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  <p:sldMasterId id="2147483680" r:id="rId2"/>
  </p:sldMasterIdLst>
  <p:notesMasterIdLst>
    <p:notesMasterId r:id="rId39"/>
  </p:notesMasterIdLst>
  <p:sldIdLst>
    <p:sldId id="301" r:id="rId3"/>
    <p:sldId id="3828" r:id="rId4"/>
    <p:sldId id="3836" r:id="rId5"/>
    <p:sldId id="3795" r:id="rId6"/>
    <p:sldId id="3799" r:id="rId7"/>
    <p:sldId id="3796" r:id="rId8"/>
    <p:sldId id="3798" r:id="rId9"/>
    <p:sldId id="3800" r:id="rId10"/>
    <p:sldId id="3802" r:id="rId11"/>
    <p:sldId id="3829" r:id="rId12"/>
    <p:sldId id="3835" r:id="rId13"/>
    <p:sldId id="3811" r:id="rId14"/>
    <p:sldId id="3831" r:id="rId15"/>
    <p:sldId id="3813" r:id="rId16"/>
    <p:sldId id="3814" r:id="rId17"/>
    <p:sldId id="3815" r:id="rId18"/>
    <p:sldId id="3816" r:id="rId19"/>
    <p:sldId id="3832" r:id="rId20"/>
    <p:sldId id="3817" r:id="rId21"/>
    <p:sldId id="3818" r:id="rId22"/>
    <p:sldId id="3819" r:id="rId23"/>
    <p:sldId id="3833" r:id="rId24"/>
    <p:sldId id="3820" r:id="rId25"/>
    <p:sldId id="3822" r:id="rId26"/>
    <p:sldId id="3825" r:id="rId27"/>
    <p:sldId id="3826" r:id="rId28"/>
    <p:sldId id="3827" r:id="rId29"/>
    <p:sldId id="3834" r:id="rId30"/>
    <p:sldId id="3837" r:id="rId31"/>
    <p:sldId id="429" r:id="rId32"/>
    <p:sldId id="3840" r:id="rId33"/>
    <p:sldId id="3841" r:id="rId34"/>
    <p:sldId id="3842" r:id="rId35"/>
    <p:sldId id="3843" r:id="rId36"/>
    <p:sldId id="3844" r:id="rId37"/>
    <p:sldId id="280" r:id="rId38"/>
  </p:sldIdLst>
  <p:sldSz cx="9144000" cy="5143500" type="screen16x9"/>
  <p:notesSz cx="6858000" cy="9144000"/>
  <p:embeddedFontLst>
    <p:embeddedFont>
      <p:font typeface="Alfa Slab One" panose="020B0604020202020204" charset="0"/>
      <p:regular r:id="rId40"/>
    </p:embeddedFont>
    <p:embeddedFont>
      <p:font typeface="Algerian" panose="04020705040A02060702" pitchFamily="82" charset="0"/>
      <p:regular r:id="rId41"/>
    </p:embeddedFont>
    <p:embeddedFont>
      <p:font typeface="Boogaloo" panose="020B0604020202020204" charset="0"/>
      <p:regular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Catamaran" panose="020B0604020202020204" charset="0"/>
      <p:regular r:id="rId47"/>
    </p:embeddedFont>
    <p:embeddedFont>
      <p:font typeface="Coiny" panose="020B0604020202020204" charset="0"/>
      <p:regular r:id="rId48"/>
    </p:embeddedFont>
    <p:embeddedFont>
      <p:font typeface="Mouse Memoirs" panose="020B0604020202020204" charset="0"/>
      <p:regular r:id="rId49"/>
    </p:embeddedFont>
    <p:embeddedFont>
      <p:font typeface="Public Sans" panose="020B0604020202020204" charset="-93"/>
      <p:regular r:id="rId50"/>
      <p:bold r:id="rId51"/>
      <p:italic r:id="rId52"/>
      <p:boldItalic r:id="rId53"/>
    </p:embeddedFont>
    <p:embeddedFont>
      <p:font typeface="Satisfy" panose="020B0604020202020204" charset="0"/>
      <p:regular r:id="rId54"/>
    </p:embeddedFont>
    <p:embeddedFont>
      <p:font typeface="SVN-Poky's" panose="020B0604020202020204" charset="0"/>
      <p:regular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740" userDrawn="1">
          <p15:clr>
            <a:srgbClr val="A4A3A4"/>
          </p15:clr>
        </p15:guide>
        <p15:guide id="2" pos="50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ED8A8"/>
    <a:srgbClr val="DFB85E"/>
    <a:srgbClr val="FEFAC2"/>
    <a:srgbClr val="FFFFFF"/>
    <a:srgbClr val="F8B66D"/>
    <a:srgbClr val="0083D1"/>
    <a:srgbClr val="FF9F9F"/>
    <a:srgbClr val="FBDDA6"/>
    <a:srgbClr val="F490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49EE25-17FE-479C-8FBB-227D82F11A9E}" v="114" dt="2022-06-23T05:23:47.721"/>
  </p1510:revLst>
</p1510:revInfo>
</file>

<file path=ppt/tableStyles.xml><?xml version="1.0" encoding="utf-8"?>
<a:tblStyleLst xmlns:a="http://schemas.openxmlformats.org/drawingml/2006/main" def="{69D475FA-D7D5-4C28-A924-AE3FF760CD3E}">
  <a:tblStyle styleId="{69D475FA-D7D5-4C28-A924-AE3FF760CD3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9C7853C-536D-4A76-A0AE-DD22124D55A5}" styleName="Kiểu Có chủ đề 1 - Màu chủ đề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Kiểu Có chủ đề 1 - Màu chủ đề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2DE63D5-997A-4646-A377-4702673A728D}" styleName="Kiểu Sáng 2 - Màu chủ đề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68" autoAdjust="0"/>
    <p:restoredTop sz="91834" autoAdjust="0"/>
  </p:normalViewPr>
  <p:slideViewPr>
    <p:cSldViewPr snapToGrid="0" showGuides="1">
      <p:cViewPr varScale="1">
        <p:scale>
          <a:sx n="88" d="100"/>
          <a:sy n="88" d="100"/>
        </p:scale>
        <p:origin x="780" y="96"/>
      </p:cViewPr>
      <p:guideLst>
        <p:guide orient="horz" pos="1740"/>
        <p:guide pos="508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font" Target="fonts/font16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microsoft.com/office/2015/10/relationships/revisionInfo" Target="revisionInfo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font" Target="fonts/font12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7.fntdata"/><Relationship Id="rId59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0.fntdata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60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 PHAM ANH THU" userId="baf72463-252b-4d5f-a6ca-5a6327a9888d" providerId="ADAL" clId="{6649EE25-17FE-479C-8FBB-227D82F11A9E}"/>
    <pc:docChg chg="custSel modSld">
      <pc:chgData name="NGUYEN PHAM ANH THU" userId="baf72463-252b-4d5f-a6ca-5a6327a9888d" providerId="ADAL" clId="{6649EE25-17FE-479C-8FBB-227D82F11A9E}" dt="2022-06-23T05:24:37.544" v="1058" actId="1076"/>
      <pc:docMkLst>
        <pc:docMk/>
      </pc:docMkLst>
      <pc:sldChg chg="addSp modSp">
        <pc:chgData name="NGUYEN PHAM ANH THU" userId="baf72463-252b-4d5f-a6ca-5a6327a9888d" providerId="ADAL" clId="{6649EE25-17FE-479C-8FBB-227D82F11A9E}" dt="2022-06-23T05:22:24.514" v="665"/>
        <pc:sldMkLst>
          <pc:docMk/>
          <pc:sldMk cId="0" sldId="280"/>
        </pc:sldMkLst>
        <pc:spChg chg="add mod">
          <ac:chgData name="NGUYEN PHAM ANH THU" userId="baf72463-252b-4d5f-a6ca-5a6327a9888d" providerId="ADAL" clId="{6649EE25-17FE-479C-8FBB-227D82F11A9E}" dt="2022-06-23T05:22:24.514" v="665"/>
          <ac:spMkLst>
            <pc:docMk/>
            <pc:sldMk cId="0" sldId="280"/>
            <ac:spMk id="9" creationId="{0889C3C1-F1A0-98F0-DA1E-B953A8F6D37E}"/>
          </ac:spMkLst>
        </pc:spChg>
      </pc:sldChg>
      <pc:sldChg chg="addSp modSp">
        <pc:chgData name="NGUYEN PHAM ANH THU" userId="baf72463-252b-4d5f-a6ca-5a6327a9888d" providerId="ADAL" clId="{6649EE25-17FE-479C-8FBB-227D82F11A9E}" dt="2022-06-23T05:07:00.329" v="1"/>
        <pc:sldMkLst>
          <pc:docMk/>
          <pc:sldMk cId="1271586166" sldId="301"/>
        </pc:sldMkLst>
        <pc:spChg chg="add mod">
          <ac:chgData name="NGUYEN PHAM ANH THU" userId="baf72463-252b-4d5f-a6ca-5a6327a9888d" providerId="ADAL" clId="{6649EE25-17FE-479C-8FBB-227D82F11A9E}" dt="2022-06-23T05:07:00.329" v="1"/>
          <ac:spMkLst>
            <pc:docMk/>
            <pc:sldMk cId="1271586166" sldId="301"/>
            <ac:spMk id="7" creationId="{FE5B4A85-42A4-173E-5D10-C0AD5A7B2792}"/>
          </ac:spMkLst>
        </pc:spChg>
      </pc:sldChg>
      <pc:sldChg chg="addSp modSp mod">
        <pc:chgData name="NGUYEN PHAM ANH THU" userId="baf72463-252b-4d5f-a6ca-5a6327a9888d" providerId="ADAL" clId="{6649EE25-17FE-479C-8FBB-227D82F11A9E}" dt="2022-06-23T05:23:35.897" v="886" actId="14100"/>
        <pc:sldMkLst>
          <pc:docMk/>
          <pc:sldMk cId="0" sldId="385"/>
        </pc:sldMkLst>
        <pc:spChg chg="add mod">
          <ac:chgData name="NGUYEN PHAM ANH THU" userId="baf72463-252b-4d5f-a6ca-5a6327a9888d" providerId="ADAL" clId="{6649EE25-17FE-479C-8FBB-227D82F11A9E}" dt="2022-06-23T05:23:35.897" v="886" actId="14100"/>
          <ac:spMkLst>
            <pc:docMk/>
            <pc:sldMk cId="0" sldId="385"/>
            <ac:spMk id="16" creationId="{936F02A5-6759-E72B-B2D7-95E1BF7D33FC}"/>
          </ac:spMkLst>
        </pc:spChg>
      </pc:sldChg>
      <pc:sldChg chg="addSp modSp mod">
        <pc:chgData name="NGUYEN PHAM ANH THU" userId="baf72463-252b-4d5f-a6ca-5a6327a9888d" providerId="ADAL" clId="{6649EE25-17FE-479C-8FBB-227D82F11A9E}" dt="2022-06-23T05:24:37.544" v="1058" actId="1076"/>
        <pc:sldMkLst>
          <pc:docMk/>
          <pc:sldMk cId="0" sldId="387"/>
        </pc:sldMkLst>
        <pc:spChg chg="add mod">
          <ac:chgData name="NGUYEN PHAM ANH THU" userId="baf72463-252b-4d5f-a6ca-5a6327a9888d" providerId="ADAL" clId="{6649EE25-17FE-479C-8FBB-227D82F11A9E}" dt="2022-06-23T05:24:37.544" v="1058" actId="1076"/>
          <ac:spMkLst>
            <pc:docMk/>
            <pc:sldMk cId="0" sldId="387"/>
            <ac:spMk id="53" creationId="{4EA34020-2AC6-F817-DE19-46D12C6F229B}"/>
          </ac:spMkLst>
        </pc:spChg>
      </pc:sldChg>
      <pc:sldChg chg="addSp modSp">
        <pc:chgData name="NGUYEN PHAM ANH THU" userId="baf72463-252b-4d5f-a6ca-5a6327a9888d" providerId="ADAL" clId="{6649EE25-17FE-479C-8FBB-227D82F11A9E}" dt="2022-06-23T05:20:14.160" v="664"/>
        <pc:sldMkLst>
          <pc:docMk/>
          <pc:sldMk cId="0" sldId="429"/>
        </pc:sldMkLst>
        <pc:spChg chg="add mod">
          <ac:chgData name="NGUYEN PHAM ANH THU" userId="baf72463-252b-4d5f-a6ca-5a6327a9888d" providerId="ADAL" clId="{6649EE25-17FE-479C-8FBB-227D82F11A9E}" dt="2022-06-23T05:20:14.160" v="664"/>
          <ac:spMkLst>
            <pc:docMk/>
            <pc:sldMk cId="0" sldId="429"/>
            <ac:spMk id="9" creationId="{063669F3-91E1-8F10-3B58-4FD046F18235}"/>
          </ac:spMkLst>
        </pc:spChg>
      </pc:sldChg>
      <pc:sldChg chg="addSp modSp mod">
        <pc:chgData name="NGUYEN PHAM ANH THU" userId="baf72463-252b-4d5f-a6ca-5a6327a9888d" providerId="ADAL" clId="{6649EE25-17FE-479C-8FBB-227D82F11A9E}" dt="2022-06-23T05:07:32.508" v="13" actId="20577"/>
        <pc:sldMkLst>
          <pc:docMk/>
          <pc:sldMk cId="394369276" sldId="3799"/>
        </pc:sldMkLst>
        <pc:spChg chg="add mod">
          <ac:chgData name="NGUYEN PHAM ANH THU" userId="baf72463-252b-4d5f-a6ca-5a6327a9888d" providerId="ADAL" clId="{6649EE25-17FE-479C-8FBB-227D82F11A9E}" dt="2022-06-23T05:07:32.508" v="13" actId="20577"/>
          <ac:spMkLst>
            <pc:docMk/>
            <pc:sldMk cId="394369276" sldId="3799"/>
            <ac:spMk id="19" creationId="{B16F981B-7A63-A227-F57B-0AF98FC6A2D5}"/>
          </ac:spMkLst>
        </pc:spChg>
      </pc:sldChg>
      <pc:sldChg chg="addSp modSp">
        <pc:chgData name="NGUYEN PHAM ANH THU" userId="baf72463-252b-4d5f-a6ca-5a6327a9888d" providerId="ADAL" clId="{6649EE25-17FE-479C-8FBB-227D82F11A9E}" dt="2022-06-23T05:07:40.999" v="14"/>
        <pc:sldMkLst>
          <pc:docMk/>
          <pc:sldMk cId="433081821" sldId="3802"/>
        </pc:sldMkLst>
        <pc:spChg chg="add mod">
          <ac:chgData name="NGUYEN PHAM ANH THU" userId="baf72463-252b-4d5f-a6ca-5a6327a9888d" providerId="ADAL" clId="{6649EE25-17FE-479C-8FBB-227D82F11A9E}" dt="2022-06-23T05:07:40.999" v="14"/>
          <ac:spMkLst>
            <pc:docMk/>
            <pc:sldMk cId="433081821" sldId="3802"/>
            <ac:spMk id="3" creationId="{40193A9C-18D9-0C9A-EDCD-8F09F342AEFA}"/>
          </ac:spMkLst>
        </pc:spChg>
      </pc:sldChg>
      <pc:sldChg chg="addSp modSp mod">
        <pc:chgData name="NGUYEN PHAM ANH THU" userId="baf72463-252b-4d5f-a6ca-5a6327a9888d" providerId="ADAL" clId="{6649EE25-17FE-479C-8FBB-227D82F11A9E}" dt="2022-06-23T05:12:50.353" v="357" actId="20577"/>
        <pc:sldMkLst>
          <pc:docMk/>
          <pc:sldMk cId="363151273" sldId="3809"/>
        </pc:sldMkLst>
        <pc:spChg chg="add mod">
          <ac:chgData name="NGUYEN PHAM ANH THU" userId="baf72463-252b-4d5f-a6ca-5a6327a9888d" providerId="ADAL" clId="{6649EE25-17FE-479C-8FBB-227D82F11A9E}" dt="2022-06-23T05:12:50.353" v="357" actId="20577"/>
          <ac:spMkLst>
            <pc:docMk/>
            <pc:sldMk cId="363151273" sldId="3809"/>
            <ac:spMk id="26" creationId="{2F69C639-D782-994D-C99A-4F8B8C60DCBD}"/>
          </ac:spMkLst>
        </pc:spChg>
      </pc:sldChg>
      <pc:sldChg chg="addSp delSp modSp mod">
        <pc:chgData name="NGUYEN PHAM ANH THU" userId="baf72463-252b-4d5f-a6ca-5a6327a9888d" providerId="ADAL" clId="{6649EE25-17FE-479C-8FBB-227D82F11A9E}" dt="2022-06-23T05:09:29.422" v="19" actId="478"/>
        <pc:sldMkLst>
          <pc:docMk/>
          <pc:sldMk cId="4141793815" sldId="3811"/>
        </pc:sldMkLst>
        <pc:spChg chg="add del mod">
          <ac:chgData name="NGUYEN PHAM ANH THU" userId="baf72463-252b-4d5f-a6ca-5a6327a9888d" providerId="ADAL" clId="{6649EE25-17FE-479C-8FBB-227D82F11A9E}" dt="2022-06-23T05:09:29.422" v="19" actId="478"/>
          <ac:spMkLst>
            <pc:docMk/>
            <pc:sldMk cId="4141793815" sldId="3811"/>
            <ac:spMk id="32" creationId="{45877E8B-86AB-2BFD-F89A-526C7FAF96F0}"/>
          </ac:spMkLst>
        </pc:spChg>
      </pc:sldChg>
      <pc:sldChg chg="addSp modSp mod">
        <pc:chgData name="NGUYEN PHAM ANH THU" userId="baf72463-252b-4d5f-a6ca-5a6327a9888d" providerId="ADAL" clId="{6649EE25-17FE-479C-8FBB-227D82F11A9E}" dt="2022-06-23T05:15:44.457" v="591" actId="14100"/>
        <pc:sldMkLst>
          <pc:docMk/>
          <pc:sldMk cId="1909033884" sldId="3814"/>
        </pc:sldMkLst>
        <pc:spChg chg="mod">
          <ac:chgData name="NGUYEN PHAM ANH THU" userId="baf72463-252b-4d5f-a6ca-5a6327a9888d" providerId="ADAL" clId="{6649EE25-17FE-479C-8FBB-227D82F11A9E}" dt="2022-06-23T05:14:51.342" v="428" actId="403"/>
          <ac:spMkLst>
            <pc:docMk/>
            <pc:sldMk cId="1909033884" sldId="3814"/>
            <ac:spMk id="10" creationId="{154B15E9-5D51-CA54-C226-14649AB798B0}"/>
          </ac:spMkLst>
        </pc:spChg>
        <pc:spChg chg="mod">
          <ac:chgData name="NGUYEN PHAM ANH THU" userId="baf72463-252b-4d5f-a6ca-5a6327a9888d" providerId="ADAL" clId="{6649EE25-17FE-479C-8FBB-227D82F11A9E}" dt="2022-06-23T05:14:51.342" v="428" actId="403"/>
          <ac:spMkLst>
            <pc:docMk/>
            <pc:sldMk cId="1909033884" sldId="3814"/>
            <ac:spMk id="33" creationId="{B2F8E6CD-04A9-2DBD-C707-590905B21D02}"/>
          </ac:spMkLst>
        </pc:spChg>
        <pc:spChg chg="mod">
          <ac:chgData name="NGUYEN PHAM ANH THU" userId="baf72463-252b-4d5f-a6ca-5a6327a9888d" providerId="ADAL" clId="{6649EE25-17FE-479C-8FBB-227D82F11A9E}" dt="2022-06-23T05:14:51.342" v="428" actId="403"/>
          <ac:spMkLst>
            <pc:docMk/>
            <pc:sldMk cId="1909033884" sldId="3814"/>
            <ac:spMk id="35" creationId="{0041009A-69A6-E44C-D1AF-2614E07FB502}"/>
          </ac:spMkLst>
        </pc:spChg>
        <pc:spChg chg="add mod">
          <ac:chgData name="NGUYEN PHAM ANH THU" userId="baf72463-252b-4d5f-a6ca-5a6327a9888d" providerId="ADAL" clId="{6649EE25-17FE-479C-8FBB-227D82F11A9E}" dt="2022-06-23T05:15:44.457" v="591" actId="14100"/>
          <ac:spMkLst>
            <pc:docMk/>
            <pc:sldMk cId="1909033884" sldId="3814"/>
            <ac:spMk id="42" creationId="{1D59F95E-EA7D-3C23-8A4F-7ADD3D1468E7}"/>
          </ac:spMkLst>
        </pc:spChg>
        <pc:spChg chg="mod">
          <ac:chgData name="NGUYEN PHAM ANH THU" userId="baf72463-252b-4d5f-a6ca-5a6327a9888d" providerId="ADAL" clId="{6649EE25-17FE-479C-8FBB-227D82F11A9E}" dt="2022-06-23T05:14:51.342" v="428" actId="403"/>
          <ac:spMkLst>
            <pc:docMk/>
            <pc:sldMk cId="1909033884" sldId="3814"/>
            <ac:spMk id="58" creationId="{705815FF-92B5-9ADF-159F-B91A6F3802D2}"/>
          </ac:spMkLst>
        </pc:spChg>
        <pc:spChg chg="mod">
          <ac:chgData name="NGUYEN PHAM ANH THU" userId="baf72463-252b-4d5f-a6ca-5a6327a9888d" providerId="ADAL" clId="{6649EE25-17FE-479C-8FBB-227D82F11A9E}" dt="2022-06-23T05:14:51.342" v="428" actId="403"/>
          <ac:spMkLst>
            <pc:docMk/>
            <pc:sldMk cId="1909033884" sldId="3814"/>
            <ac:spMk id="60" creationId="{A2B4A0C9-5D4C-C057-FDA1-AA5A68D012BF}"/>
          </ac:spMkLst>
        </pc:spChg>
      </pc:sldChg>
      <pc:sldChg chg="addSp delSp modSp mod">
        <pc:chgData name="NGUYEN PHAM ANH THU" userId="baf72463-252b-4d5f-a6ca-5a6327a9888d" providerId="ADAL" clId="{6649EE25-17FE-479C-8FBB-227D82F11A9E}" dt="2022-06-23T05:15:12.824" v="499" actId="478"/>
        <pc:sldMkLst>
          <pc:docMk/>
          <pc:sldMk cId="1641931792" sldId="3815"/>
        </pc:sldMkLst>
        <pc:spChg chg="add del mod">
          <ac:chgData name="NGUYEN PHAM ANH THU" userId="baf72463-252b-4d5f-a6ca-5a6327a9888d" providerId="ADAL" clId="{6649EE25-17FE-479C-8FBB-227D82F11A9E}" dt="2022-06-23T05:15:12.824" v="499" actId="478"/>
          <ac:spMkLst>
            <pc:docMk/>
            <pc:sldMk cId="1641931792" sldId="3815"/>
            <ac:spMk id="36" creationId="{6A03A8D0-F8DC-E380-E4C0-A1D6A7357A32}"/>
          </ac:spMkLst>
        </pc:spChg>
      </pc:sldChg>
      <pc:sldChg chg="addSp modSp mod">
        <pc:chgData name="NGUYEN PHAM ANH THU" userId="baf72463-252b-4d5f-a6ca-5a6327a9888d" providerId="ADAL" clId="{6649EE25-17FE-479C-8FBB-227D82F11A9E}" dt="2022-06-23T05:19:48.536" v="661" actId="1076"/>
        <pc:sldMkLst>
          <pc:docMk/>
          <pc:sldMk cId="2624627298" sldId="3825"/>
        </pc:sldMkLst>
        <pc:spChg chg="add mod">
          <ac:chgData name="NGUYEN PHAM ANH THU" userId="baf72463-252b-4d5f-a6ca-5a6327a9888d" providerId="ADAL" clId="{6649EE25-17FE-479C-8FBB-227D82F11A9E}" dt="2022-06-23T05:19:48.536" v="661" actId="1076"/>
          <ac:spMkLst>
            <pc:docMk/>
            <pc:sldMk cId="2624627298" sldId="3825"/>
            <ac:spMk id="56" creationId="{D37D4801-3340-9535-8796-D1F23C70BEC8}"/>
          </ac:spMkLst>
        </pc:spChg>
      </pc:sldChg>
      <pc:sldChg chg="addSp modSp">
        <pc:chgData name="NGUYEN PHAM ANH THU" userId="baf72463-252b-4d5f-a6ca-5a6327a9888d" providerId="ADAL" clId="{6649EE25-17FE-479C-8FBB-227D82F11A9E}" dt="2022-06-23T05:06:55.804" v="0"/>
        <pc:sldMkLst>
          <pc:docMk/>
          <pc:sldMk cId="3592604081" sldId="3828"/>
        </pc:sldMkLst>
        <pc:spChg chg="add mod">
          <ac:chgData name="NGUYEN PHAM ANH THU" userId="baf72463-252b-4d5f-a6ca-5a6327a9888d" providerId="ADAL" clId="{6649EE25-17FE-479C-8FBB-227D82F11A9E}" dt="2022-06-23T05:06:55.804" v="0"/>
          <ac:spMkLst>
            <pc:docMk/>
            <pc:sldMk cId="3592604081" sldId="3828"/>
            <ac:spMk id="210" creationId="{8F383CEF-2234-33B5-43E3-C37493F7C440}"/>
          </ac:spMkLst>
        </pc:spChg>
        <pc:spChg chg="add mod">
          <ac:chgData name="NGUYEN PHAM ANH THU" userId="baf72463-252b-4d5f-a6ca-5a6327a9888d" providerId="ADAL" clId="{6649EE25-17FE-479C-8FBB-227D82F11A9E}" dt="2022-06-23T05:06:55.804" v="0"/>
          <ac:spMkLst>
            <pc:docMk/>
            <pc:sldMk cId="3592604081" sldId="3828"/>
            <ac:spMk id="211" creationId="{C3F101A7-BA36-0B98-88B7-837FEBAB840B}"/>
          </ac:spMkLst>
        </pc:spChg>
      </pc:sldChg>
      <pc:sldChg chg="addSp modSp">
        <pc:chgData name="NGUYEN PHAM ANH THU" userId="baf72463-252b-4d5f-a6ca-5a6327a9888d" providerId="ADAL" clId="{6649EE25-17FE-479C-8FBB-227D82F11A9E}" dt="2022-06-23T05:07:45.731" v="15"/>
        <pc:sldMkLst>
          <pc:docMk/>
          <pc:sldMk cId="3202932122" sldId="3829"/>
        </pc:sldMkLst>
        <pc:spChg chg="add mod">
          <ac:chgData name="NGUYEN PHAM ANH THU" userId="baf72463-252b-4d5f-a6ca-5a6327a9888d" providerId="ADAL" clId="{6649EE25-17FE-479C-8FBB-227D82F11A9E}" dt="2022-06-23T05:07:45.731" v="15"/>
          <ac:spMkLst>
            <pc:docMk/>
            <pc:sldMk cId="3202932122" sldId="3829"/>
            <ac:spMk id="5" creationId="{E05DD575-1314-B09B-4D0A-4F7EAD745ACD}"/>
          </ac:spMkLst>
        </pc:spChg>
      </pc:sldChg>
      <pc:sldChg chg="addSp modSp">
        <pc:chgData name="NGUYEN PHAM ANH THU" userId="baf72463-252b-4d5f-a6ca-5a6327a9888d" providerId="ADAL" clId="{6649EE25-17FE-479C-8FBB-227D82F11A9E}" dt="2022-06-23T05:20:10.508" v="663"/>
        <pc:sldMkLst>
          <pc:docMk/>
          <pc:sldMk cId="4029634471" sldId="3834"/>
        </pc:sldMkLst>
        <pc:spChg chg="add mod">
          <ac:chgData name="NGUYEN PHAM ANH THU" userId="baf72463-252b-4d5f-a6ca-5a6327a9888d" providerId="ADAL" clId="{6649EE25-17FE-479C-8FBB-227D82F11A9E}" dt="2022-06-23T05:20:10.508" v="663"/>
          <ac:spMkLst>
            <pc:docMk/>
            <pc:sldMk cId="4029634471" sldId="3834"/>
            <ac:spMk id="11" creationId="{B3CBFE8D-93FE-EAA5-C534-C88D8CD0D15B}"/>
          </ac:spMkLst>
        </pc:spChg>
      </pc:sldChg>
      <pc:sldChg chg="addSp delSp modSp mod">
        <pc:chgData name="NGUYEN PHAM ANH THU" userId="baf72463-252b-4d5f-a6ca-5a6327a9888d" providerId="ADAL" clId="{6649EE25-17FE-479C-8FBB-227D82F11A9E}" dt="2022-06-23T05:09:20.796" v="17" actId="478"/>
        <pc:sldMkLst>
          <pc:docMk/>
          <pc:sldMk cId="1586718735" sldId="3835"/>
        </pc:sldMkLst>
        <pc:spChg chg="add del mod">
          <ac:chgData name="NGUYEN PHAM ANH THU" userId="baf72463-252b-4d5f-a6ca-5a6327a9888d" providerId="ADAL" clId="{6649EE25-17FE-479C-8FBB-227D82F11A9E}" dt="2022-06-23T05:09:20.796" v="17" actId="478"/>
          <ac:spMkLst>
            <pc:docMk/>
            <pc:sldMk cId="1586718735" sldId="3835"/>
            <ac:spMk id="68" creationId="{49F130E2-99D9-860B-EE3C-8FFDB37AEE07}"/>
          </ac:spMkLst>
        </pc:spChg>
      </pc:sldChg>
      <pc:sldChg chg="addSp modSp">
        <pc:chgData name="NGUYEN PHAM ANH THU" userId="baf72463-252b-4d5f-a6ca-5a6327a9888d" providerId="ADAL" clId="{6649EE25-17FE-479C-8FBB-227D82F11A9E}" dt="2022-06-23T05:07:02.807" v="2"/>
        <pc:sldMkLst>
          <pc:docMk/>
          <pc:sldMk cId="191993558" sldId="3836"/>
        </pc:sldMkLst>
        <pc:spChg chg="add mod">
          <ac:chgData name="NGUYEN PHAM ANH THU" userId="baf72463-252b-4d5f-a6ca-5a6327a9888d" providerId="ADAL" clId="{6649EE25-17FE-479C-8FBB-227D82F11A9E}" dt="2022-06-23T05:07:02.807" v="2"/>
          <ac:spMkLst>
            <pc:docMk/>
            <pc:sldMk cId="191993558" sldId="3836"/>
            <ac:spMk id="31" creationId="{179C9371-41B5-ACA2-6BF5-E0E18589935D}"/>
          </ac:spMkLst>
        </pc:spChg>
      </pc:sldChg>
      <pc:sldChg chg="addSp modSp">
        <pc:chgData name="NGUYEN PHAM ANH THU" userId="baf72463-252b-4d5f-a6ca-5a6327a9888d" providerId="ADAL" clId="{6649EE25-17FE-479C-8FBB-227D82F11A9E}" dt="2022-06-23T05:20:09.178" v="662"/>
        <pc:sldMkLst>
          <pc:docMk/>
          <pc:sldMk cId="997294778" sldId="3837"/>
        </pc:sldMkLst>
        <pc:spChg chg="add mod">
          <ac:chgData name="NGUYEN PHAM ANH THU" userId="baf72463-252b-4d5f-a6ca-5a6327a9888d" providerId="ADAL" clId="{6649EE25-17FE-479C-8FBB-227D82F11A9E}" dt="2022-06-23T05:20:09.178" v="662"/>
          <ac:spMkLst>
            <pc:docMk/>
            <pc:sldMk cId="997294778" sldId="3837"/>
            <ac:spMk id="3" creationId="{AF3058F7-35BD-BD19-3B6B-E8094A6BEA9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2" name="Google Shape;8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770856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1111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7121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78009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9996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2052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1338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5390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gb706226281_0_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3" name="Google Shape;1723;gb706226281_0_6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40362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gb706226281_0_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3" name="Google Shape;1723;gb706226281_0_6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20388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Google Shape;1276;gb706226281_0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7" name="Google Shape;1277;gb706226281_0_2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74816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gb706226281_0_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3" name="Google Shape;1723;gb706226281_0_6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</a:t>
            </a:r>
            <a:r>
              <a:rPr lang="vi-VN" sz="1100" b="0" dirty="0"/>
              <a:t>V click vào đáp án trong khung họp quà xuất hiện</a:t>
            </a:r>
            <a:endParaRPr lang="en-US" sz="1100" b="0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447264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gb706226281_0_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3" name="Google Shape;1723;gb706226281_0_6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</a:t>
            </a:r>
            <a:r>
              <a:rPr lang="vi-VN" sz="1100" b="0" dirty="0"/>
              <a:t>V click vào đáp án trong khung họp quà xuất hiện</a:t>
            </a:r>
            <a:endParaRPr lang="en-US" sz="1100" b="0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813024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gb706226281_0_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3" name="Google Shape;1723;gb706226281_0_6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</a:t>
            </a:r>
            <a:r>
              <a:rPr lang="vi-VN" sz="1100" b="0" dirty="0"/>
              <a:t>V click vào đáp án trong khung họp quà xuất hiện</a:t>
            </a:r>
            <a:endParaRPr lang="en-US" sz="1100" b="0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803444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gb706226281_0_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3" name="Google Shape;1723;gb706226281_0_6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</a:t>
            </a:r>
            <a:r>
              <a:rPr lang="vi-VN" sz="1100" b="0" dirty="0"/>
              <a:t>V click vào đáp án trong khung họp quà xuất hiện</a:t>
            </a:r>
            <a:endParaRPr lang="en-US" sz="1100" b="0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2024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7" name="Google Shape;2237;gb6f96fd3f7_0_4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8" name="Google Shape;2238;gb6f96fd3f7_0_4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gb706226281_0_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3" name="Google Shape;1723;gb706226281_0_6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93969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8988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7911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4227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2289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2919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373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home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home" TargetMode="Externa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511675" y="320140"/>
            <a:ext cx="12667249" cy="4832986"/>
            <a:chOff x="-3511675" y="320140"/>
            <a:chExt cx="12667249" cy="4832986"/>
          </a:xfrm>
        </p:grpSpPr>
        <p:sp>
          <p:nvSpPr>
            <p:cNvPr id="10" name="Google Shape;10;p2"/>
            <p:cNvSpPr/>
            <p:nvPr/>
          </p:nvSpPr>
          <p:spPr>
            <a:xfrm>
              <a:off x="-47625" y="2587375"/>
              <a:ext cx="9203199" cy="2565750"/>
            </a:xfrm>
            <a:custGeom>
              <a:avLst/>
              <a:gdLst/>
              <a:ahLst/>
              <a:cxnLst/>
              <a:rect l="l" t="t" r="r" b="b"/>
              <a:pathLst>
                <a:path w="202035" h="69223" extrusionOk="0">
                  <a:moveTo>
                    <a:pt x="0" y="1"/>
                  </a:moveTo>
                  <a:lnTo>
                    <a:pt x="0" y="69222"/>
                  </a:lnTo>
                  <a:lnTo>
                    <a:pt x="202034" y="69222"/>
                  </a:lnTo>
                  <a:lnTo>
                    <a:pt x="202034" y="1"/>
                  </a:ln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926075" y="2580588"/>
              <a:ext cx="8524947" cy="840689"/>
            </a:xfrm>
            <a:custGeom>
              <a:avLst/>
              <a:gdLst/>
              <a:ahLst/>
              <a:cxnLst/>
              <a:rect l="l" t="t" r="r" b="b"/>
              <a:pathLst>
                <a:path w="135780" h="17043" extrusionOk="0">
                  <a:moveTo>
                    <a:pt x="97443" y="76"/>
                  </a:moveTo>
                  <a:lnTo>
                    <a:pt x="23158" y="101"/>
                  </a:lnTo>
                  <a:cubicBezTo>
                    <a:pt x="23158" y="101"/>
                    <a:pt x="17402" y="1"/>
                    <a:pt x="17285" y="2757"/>
                  </a:cubicBezTo>
                  <a:cubicBezTo>
                    <a:pt x="17169" y="5523"/>
                    <a:pt x="27469" y="5397"/>
                    <a:pt x="27469" y="5397"/>
                  </a:cubicBezTo>
                  <a:lnTo>
                    <a:pt x="70559" y="5280"/>
                  </a:lnTo>
                  <a:cubicBezTo>
                    <a:pt x="70559" y="5280"/>
                    <a:pt x="76415" y="5197"/>
                    <a:pt x="76248" y="7670"/>
                  </a:cubicBezTo>
                  <a:cubicBezTo>
                    <a:pt x="76073" y="10134"/>
                    <a:pt x="65706" y="9123"/>
                    <a:pt x="56758" y="9132"/>
                  </a:cubicBezTo>
                  <a:lnTo>
                    <a:pt x="8246" y="9040"/>
                  </a:lnTo>
                  <a:cubicBezTo>
                    <a:pt x="8246" y="9040"/>
                    <a:pt x="1" y="8998"/>
                    <a:pt x="1020" y="13016"/>
                  </a:cubicBezTo>
                  <a:cubicBezTo>
                    <a:pt x="2048" y="17043"/>
                    <a:pt x="12958" y="15999"/>
                    <a:pt x="17979" y="16232"/>
                  </a:cubicBezTo>
                  <a:lnTo>
                    <a:pt x="81353" y="16416"/>
                  </a:lnTo>
                  <a:lnTo>
                    <a:pt x="116999" y="16416"/>
                  </a:lnTo>
                  <a:cubicBezTo>
                    <a:pt x="116999" y="16416"/>
                    <a:pt x="122630" y="16065"/>
                    <a:pt x="122112" y="13676"/>
                  </a:cubicBezTo>
                  <a:cubicBezTo>
                    <a:pt x="121602" y="11287"/>
                    <a:pt x="113842" y="11897"/>
                    <a:pt x="107250" y="11930"/>
                  </a:cubicBezTo>
                  <a:cubicBezTo>
                    <a:pt x="100667" y="11964"/>
                    <a:pt x="90442" y="9725"/>
                    <a:pt x="102096" y="8864"/>
                  </a:cubicBezTo>
                  <a:lnTo>
                    <a:pt x="125069" y="9232"/>
                  </a:lnTo>
                  <a:cubicBezTo>
                    <a:pt x="125069" y="9232"/>
                    <a:pt x="135779" y="9850"/>
                    <a:pt x="135094" y="7561"/>
                  </a:cubicBezTo>
                  <a:cubicBezTo>
                    <a:pt x="134401" y="5272"/>
                    <a:pt x="131009" y="5439"/>
                    <a:pt x="125069" y="5330"/>
                  </a:cubicBezTo>
                  <a:cubicBezTo>
                    <a:pt x="119121" y="5222"/>
                    <a:pt x="88028" y="4737"/>
                    <a:pt x="88028" y="4737"/>
                  </a:cubicBezTo>
                  <a:cubicBezTo>
                    <a:pt x="88028" y="4737"/>
                    <a:pt x="82004" y="4019"/>
                    <a:pt x="86290" y="2432"/>
                  </a:cubicBezTo>
                  <a:lnTo>
                    <a:pt x="113842" y="2523"/>
                  </a:lnTo>
                  <a:cubicBezTo>
                    <a:pt x="113842" y="2523"/>
                    <a:pt x="125287" y="143"/>
                    <a:pt x="97443" y="76"/>
                  </a:cubicBezTo>
                  <a:close/>
                </a:path>
              </a:pathLst>
            </a:custGeom>
            <a:solidFill>
              <a:srgbClr val="008D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802324" y="550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3511675" y="4214537"/>
              <a:ext cx="7528218" cy="730294"/>
            </a:xfrm>
            <a:custGeom>
              <a:avLst/>
              <a:gdLst/>
              <a:ahLst/>
              <a:cxnLst/>
              <a:rect l="l" t="t" r="r" b="b"/>
              <a:pathLst>
                <a:path w="143265" h="14805" extrusionOk="0">
                  <a:moveTo>
                    <a:pt x="102822" y="68"/>
                  </a:moveTo>
                  <a:lnTo>
                    <a:pt x="24445" y="93"/>
                  </a:lnTo>
                  <a:cubicBezTo>
                    <a:pt x="24445" y="93"/>
                    <a:pt x="18371" y="1"/>
                    <a:pt x="18246" y="2399"/>
                  </a:cubicBezTo>
                  <a:cubicBezTo>
                    <a:pt x="18121" y="4796"/>
                    <a:pt x="28989" y="4696"/>
                    <a:pt x="28989" y="4696"/>
                  </a:cubicBezTo>
                  <a:lnTo>
                    <a:pt x="74452" y="4587"/>
                  </a:lnTo>
                  <a:cubicBezTo>
                    <a:pt x="74452" y="4587"/>
                    <a:pt x="80634" y="4521"/>
                    <a:pt x="80450" y="6667"/>
                  </a:cubicBezTo>
                  <a:cubicBezTo>
                    <a:pt x="80267" y="8806"/>
                    <a:pt x="69339" y="7929"/>
                    <a:pt x="59891" y="7937"/>
                  </a:cubicBezTo>
                  <a:lnTo>
                    <a:pt x="8706" y="7854"/>
                  </a:lnTo>
                  <a:cubicBezTo>
                    <a:pt x="8706" y="7854"/>
                    <a:pt x="1" y="7820"/>
                    <a:pt x="1087" y="11312"/>
                  </a:cubicBezTo>
                  <a:cubicBezTo>
                    <a:pt x="2173" y="14804"/>
                    <a:pt x="13676" y="13902"/>
                    <a:pt x="18981" y="14103"/>
                  </a:cubicBezTo>
                  <a:lnTo>
                    <a:pt x="85839" y="14261"/>
                  </a:lnTo>
                  <a:lnTo>
                    <a:pt x="123449" y="14261"/>
                  </a:lnTo>
                  <a:cubicBezTo>
                    <a:pt x="123449" y="14261"/>
                    <a:pt x="129397" y="13961"/>
                    <a:pt x="128845" y="11880"/>
                  </a:cubicBezTo>
                  <a:cubicBezTo>
                    <a:pt x="128294" y="9809"/>
                    <a:pt x="120115" y="10335"/>
                    <a:pt x="113173" y="10368"/>
                  </a:cubicBezTo>
                  <a:cubicBezTo>
                    <a:pt x="106223" y="10393"/>
                    <a:pt x="95437" y="8447"/>
                    <a:pt x="107726" y="7703"/>
                  </a:cubicBezTo>
                  <a:lnTo>
                    <a:pt x="131961" y="8021"/>
                  </a:lnTo>
                  <a:cubicBezTo>
                    <a:pt x="131961" y="8021"/>
                    <a:pt x="143264" y="8556"/>
                    <a:pt x="142538" y="6567"/>
                  </a:cubicBezTo>
                  <a:cubicBezTo>
                    <a:pt x="141811" y="4587"/>
                    <a:pt x="138227" y="4729"/>
                    <a:pt x="131961" y="4637"/>
                  </a:cubicBezTo>
                  <a:cubicBezTo>
                    <a:pt x="125704" y="4537"/>
                    <a:pt x="92881" y="4111"/>
                    <a:pt x="92881" y="4111"/>
                  </a:cubicBezTo>
                  <a:cubicBezTo>
                    <a:pt x="92881" y="4111"/>
                    <a:pt x="86532" y="3485"/>
                    <a:pt x="91052" y="2106"/>
                  </a:cubicBezTo>
                  <a:lnTo>
                    <a:pt x="120124" y="2190"/>
                  </a:lnTo>
                  <a:cubicBezTo>
                    <a:pt x="120124" y="2190"/>
                    <a:pt x="132195" y="126"/>
                    <a:pt x="102822" y="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 rot="-248774">
            <a:off x="446447" y="1301215"/>
            <a:ext cx="4344270" cy="117036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590">
                <a:latin typeface="Satisfy"/>
                <a:ea typeface="Satisfy"/>
                <a:cs typeface="Satisfy"/>
                <a:sym typeface="Satisf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941825" y="3422104"/>
            <a:ext cx="2906400" cy="57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 idx="2"/>
          </p:nvPr>
        </p:nvSpPr>
        <p:spPr>
          <a:xfrm>
            <a:off x="941825" y="2774601"/>
            <a:ext cx="4144500" cy="57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30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"/>
          <p:cNvSpPr txBox="1">
            <a:spLocks noGrp="1"/>
          </p:cNvSpPr>
          <p:nvPr>
            <p:ph type="subTitle" idx="1"/>
          </p:nvPr>
        </p:nvSpPr>
        <p:spPr>
          <a:xfrm>
            <a:off x="4847116" y="14135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800">
                <a:solidFill>
                  <a:srgbClr val="E15561"/>
                </a:solidFill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000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000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000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000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000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000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000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000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9pPr>
          </a:lstStyle>
          <a:p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subTitle" idx="2"/>
          </p:nvPr>
        </p:nvSpPr>
        <p:spPr>
          <a:xfrm>
            <a:off x="4847116" y="30899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800">
                <a:solidFill>
                  <a:srgbClr val="5587AC"/>
                </a:solidFill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000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000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000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000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000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000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000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000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9pPr>
          </a:lstStyle>
          <a:p>
            <a:endParaRPr/>
          </a:p>
        </p:txBody>
      </p:sp>
      <p:sp>
        <p:nvSpPr>
          <p:cNvPr id="108" name="Google Shape;108;p5"/>
          <p:cNvSpPr txBox="1">
            <a:spLocks noGrp="1"/>
          </p:cNvSpPr>
          <p:nvPr>
            <p:ph type="subTitle" idx="3"/>
          </p:nvPr>
        </p:nvSpPr>
        <p:spPr>
          <a:xfrm>
            <a:off x="4756516" y="1932325"/>
            <a:ext cx="3088800" cy="8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4"/>
          </p:nvPr>
        </p:nvSpPr>
        <p:spPr>
          <a:xfrm>
            <a:off x="4755616" y="3608725"/>
            <a:ext cx="3090600" cy="8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334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"/>
          <p:cNvSpPr txBox="1">
            <a:spLocks noGrp="1"/>
          </p:cNvSpPr>
          <p:nvPr>
            <p:ph type="title"/>
          </p:nvPr>
        </p:nvSpPr>
        <p:spPr>
          <a:xfrm>
            <a:off x="858275" y="1340925"/>
            <a:ext cx="3455400" cy="9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7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7"/>
          <p:cNvSpPr txBox="1">
            <a:spLocks noGrp="1"/>
          </p:cNvSpPr>
          <p:nvPr>
            <p:ph type="subTitle" idx="1"/>
          </p:nvPr>
        </p:nvSpPr>
        <p:spPr>
          <a:xfrm>
            <a:off x="1164425" y="2427825"/>
            <a:ext cx="2843100" cy="99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7"/>
          <p:cNvSpPr/>
          <p:nvPr/>
        </p:nvSpPr>
        <p:spPr>
          <a:xfrm>
            <a:off x="7798450" y="1197875"/>
            <a:ext cx="1593515" cy="759490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7"/>
          <p:cNvSpPr/>
          <p:nvPr/>
        </p:nvSpPr>
        <p:spPr>
          <a:xfrm>
            <a:off x="3902150" y="274266"/>
            <a:ext cx="1804550" cy="997250"/>
          </a:xfrm>
          <a:custGeom>
            <a:avLst/>
            <a:gdLst/>
            <a:ahLst/>
            <a:cxnLst/>
            <a:rect l="l" t="t" r="r" b="b"/>
            <a:pathLst>
              <a:path w="72182" h="39890" extrusionOk="0">
                <a:moveTo>
                  <a:pt x="34167" y="1"/>
                </a:moveTo>
                <a:cubicBezTo>
                  <a:pt x="33792" y="1"/>
                  <a:pt x="33407" y="8"/>
                  <a:pt x="33013" y="22"/>
                </a:cubicBezTo>
                <a:cubicBezTo>
                  <a:pt x="21215" y="438"/>
                  <a:pt x="19139" y="10404"/>
                  <a:pt x="22178" y="17011"/>
                </a:cubicBezTo>
                <a:cubicBezTo>
                  <a:pt x="22178" y="17011"/>
                  <a:pt x="19602" y="16309"/>
                  <a:pt x="16688" y="16309"/>
                </a:cubicBezTo>
                <a:cubicBezTo>
                  <a:pt x="12231" y="16309"/>
                  <a:pt x="6982" y="17952"/>
                  <a:pt x="8945" y="26261"/>
                </a:cubicBezTo>
                <a:cubicBezTo>
                  <a:pt x="8945" y="26261"/>
                  <a:pt x="92" y="27393"/>
                  <a:pt x="35" y="33056"/>
                </a:cubicBezTo>
                <a:cubicBezTo>
                  <a:pt x="0" y="36563"/>
                  <a:pt x="6514" y="38260"/>
                  <a:pt x="12709" y="38260"/>
                </a:cubicBezTo>
                <a:cubicBezTo>
                  <a:pt x="16519" y="38260"/>
                  <a:pt x="20208" y="37618"/>
                  <a:pt x="22178" y="36360"/>
                </a:cubicBezTo>
                <a:cubicBezTo>
                  <a:pt x="22178" y="36360"/>
                  <a:pt x="30156" y="39522"/>
                  <a:pt x="36958" y="39522"/>
                </a:cubicBezTo>
                <a:cubicBezTo>
                  <a:pt x="39289" y="39522"/>
                  <a:pt x="41482" y="39151"/>
                  <a:pt x="43168" y="38153"/>
                </a:cubicBezTo>
                <a:cubicBezTo>
                  <a:pt x="43168" y="38153"/>
                  <a:pt x="52917" y="39890"/>
                  <a:pt x="60468" y="39890"/>
                </a:cubicBezTo>
                <a:cubicBezTo>
                  <a:pt x="64243" y="39890"/>
                  <a:pt x="67469" y="39456"/>
                  <a:pt x="68652" y="38153"/>
                </a:cubicBezTo>
                <a:cubicBezTo>
                  <a:pt x="72182" y="34227"/>
                  <a:pt x="60629" y="29508"/>
                  <a:pt x="60629" y="29508"/>
                </a:cubicBezTo>
                <a:cubicBezTo>
                  <a:pt x="60629" y="29508"/>
                  <a:pt x="63215" y="17955"/>
                  <a:pt x="48586" y="16766"/>
                </a:cubicBezTo>
                <a:cubicBezTo>
                  <a:pt x="48586" y="16766"/>
                  <a:pt x="52447" y="1"/>
                  <a:pt x="341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7"/>
          <p:cNvSpPr/>
          <p:nvPr/>
        </p:nvSpPr>
        <p:spPr>
          <a:xfrm>
            <a:off x="-605100" y="3311891"/>
            <a:ext cx="1867050" cy="1037200"/>
          </a:xfrm>
          <a:custGeom>
            <a:avLst/>
            <a:gdLst/>
            <a:ahLst/>
            <a:cxnLst/>
            <a:rect l="l" t="t" r="r" b="b"/>
            <a:pathLst>
              <a:path w="74682" h="41488" extrusionOk="0">
                <a:moveTo>
                  <a:pt x="34145" y="1"/>
                </a:moveTo>
                <a:cubicBezTo>
                  <a:pt x="33779" y="1"/>
                  <a:pt x="33404" y="7"/>
                  <a:pt x="33020" y="21"/>
                </a:cubicBezTo>
                <a:cubicBezTo>
                  <a:pt x="21222" y="455"/>
                  <a:pt x="19127" y="10403"/>
                  <a:pt x="22185" y="17010"/>
                </a:cubicBezTo>
                <a:cubicBezTo>
                  <a:pt x="22185" y="17010"/>
                  <a:pt x="19623" y="16314"/>
                  <a:pt x="16716" y="16314"/>
                </a:cubicBezTo>
                <a:cubicBezTo>
                  <a:pt x="12253" y="16314"/>
                  <a:pt x="6979" y="17955"/>
                  <a:pt x="8934" y="26278"/>
                </a:cubicBezTo>
                <a:cubicBezTo>
                  <a:pt x="8934" y="26278"/>
                  <a:pt x="81" y="27392"/>
                  <a:pt x="24" y="33055"/>
                </a:cubicBezTo>
                <a:cubicBezTo>
                  <a:pt x="1" y="36562"/>
                  <a:pt x="6512" y="38259"/>
                  <a:pt x="12707" y="38259"/>
                </a:cubicBezTo>
                <a:cubicBezTo>
                  <a:pt x="16517" y="38259"/>
                  <a:pt x="20208" y="37617"/>
                  <a:pt x="22185" y="36359"/>
                </a:cubicBezTo>
                <a:cubicBezTo>
                  <a:pt x="22185" y="36359"/>
                  <a:pt x="27456" y="41488"/>
                  <a:pt x="34246" y="41488"/>
                </a:cubicBezTo>
                <a:cubicBezTo>
                  <a:pt x="37046" y="41488"/>
                  <a:pt x="40104" y="40615"/>
                  <a:pt x="43157" y="38152"/>
                </a:cubicBezTo>
                <a:cubicBezTo>
                  <a:pt x="44754" y="40242"/>
                  <a:pt x="50343" y="41173"/>
                  <a:pt x="56207" y="41173"/>
                </a:cubicBezTo>
                <a:cubicBezTo>
                  <a:pt x="63372" y="41173"/>
                  <a:pt x="70947" y="39783"/>
                  <a:pt x="72152" y="37416"/>
                </a:cubicBezTo>
                <a:cubicBezTo>
                  <a:pt x="74681" y="32395"/>
                  <a:pt x="60618" y="29525"/>
                  <a:pt x="60618" y="29525"/>
                </a:cubicBezTo>
                <a:cubicBezTo>
                  <a:pt x="60618" y="29525"/>
                  <a:pt x="63223" y="17954"/>
                  <a:pt x="48594" y="16784"/>
                </a:cubicBezTo>
                <a:cubicBezTo>
                  <a:pt x="48594" y="16784"/>
                  <a:pt x="52440" y="1"/>
                  <a:pt x="341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72291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0"/>
          <p:cNvSpPr txBox="1">
            <a:spLocks noGrp="1"/>
          </p:cNvSpPr>
          <p:nvPr>
            <p:ph type="title"/>
          </p:nvPr>
        </p:nvSpPr>
        <p:spPr>
          <a:xfrm>
            <a:off x="4733925" y="539500"/>
            <a:ext cx="3291600" cy="391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6200">
                <a:solidFill>
                  <a:srgbClr val="E1556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58596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1"/>
          <p:cNvSpPr txBox="1">
            <a:spLocks noGrp="1"/>
          </p:cNvSpPr>
          <p:nvPr>
            <p:ph type="title" hasCustomPrompt="1"/>
          </p:nvPr>
        </p:nvSpPr>
        <p:spPr>
          <a:xfrm>
            <a:off x="2805000" y="1258525"/>
            <a:ext cx="56259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0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93" name="Google Shape;293;p11"/>
          <p:cNvSpPr txBox="1">
            <a:spLocks noGrp="1"/>
          </p:cNvSpPr>
          <p:nvPr>
            <p:ph type="subTitle" idx="1"/>
          </p:nvPr>
        </p:nvSpPr>
        <p:spPr>
          <a:xfrm>
            <a:off x="3394200" y="3107875"/>
            <a:ext cx="44475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94" name="Google Shape;294;p11"/>
          <p:cNvSpPr/>
          <p:nvPr/>
        </p:nvSpPr>
        <p:spPr>
          <a:xfrm>
            <a:off x="4360604" y="-327472"/>
            <a:ext cx="1488078" cy="7092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0" y="0"/>
                  <a:pt x="7930" y="2866"/>
                  <a:pt x="7930" y="6438"/>
                </a:cubicBezTo>
                <a:lnTo>
                  <a:pt x="7930" y="6713"/>
                </a:lnTo>
                <a:cubicBezTo>
                  <a:pt x="3337" y="7341"/>
                  <a:pt x="1" y="9265"/>
                  <a:pt x="1" y="11502"/>
                </a:cubicBezTo>
                <a:cubicBezTo>
                  <a:pt x="1" y="14289"/>
                  <a:pt x="5025" y="16527"/>
                  <a:pt x="11228" y="16527"/>
                </a:cubicBezTo>
                <a:cubicBezTo>
                  <a:pt x="11403" y="16532"/>
                  <a:pt x="11578" y="16534"/>
                  <a:pt x="11753" y="16534"/>
                </a:cubicBezTo>
                <a:cubicBezTo>
                  <a:pt x="14360" y="16534"/>
                  <a:pt x="16924" y="15989"/>
                  <a:pt x="19315" y="14996"/>
                </a:cubicBezTo>
                <a:cubicBezTo>
                  <a:pt x="20846" y="16056"/>
                  <a:pt x="23515" y="16762"/>
                  <a:pt x="26538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438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11"/>
          <p:cNvSpPr/>
          <p:nvPr/>
        </p:nvSpPr>
        <p:spPr>
          <a:xfrm>
            <a:off x="7929627" y="478083"/>
            <a:ext cx="1488078" cy="7092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11"/>
          <p:cNvSpPr/>
          <p:nvPr/>
        </p:nvSpPr>
        <p:spPr>
          <a:xfrm>
            <a:off x="452929" y="17801"/>
            <a:ext cx="1140966" cy="493390"/>
          </a:xfrm>
          <a:custGeom>
            <a:avLst/>
            <a:gdLst/>
            <a:ahLst/>
            <a:cxnLst/>
            <a:rect l="l" t="t" r="r" b="b"/>
            <a:pathLst>
              <a:path w="26970" h="11662" extrusionOk="0">
                <a:moveTo>
                  <a:pt x="10639" y="0"/>
                </a:moveTo>
                <a:cubicBezTo>
                  <a:pt x="7655" y="0"/>
                  <a:pt x="5221" y="1257"/>
                  <a:pt x="5221" y="2827"/>
                </a:cubicBezTo>
                <a:cubicBezTo>
                  <a:pt x="5221" y="2905"/>
                  <a:pt x="5221" y="2945"/>
                  <a:pt x="5221" y="3023"/>
                </a:cubicBezTo>
                <a:cubicBezTo>
                  <a:pt x="2199" y="3573"/>
                  <a:pt x="0" y="5222"/>
                  <a:pt x="0" y="7224"/>
                </a:cubicBezTo>
                <a:cubicBezTo>
                  <a:pt x="0" y="9697"/>
                  <a:pt x="3259" y="11660"/>
                  <a:pt x="7263" y="11660"/>
                </a:cubicBezTo>
                <a:cubicBezTo>
                  <a:pt x="7328" y="11661"/>
                  <a:pt x="7394" y="11662"/>
                  <a:pt x="7460" y="11662"/>
                </a:cubicBezTo>
                <a:cubicBezTo>
                  <a:pt x="9354" y="11662"/>
                  <a:pt x="11204" y="11115"/>
                  <a:pt x="12798" y="10129"/>
                </a:cubicBezTo>
                <a:cubicBezTo>
                  <a:pt x="14172" y="11031"/>
                  <a:pt x="16527" y="11660"/>
                  <a:pt x="19236" y="11660"/>
                </a:cubicBezTo>
                <a:cubicBezTo>
                  <a:pt x="23476" y="11660"/>
                  <a:pt x="26930" y="10089"/>
                  <a:pt x="26930" y="8205"/>
                </a:cubicBezTo>
                <a:cubicBezTo>
                  <a:pt x="26969" y="6831"/>
                  <a:pt x="25242" y="5653"/>
                  <a:pt x="22730" y="5104"/>
                </a:cubicBezTo>
                <a:cubicBezTo>
                  <a:pt x="22730" y="4986"/>
                  <a:pt x="22769" y="4907"/>
                  <a:pt x="22769" y="4790"/>
                </a:cubicBezTo>
                <a:cubicBezTo>
                  <a:pt x="22769" y="3455"/>
                  <a:pt x="20257" y="2395"/>
                  <a:pt x="17155" y="2395"/>
                </a:cubicBezTo>
                <a:cubicBezTo>
                  <a:pt x="16763" y="2395"/>
                  <a:pt x="16409" y="2395"/>
                  <a:pt x="16056" y="2434"/>
                </a:cubicBezTo>
                <a:cubicBezTo>
                  <a:pt x="15664" y="1060"/>
                  <a:pt x="13426" y="0"/>
                  <a:pt x="106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22583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>
  <p:cSld name="Table of contents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3"/>
          <p:cNvSpPr txBox="1">
            <a:spLocks noGrp="1"/>
          </p:cNvSpPr>
          <p:nvPr>
            <p:ph type="title"/>
          </p:nvPr>
        </p:nvSpPr>
        <p:spPr>
          <a:xfrm>
            <a:off x="4036325" y="1450002"/>
            <a:ext cx="17046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0" name="Google Shape;300;p13"/>
          <p:cNvSpPr txBox="1">
            <a:spLocks noGrp="1"/>
          </p:cNvSpPr>
          <p:nvPr>
            <p:ph type="title" idx="2" hasCustomPrompt="1"/>
          </p:nvPr>
        </p:nvSpPr>
        <p:spPr>
          <a:xfrm>
            <a:off x="4423475" y="690177"/>
            <a:ext cx="930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1" name="Google Shape;301;p13"/>
          <p:cNvSpPr txBox="1">
            <a:spLocks noGrp="1"/>
          </p:cNvSpPr>
          <p:nvPr>
            <p:ph type="subTitle" idx="1"/>
          </p:nvPr>
        </p:nvSpPr>
        <p:spPr>
          <a:xfrm>
            <a:off x="3793175" y="1853925"/>
            <a:ext cx="2190900" cy="7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3"/>
          <p:cNvSpPr txBox="1">
            <a:spLocks noGrp="1"/>
          </p:cNvSpPr>
          <p:nvPr>
            <p:ph type="title" idx="3"/>
          </p:nvPr>
        </p:nvSpPr>
        <p:spPr>
          <a:xfrm>
            <a:off x="6381650" y="1450002"/>
            <a:ext cx="17046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13"/>
          <p:cNvSpPr txBox="1">
            <a:spLocks noGrp="1"/>
          </p:cNvSpPr>
          <p:nvPr>
            <p:ph type="title" idx="4" hasCustomPrompt="1"/>
          </p:nvPr>
        </p:nvSpPr>
        <p:spPr>
          <a:xfrm>
            <a:off x="6768800" y="766377"/>
            <a:ext cx="930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4" name="Google Shape;304;p13"/>
          <p:cNvSpPr txBox="1">
            <a:spLocks noGrp="1"/>
          </p:cNvSpPr>
          <p:nvPr>
            <p:ph type="subTitle" idx="5"/>
          </p:nvPr>
        </p:nvSpPr>
        <p:spPr>
          <a:xfrm>
            <a:off x="6136700" y="1853913"/>
            <a:ext cx="2194500" cy="7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3"/>
          <p:cNvSpPr txBox="1">
            <a:spLocks noGrp="1"/>
          </p:cNvSpPr>
          <p:nvPr>
            <p:ph type="title" idx="6"/>
          </p:nvPr>
        </p:nvSpPr>
        <p:spPr>
          <a:xfrm>
            <a:off x="4036325" y="3525816"/>
            <a:ext cx="17046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13"/>
          <p:cNvSpPr txBox="1">
            <a:spLocks noGrp="1"/>
          </p:cNvSpPr>
          <p:nvPr>
            <p:ph type="title" idx="7" hasCustomPrompt="1"/>
          </p:nvPr>
        </p:nvSpPr>
        <p:spPr>
          <a:xfrm>
            <a:off x="4423475" y="2735605"/>
            <a:ext cx="930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7" name="Google Shape;307;p13"/>
          <p:cNvSpPr txBox="1">
            <a:spLocks noGrp="1"/>
          </p:cNvSpPr>
          <p:nvPr>
            <p:ph type="subTitle" idx="8"/>
          </p:nvPr>
        </p:nvSpPr>
        <p:spPr>
          <a:xfrm>
            <a:off x="3791375" y="3928500"/>
            <a:ext cx="2194500" cy="7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title" idx="9"/>
          </p:nvPr>
        </p:nvSpPr>
        <p:spPr>
          <a:xfrm>
            <a:off x="6381650" y="3525816"/>
            <a:ext cx="17046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title" idx="13" hasCustomPrompt="1"/>
          </p:nvPr>
        </p:nvSpPr>
        <p:spPr>
          <a:xfrm>
            <a:off x="6768800" y="2735605"/>
            <a:ext cx="930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14"/>
          </p:nvPr>
        </p:nvSpPr>
        <p:spPr>
          <a:xfrm>
            <a:off x="6136700" y="3929238"/>
            <a:ext cx="2194500" cy="7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title" idx="15"/>
          </p:nvPr>
        </p:nvSpPr>
        <p:spPr>
          <a:xfrm>
            <a:off x="922336" y="1633425"/>
            <a:ext cx="2190900" cy="13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12" name="Google Shape;312;p13"/>
          <p:cNvGrpSpPr/>
          <p:nvPr/>
        </p:nvGrpSpPr>
        <p:grpSpPr>
          <a:xfrm>
            <a:off x="2085609" y="3267438"/>
            <a:ext cx="1401294" cy="1941805"/>
            <a:chOff x="1002412" y="3043930"/>
            <a:chExt cx="1598009" cy="2214397"/>
          </a:xfrm>
        </p:grpSpPr>
        <p:sp>
          <p:nvSpPr>
            <p:cNvPr id="313" name="Google Shape;313;p13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5" name="Google Shape;315;p13"/>
          <p:cNvGrpSpPr/>
          <p:nvPr/>
        </p:nvGrpSpPr>
        <p:grpSpPr>
          <a:xfrm>
            <a:off x="941813" y="3113287"/>
            <a:ext cx="970053" cy="2018817"/>
            <a:chOff x="464166" y="3124811"/>
            <a:chExt cx="1174114" cy="2443497"/>
          </a:xfrm>
        </p:grpSpPr>
        <p:sp>
          <p:nvSpPr>
            <p:cNvPr id="316" name="Google Shape;316;p1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8" name="Google Shape;318;p13"/>
          <p:cNvSpPr/>
          <p:nvPr/>
        </p:nvSpPr>
        <p:spPr>
          <a:xfrm>
            <a:off x="8086250" y="225586"/>
            <a:ext cx="1317304" cy="627816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13"/>
          <p:cNvSpPr/>
          <p:nvPr/>
        </p:nvSpPr>
        <p:spPr>
          <a:xfrm>
            <a:off x="-301192" y="658711"/>
            <a:ext cx="1453312" cy="627789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3"/>
          <p:cNvSpPr/>
          <p:nvPr/>
        </p:nvSpPr>
        <p:spPr>
          <a:xfrm>
            <a:off x="19062" y="3842779"/>
            <a:ext cx="1186850" cy="1319432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93252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">
  <p:cSld name="Quote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14"/>
          <p:cNvGrpSpPr/>
          <p:nvPr/>
        </p:nvGrpSpPr>
        <p:grpSpPr>
          <a:xfrm>
            <a:off x="17934" y="1600838"/>
            <a:ext cx="1401294" cy="1941805"/>
            <a:chOff x="1002412" y="3043930"/>
            <a:chExt cx="1598009" cy="2214397"/>
          </a:xfrm>
        </p:grpSpPr>
        <p:sp>
          <p:nvSpPr>
            <p:cNvPr id="323" name="Google Shape;323;p14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5" name="Google Shape;325;p14"/>
          <p:cNvSpPr/>
          <p:nvPr/>
        </p:nvSpPr>
        <p:spPr>
          <a:xfrm>
            <a:off x="7905275" y="267336"/>
            <a:ext cx="1317304" cy="627816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14"/>
          <p:cNvSpPr/>
          <p:nvPr/>
        </p:nvSpPr>
        <p:spPr>
          <a:xfrm>
            <a:off x="2337233" y="-103289"/>
            <a:ext cx="1453312" cy="627789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7" name="Google Shape;327;p14"/>
          <p:cNvGrpSpPr/>
          <p:nvPr/>
        </p:nvGrpSpPr>
        <p:grpSpPr>
          <a:xfrm>
            <a:off x="-685800" y="3484600"/>
            <a:ext cx="10505943" cy="1643918"/>
            <a:chOff x="-1204233" y="3679133"/>
            <a:chExt cx="11612626" cy="1817086"/>
          </a:xfrm>
        </p:grpSpPr>
        <p:sp>
          <p:nvSpPr>
            <p:cNvPr id="328" name="Google Shape;328;p14"/>
            <p:cNvSpPr/>
            <p:nvPr/>
          </p:nvSpPr>
          <p:spPr>
            <a:xfrm>
              <a:off x="-1204233" y="4152100"/>
              <a:ext cx="11612626" cy="1344120"/>
            </a:xfrm>
            <a:custGeom>
              <a:avLst/>
              <a:gdLst/>
              <a:ahLst/>
              <a:cxnLst/>
              <a:rect l="l" t="t" r="r" b="b"/>
              <a:pathLst>
                <a:path w="238538" h="28155" extrusionOk="0">
                  <a:moveTo>
                    <a:pt x="14311" y="1"/>
                  </a:moveTo>
                  <a:cubicBezTo>
                    <a:pt x="12876" y="1"/>
                    <a:pt x="8473" y="4137"/>
                    <a:pt x="8473" y="5271"/>
                  </a:cubicBezTo>
                  <a:lnTo>
                    <a:pt x="1235" y="21883"/>
                  </a:lnTo>
                  <a:cubicBezTo>
                    <a:pt x="668" y="23217"/>
                    <a:pt x="0" y="28154"/>
                    <a:pt x="3837" y="28154"/>
                  </a:cubicBezTo>
                  <a:lnTo>
                    <a:pt x="235035" y="28154"/>
                  </a:lnTo>
                  <a:cubicBezTo>
                    <a:pt x="238538" y="28154"/>
                    <a:pt x="238404" y="23184"/>
                    <a:pt x="237671" y="21983"/>
                  </a:cubicBezTo>
                  <a:lnTo>
                    <a:pt x="228898" y="2302"/>
                  </a:lnTo>
                  <a:cubicBezTo>
                    <a:pt x="228898" y="1135"/>
                    <a:pt x="225996" y="1"/>
                    <a:pt x="2245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-1144157" y="3679133"/>
              <a:ext cx="11510344" cy="1618004"/>
            </a:xfrm>
            <a:custGeom>
              <a:avLst/>
              <a:gdLst/>
              <a:ahLst/>
              <a:cxnLst/>
              <a:rect l="l" t="t" r="r" b="b"/>
              <a:pathLst>
                <a:path w="236437" h="33892" extrusionOk="0">
                  <a:moveTo>
                    <a:pt x="13110" y="1"/>
                  </a:moveTo>
                  <a:cubicBezTo>
                    <a:pt x="11676" y="5738"/>
                    <a:pt x="10475" y="6672"/>
                    <a:pt x="10475" y="7840"/>
                  </a:cubicBezTo>
                  <a:lnTo>
                    <a:pt x="1" y="31823"/>
                  </a:lnTo>
                  <a:cubicBezTo>
                    <a:pt x="1" y="32958"/>
                    <a:pt x="1168" y="33892"/>
                    <a:pt x="2603" y="33892"/>
                  </a:cubicBezTo>
                  <a:lnTo>
                    <a:pt x="233801" y="33892"/>
                  </a:lnTo>
                  <a:cubicBezTo>
                    <a:pt x="235236" y="33892"/>
                    <a:pt x="236437" y="32958"/>
                    <a:pt x="236437" y="31823"/>
                  </a:cubicBezTo>
                  <a:lnTo>
                    <a:pt x="225929" y="7840"/>
                  </a:lnTo>
                  <a:cubicBezTo>
                    <a:pt x="225929" y="6672"/>
                    <a:pt x="224762" y="5738"/>
                    <a:pt x="2233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0" name="Google Shape;330;p14"/>
          <p:cNvGrpSpPr/>
          <p:nvPr/>
        </p:nvGrpSpPr>
        <p:grpSpPr>
          <a:xfrm>
            <a:off x="517656" y="351425"/>
            <a:ext cx="8337288" cy="4245025"/>
            <a:chOff x="702250" y="237125"/>
            <a:chExt cx="8337288" cy="4245025"/>
          </a:xfrm>
        </p:grpSpPr>
        <p:sp>
          <p:nvSpPr>
            <p:cNvPr id="331" name="Google Shape;331;p14"/>
            <p:cNvSpPr/>
            <p:nvPr/>
          </p:nvSpPr>
          <p:spPr>
            <a:xfrm>
              <a:off x="1098475" y="680400"/>
              <a:ext cx="6821592" cy="3492300"/>
            </a:xfrm>
            <a:custGeom>
              <a:avLst/>
              <a:gdLst/>
              <a:ahLst/>
              <a:cxnLst/>
              <a:rect l="l" t="t" r="r" b="b"/>
              <a:pathLst>
                <a:path w="146339" h="80859" extrusionOk="0">
                  <a:moveTo>
                    <a:pt x="0" y="1"/>
                  </a:moveTo>
                  <a:lnTo>
                    <a:pt x="0" y="80859"/>
                  </a:lnTo>
                  <a:lnTo>
                    <a:pt x="146338" y="80859"/>
                  </a:lnTo>
                  <a:lnTo>
                    <a:pt x="1463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3514550" y="4084725"/>
              <a:ext cx="4358488" cy="82200"/>
            </a:xfrm>
            <a:custGeom>
              <a:avLst/>
              <a:gdLst/>
              <a:ahLst/>
              <a:cxnLst/>
              <a:rect l="l" t="t" r="r" b="b"/>
              <a:pathLst>
                <a:path w="89231" h="1903" extrusionOk="0">
                  <a:moveTo>
                    <a:pt x="0" y="1"/>
                  </a:moveTo>
                  <a:lnTo>
                    <a:pt x="0" y="1902"/>
                  </a:lnTo>
                  <a:lnTo>
                    <a:pt x="89231" y="1902"/>
                  </a:lnTo>
                  <a:lnTo>
                    <a:pt x="89231" y="1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1122971" y="3978136"/>
              <a:ext cx="2348370" cy="188783"/>
            </a:xfrm>
            <a:custGeom>
              <a:avLst/>
              <a:gdLst/>
              <a:ahLst/>
              <a:cxnLst/>
              <a:rect l="l" t="t" r="r" b="b"/>
              <a:pathLst>
                <a:path w="54373" h="4371" extrusionOk="0">
                  <a:moveTo>
                    <a:pt x="0" y="0"/>
                  </a:moveTo>
                  <a:lnTo>
                    <a:pt x="0" y="4370"/>
                  </a:lnTo>
                  <a:lnTo>
                    <a:pt x="54372" y="4370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14"/>
            <p:cNvSpPr/>
            <p:nvPr/>
          </p:nvSpPr>
          <p:spPr>
            <a:xfrm>
              <a:off x="1122971" y="375776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1"/>
                  </a:moveTo>
                  <a:lnTo>
                    <a:pt x="0" y="1202"/>
                  </a:lnTo>
                  <a:lnTo>
                    <a:pt x="54372" y="1202"/>
                  </a:lnTo>
                  <a:lnTo>
                    <a:pt x="543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1122971" y="95993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0"/>
                  </a:moveTo>
                  <a:lnTo>
                    <a:pt x="0" y="1201"/>
                  </a:lnTo>
                  <a:lnTo>
                    <a:pt x="54372" y="1201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1264350" y="892547"/>
              <a:ext cx="2070289" cy="2978182"/>
            </a:xfrm>
            <a:custGeom>
              <a:avLst/>
              <a:gdLst/>
              <a:ahLst/>
              <a:cxnLst/>
              <a:rect l="l" t="t" r="r" b="b"/>
              <a:pathLst>
                <a:path w="49369" h="71019" extrusionOk="0">
                  <a:moveTo>
                    <a:pt x="0" y="1"/>
                  </a:moveTo>
                  <a:lnTo>
                    <a:pt x="0" y="71018"/>
                  </a:lnTo>
                  <a:lnTo>
                    <a:pt x="49369" y="71018"/>
                  </a:lnTo>
                  <a:lnTo>
                    <a:pt x="493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1423790" y="1054838"/>
              <a:ext cx="1751415" cy="2655031"/>
            </a:xfrm>
            <a:custGeom>
              <a:avLst/>
              <a:gdLst/>
              <a:ahLst/>
              <a:cxnLst/>
              <a:rect l="l" t="t" r="r" b="b"/>
              <a:pathLst>
                <a:path w="41765" h="63313" extrusionOk="0">
                  <a:moveTo>
                    <a:pt x="1" y="0"/>
                  </a:moveTo>
                  <a:lnTo>
                    <a:pt x="1" y="63312"/>
                  </a:lnTo>
                  <a:lnTo>
                    <a:pt x="41764" y="63312"/>
                  </a:lnTo>
                  <a:lnTo>
                    <a:pt x="417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103076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7044286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6243234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1" y="0"/>
                  </a:moveTo>
                  <a:lnTo>
                    <a:pt x="1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5442225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1" y="4904"/>
                  </a:lnTo>
                  <a:lnTo>
                    <a:pt x="19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342234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7873025" y="696250"/>
              <a:ext cx="135471" cy="3614787"/>
            </a:xfrm>
            <a:custGeom>
              <a:avLst/>
              <a:gdLst/>
              <a:ahLst/>
              <a:cxnLst/>
              <a:rect l="l" t="t" r="r" b="b"/>
              <a:pathLst>
                <a:path w="3137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5267865" y="3611459"/>
              <a:ext cx="2001165" cy="256505"/>
            </a:xfrm>
            <a:custGeom>
              <a:avLst/>
              <a:gdLst/>
              <a:ahLst/>
              <a:cxnLst/>
              <a:rect l="l" t="t" r="r" b="b"/>
              <a:pathLst>
                <a:path w="46334" h="5939" extrusionOk="0">
                  <a:moveTo>
                    <a:pt x="2269" y="1"/>
                  </a:moveTo>
                  <a:cubicBezTo>
                    <a:pt x="1002" y="1"/>
                    <a:pt x="1" y="568"/>
                    <a:pt x="1" y="1302"/>
                  </a:cubicBezTo>
                  <a:lnTo>
                    <a:pt x="1" y="4637"/>
                  </a:lnTo>
                  <a:cubicBezTo>
                    <a:pt x="1" y="5371"/>
                    <a:pt x="1002" y="5938"/>
                    <a:pt x="2269" y="5938"/>
                  </a:cubicBezTo>
                  <a:lnTo>
                    <a:pt x="44099" y="5938"/>
                  </a:lnTo>
                  <a:cubicBezTo>
                    <a:pt x="45333" y="5938"/>
                    <a:pt x="46334" y="5371"/>
                    <a:pt x="46334" y="4637"/>
                  </a:cubicBezTo>
                  <a:lnTo>
                    <a:pt x="46334" y="1302"/>
                  </a:lnTo>
                  <a:cubicBezTo>
                    <a:pt x="46334" y="568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5267865" y="3494759"/>
              <a:ext cx="2001165" cy="257931"/>
            </a:xfrm>
            <a:custGeom>
              <a:avLst/>
              <a:gdLst/>
              <a:ahLst/>
              <a:cxnLst/>
              <a:rect l="l" t="t" r="r" b="b"/>
              <a:pathLst>
                <a:path w="46334" h="5972" extrusionOk="0">
                  <a:moveTo>
                    <a:pt x="2269" y="1"/>
                  </a:moveTo>
                  <a:cubicBezTo>
                    <a:pt x="1002" y="1"/>
                    <a:pt x="1" y="601"/>
                    <a:pt x="1" y="1335"/>
                  </a:cubicBezTo>
                  <a:lnTo>
                    <a:pt x="1" y="4671"/>
                  </a:lnTo>
                  <a:cubicBezTo>
                    <a:pt x="1" y="5371"/>
                    <a:pt x="1002" y="5972"/>
                    <a:pt x="2269" y="5972"/>
                  </a:cubicBezTo>
                  <a:lnTo>
                    <a:pt x="44099" y="5972"/>
                  </a:lnTo>
                  <a:cubicBezTo>
                    <a:pt x="45333" y="5972"/>
                    <a:pt x="46334" y="5371"/>
                    <a:pt x="46334" y="4671"/>
                  </a:cubicBezTo>
                  <a:lnTo>
                    <a:pt x="46334" y="1335"/>
                  </a:lnTo>
                  <a:cubicBezTo>
                    <a:pt x="46334" y="601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5325524" y="3671969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01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01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5325524" y="3604246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8"/>
                    <a:pt x="0" y="168"/>
                  </a:cubicBezTo>
                  <a:lnTo>
                    <a:pt x="0" y="535"/>
                  </a:lnTo>
                  <a:cubicBezTo>
                    <a:pt x="0" y="635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5"/>
                    <a:pt x="43698" y="535"/>
                  </a:cubicBezTo>
                  <a:lnTo>
                    <a:pt x="43698" y="168"/>
                  </a:lnTo>
                  <a:cubicBezTo>
                    <a:pt x="43698" y="68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5325524" y="3536567"/>
              <a:ext cx="1887360" cy="30276"/>
            </a:xfrm>
            <a:custGeom>
              <a:avLst/>
              <a:gdLst/>
              <a:ahLst/>
              <a:cxnLst/>
              <a:rect l="l" t="t" r="r" b="b"/>
              <a:pathLst>
                <a:path w="43699" h="701" extrusionOk="0">
                  <a:moveTo>
                    <a:pt x="367" y="0"/>
                  </a:moveTo>
                  <a:cubicBezTo>
                    <a:pt x="167" y="0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34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4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0"/>
                    <a:pt x="433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3497224" y="3334875"/>
              <a:ext cx="4408113" cy="115274"/>
            </a:xfrm>
            <a:custGeom>
              <a:avLst/>
              <a:gdLst/>
              <a:ahLst/>
              <a:cxnLst/>
              <a:rect l="l" t="t" r="r" b="b"/>
              <a:pathLst>
                <a:path w="90800" h="2669" extrusionOk="0">
                  <a:moveTo>
                    <a:pt x="835" y="0"/>
                  </a:moveTo>
                  <a:cubicBezTo>
                    <a:pt x="368" y="0"/>
                    <a:pt x="1" y="600"/>
                    <a:pt x="1" y="1334"/>
                  </a:cubicBezTo>
                  <a:cubicBezTo>
                    <a:pt x="1" y="2068"/>
                    <a:pt x="368" y="2669"/>
                    <a:pt x="835" y="2669"/>
                  </a:cubicBezTo>
                  <a:lnTo>
                    <a:pt x="89932" y="2669"/>
                  </a:lnTo>
                  <a:cubicBezTo>
                    <a:pt x="90399" y="2669"/>
                    <a:pt x="90799" y="2068"/>
                    <a:pt x="90799" y="1334"/>
                  </a:cubicBezTo>
                  <a:cubicBezTo>
                    <a:pt x="90799" y="600"/>
                    <a:pt x="90399" y="0"/>
                    <a:pt x="899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837699" y="281371"/>
              <a:ext cx="6961494" cy="338566"/>
            </a:xfrm>
            <a:custGeom>
              <a:avLst/>
              <a:gdLst/>
              <a:ahLst/>
              <a:cxnLst/>
              <a:rect l="l" t="t" r="r" b="b"/>
              <a:pathLst>
                <a:path w="161183" h="7839" extrusionOk="0">
                  <a:moveTo>
                    <a:pt x="0" y="0"/>
                  </a:moveTo>
                  <a:lnTo>
                    <a:pt x="4470" y="7839"/>
                  </a:lnTo>
                  <a:lnTo>
                    <a:pt x="152376" y="7839"/>
                  </a:lnTo>
                  <a:lnTo>
                    <a:pt x="161182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977475" y="554075"/>
              <a:ext cx="7090239" cy="144125"/>
            </a:xfrm>
            <a:custGeom>
              <a:avLst/>
              <a:gdLst/>
              <a:ahLst/>
              <a:cxnLst/>
              <a:rect l="l" t="t" r="r" b="b"/>
              <a:pathLst>
                <a:path w="151809" h="3337" extrusionOk="0">
                  <a:moveTo>
                    <a:pt x="1067" y="0"/>
                  </a:moveTo>
                  <a:cubicBezTo>
                    <a:pt x="467" y="0"/>
                    <a:pt x="0" y="734"/>
                    <a:pt x="0" y="1668"/>
                  </a:cubicBezTo>
                  <a:cubicBezTo>
                    <a:pt x="0" y="2569"/>
                    <a:pt x="467" y="3336"/>
                    <a:pt x="1067" y="3336"/>
                  </a:cubicBezTo>
                  <a:lnTo>
                    <a:pt x="150741" y="3336"/>
                  </a:lnTo>
                  <a:cubicBezTo>
                    <a:pt x="151342" y="3336"/>
                    <a:pt x="151809" y="2569"/>
                    <a:pt x="151809" y="1668"/>
                  </a:cubicBezTo>
                  <a:cubicBezTo>
                    <a:pt x="151809" y="734"/>
                    <a:pt x="151342" y="0"/>
                    <a:pt x="150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741168" y="257282"/>
              <a:ext cx="357354" cy="367417"/>
            </a:xfrm>
            <a:custGeom>
              <a:avLst/>
              <a:gdLst/>
              <a:ahLst/>
              <a:cxnLst/>
              <a:rect l="l" t="t" r="r" b="b"/>
              <a:pathLst>
                <a:path w="8274" h="8507" extrusionOk="0">
                  <a:moveTo>
                    <a:pt x="0" y="1"/>
                  </a:moveTo>
                  <a:lnTo>
                    <a:pt x="6705" y="8507"/>
                  </a:lnTo>
                  <a:lnTo>
                    <a:pt x="8273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1923980" y="257282"/>
              <a:ext cx="233442" cy="367417"/>
            </a:xfrm>
            <a:custGeom>
              <a:avLst/>
              <a:gdLst/>
              <a:ahLst/>
              <a:cxnLst/>
              <a:rect l="l" t="t" r="r" b="b"/>
              <a:pathLst>
                <a:path w="5405" h="8507" extrusionOk="0">
                  <a:moveTo>
                    <a:pt x="1" y="1"/>
                  </a:moveTo>
                  <a:lnTo>
                    <a:pt x="3837" y="8507"/>
                  </a:lnTo>
                  <a:lnTo>
                    <a:pt x="5405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3105366" y="257282"/>
              <a:ext cx="110998" cy="367417"/>
            </a:xfrm>
            <a:custGeom>
              <a:avLst/>
              <a:gdLst/>
              <a:ahLst/>
              <a:cxnLst/>
              <a:rect l="l" t="t" r="r" b="b"/>
              <a:pathLst>
                <a:path w="2570" h="8507" extrusionOk="0">
                  <a:moveTo>
                    <a:pt x="1" y="1"/>
                  </a:moveTo>
                  <a:lnTo>
                    <a:pt x="1001" y="8507"/>
                  </a:lnTo>
                  <a:lnTo>
                    <a:pt x="2569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4"/>
            <p:cNvSpPr/>
            <p:nvPr/>
          </p:nvSpPr>
          <p:spPr>
            <a:xfrm>
              <a:off x="4207498" y="257282"/>
              <a:ext cx="155657" cy="367417"/>
            </a:xfrm>
            <a:custGeom>
              <a:avLst/>
              <a:gdLst/>
              <a:ahLst/>
              <a:cxnLst/>
              <a:rect l="l" t="t" r="r" b="b"/>
              <a:pathLst>
                <a:path w="3604" h="8507" extrusionOk="0">
                  <a:moveTo>
                    <a:pt x="1836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360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4"/>
            <p:cNvSpPr/>
            <p:nvPr/>
          </p:nvSpPr>
          <p:spPr>
            <a:xfrm>
              <a:off x="5266440" y="257282"/>
              <a:ext cx="278100" cy="367417"/>
            </a:xfrm>
            <a:custGeom>
              <a:avLst/>
              <a:gdLst/>
              <a:ahLst/>
              <a:cxnLst/>
              <a:rect l="l" t="t" r="r" b="b"/>
              <a:pathLst>
                <a:path w="6439" h="8507" extrusionOk="0">
                  <a:moveTo>
                    <a:pt x="4704" y="1"/>
                  </a:moveTo>
                  <a:lnTo>
                    <a:pt x="0" y="8507"/>
                  </a:lnTo>
                  <a:lnTo>
                    <a:pt x="1568" y="8507"/>
                  </a:lnTo>
                  <a:lnTo>
                    <a:pt x="643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6477739" y="257282"/>
              <a:ext cx="402013" cy="367417"/>
            </a:xfrm>
            <a:custGeom>
              <a:avLst/>
              <a:gdLst/>
              <a:ahLst/>
              <a:cxnLst/>
              <a:rect l="l" t="t" r="r" b="b"/>
              <a:pathLst>
                <a:path w="9308" h="8507" extrusionOk="0">
                  <a:moveTo>
                    <a:pt x="7540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93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7612880" y="257282"/>
              <a:ext cx="524456" cy="367417"/>
            </a:xfrm>
            <a:custGeom>
              <a:avLst/>
              <a:gdLst/>
              <a:ahLst/>
              <a:cxnLst/>
              <a:rect l="l" t="t" r="r" b="b"/>
              <a:pathLst>
                <a:path w="12143" h="8507" extrusionOk="0">
                  <a:moveTo>
                    <a:pt x="10408" y="1"/>
                  </a:moveTo>
                  <a:lnTo>
                    <a:pt x="1" y="8507"/>
                  </a:lnTo>
                  <a:lnTo>
                    <a:pt x="1568" y="8507"/>
                  </a:lnTo>
                  <a:lnTo>
                    <a:pt x="1214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702250" y="237125"/>
              <a:ext cx="7526705" cy="98024"/>
            </a:xfrm>
            <a:custGeom>
              <a:avLst/>
              <a:gdLst/>
              <a:ahLst/>
              <a:cxnLst/>
              <a:rect l="l" t="t" r="r" b="b"/>
              <a:pathLst>
                <a:path w="167288" h="2270" extrusionOk="0">
                  <a:moveTo>
                    <a:pt x="735" y="1"/>
                  </a:moveTo>
                  <a:cubicBezTo>
                    <a:pt x="334" y="1"/>
                    <a:pt x="1" y="501"/>
                    <a:pt x="1" y="1135"/>
                  </a:cubicBezTo>
                  <a:cubicBezTo>
                    <a:pt x="1" y="1769"/>
                    <a:pt x="334" y="2269"/>
                    <a:pt x="735" y="2269"/>
                  </a:cubicBezTo>
                  <a:lnTo>
                    <a:pt x="166553" y="2269"/>
                  </a:lnTo>
                  <a:cubicBezTo>
                    <a:pt x="166954" y="2269"/>
                    <a:pt x="167287" y="1769"/>
                    <a:pt x="167287" y="1135"/>
                  </a:cubicBezTo>
                  <a:cubicBezTo>
                    <a:pt x="167287" y="501"/>
                    <a:pt x="166920" y="1"/>
                    <a:pt x="1665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14"/>
            <p:cNvSpPr/>
            <p:nvPr/>
          </p:nvSpPr>
          <p:spPr>
            <a:xfrm>
              <a:off x="8630358" y="1301077"/>
              <a:ext cx="82147" cy="3181073"/>
            </a:xfrm>
            <a:custGeom>
              <a:avLst/>
              <a:gdLst/>
              <a:ahLst/>
              <a:cxnLst/>
              <a:rect l="l" t="t" r="r" b="b"/>
              <a:pathLst>
                <a:path w="1902" h="73653" extrusionOk="0">
                  <a:moveTo>
                    <a:pt x="1" y="0"/>
                  </a:moveTo>
                  <a:lnTo>
                    <a:pt x="1" y="73219"/>
                  </a:lnTo>
                  <a:cubicBezTo>
                    <a:pt x="1" y="73453"/>
                    <a:pt x="401" y="73653"/>
                    <a:pt x="935" y="73653"/>
                  </a:cubicBezTo>
                  <a:cubicBezTo>
                    <a:pt x="1468" y="73653"/>
                    <a:pt x="1902" y="73453"/>
                    <a:pt x="1902" y="73219"/>
                  </a:cubicBez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14"/>
            <p:cNvSpPr/>
            <p:nvPr/>
          </p:nvSpPr>
          <p:spPr>
            <a:xfrm>
              <a:off x="8337916" y="989847"/>
              <a:ext cx="701622" cy="704558"/>
            </a:xfrm>
            <a:custGeom>
              <a:avLst/>
              <a:gdLst/>
              <a:ahLst/>
              <a:cxnLst/>
              <a:rect l="l" t="t" r="r" b="b"/>
              <a:pathLst>
                <a:path w="16245" h="16313" extrusionOk="0">
                  <a:moveTo>
                    <a:pt x="1101" y="1"/>
                  </a:moveTo>
                  <a:cubicBezTo>
                    <a:pt x="500" y="1"/>
                    <a:pt x="0" y="501"/>
                    <a:pt x="0" y="1135"/>
                  </a:cubicBezTo>
                  <a:lnTo>
                    <a:pt x="0" y="15178"/>
                  </a:lnTo>
                  <a:cubicBezTo>
                    <a:pt x="0" y="15812"/>
                    <a:pt x="500" y="16313"/>
                    <a:pt x="1101" y="16313"/>
                  </a:cubicBezTo>
                  <a:lnTo>
                    <a:pt x="15111" y="16313"/>
                  </a:lnTo>
                  <a:cubicBezTo>
                    <a:pt x="15745" y="16313"/>
                    <a:pt x="16245" y="15812"/>
                    <a:pt x="16245" y="15178"/>
                  </a:cubicBezTo>
                  <a:lnTo>
                    <a:pt x="16245" y="1135"/>
                  </a:lnTo>
                  <a:cubicBezTo>
                    <a:pt x="16245" y="501"/>
                    <a:pt x="15745" y="1"/>
                    <a:pt x="15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14"/>
            <p:cNvSpPr/>
            <p:nvPr/>
          </p:nvSpPr>
          <p:spPr>
            <a:xfrm>
              <a:off x="8371043" y="1023017"/>
              <a:ext cx="635368" cy="638262"/>
            </a:xfrm>
            <a:custGeom>
              <a:avLst/>
              <a:gdLst/>
              <a:ahLst/>
              <a:cxnLst/>
              <a:rect l="l" t="t" r="r" b="b"/>
              <a:pathLst>
                <a:path w="14711" h="14778" extrusionOk="0">
                  <a:moveTo>
                    <a:pt x="1001" y="0"/>
                  </a:moveTo>
                  <a:cubicBezTo>
                    <a:pt x="467" y="0"/>
                    <a:pt x="0" y="467"/>
                    <a:pt x="0" y="1034"/>
                  </a:cubicBezTo>
                  <a:lnTo>
                    <a:pt x="0" y="13743"/>
                  </a:lnTo>
                  <a:cubicBezTo>
                    <a:pt x="0" y="14310"/>
                    <a:pt x="467" y="14777"/>
                    <a:pt x="1001" y="14777"/>
                  </a:cubicBezTo>
                  <a:lnTo>
                    <a:pt x="13710" y="14777"/>
                  </a:lnTo>
                  <a:cubicBezTo>
                    <a:pt x="14244" y="14777"/>
                    <a:pt x="14711" y="14310"/>
                    <a:pt x="14711" y="13743"/>
                  </a:cubicBezTo>
                  <a:lnTo>
                    <a:pt x="14711" y="1034"/>
                  </a:lnTo>
                  <a:cubicBezTo>
                    <a:pt x="14711" y="467"/>
                    <a:pt x="14244" y="0"/>
                    <a:pt x="137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4"/>
            <p:cNvSpPr/>
            <p:nvPr/>
          </p:nvSpPr>
          <p:spPr>
            <a:xfrm>
              <a:off x="8494913" y="1093590"/>
              <a:ext cx="391949" cy="497074"/>
            </a:xfrm>
            <a:custGeom>
              <a:avLst/>
              <a:gdLst/>
              <a:ahLst/>
              <a:cxnLst/>
              <a:rect l="l" t="t" r="r" b="b"/>
              <a:pathLst>
                <a:path w="9075" h="11509" extrusionOk="0">
                  <a:moveTo>
                    <a:pt x="6039" y="768"/>
                  </a:moveTo>
                  <a:lnTo>
                    <a:pt x="6039" y="1535"/>
                  </a:lnTo>
                  <a:lnTo>
                    <a:pt x="2970" y="1535"/>
                  </a:lnTo>
                  <a:lnTo>
                    <a:pt x="2970" y="768"/>
                  </a:lnTo>
                  <a:close/>
                  <a:moveTo>
                    <a:pt x="8307" y="2302"/>
                  </a:moveTo>
                  <a:lnTo>
                    <a:pt x="8307" y="6906"/>
                  </a:lnTo>
                  <a:lnTo>
                    <a:pt x="668" y="6906"/>
                  </a:lnTo>
                  <a:lnTo>
                    <a:pt x="668" y="2302"/>
                  </a:lnTo>
                  <a:close/>
                  <a:moveTo>
                    <a:pt x="1402" y="7673"/>
                  </a:moveTo>
                  <a:cubicBezTo>
                    <a:pt x="1502" y="7673"/>
                    <a:pt x="1635" y="7673"/>
                    <a:pt x="1736" y="7740"/>
                  </a:cubicBezTo>
                  <a:cubicBezTo>
                    <a:pt x="1969" y="7806"/>
                    <a:pt x="2169" y="8006"/>
                    <a:pt x="2236" y="8240"/>
                  </a:cubicBezTo>
                  <a:lnTo>
                    <a:pt x="2236" y="8307"/>
                  </a:lnTo>
                  <a:cubicBezTo>
                    <a:pt x="2236" y="8407"/>
                    <a:pt x="2236" y="8507"/>
                    <a:pt x="2236" y="8607"/>
                  </a:cubicBezTo>
                  <a:lnTo>
                    <a:pt x="2203" y="8640"/>
                  </a:lnTo>
                  <a:cubicBezTo>
                    <a:pt x="2136" y="8874"/>
                    <a:pt x="2002" y="9040"/>
                    <a:pt x="1769" y="9141"/>
                  </a:cubicBezTo>
                  <a:cubicBezTo>
                    <a:pt x="1669" y="9174"/>
                    <a:pt x="1569" y="9191"/>
                    <a:pt x="1469" y="9191"/>
                  </a:cubicBezTo>
                  <a:cubicBezTo>
                    <a:pt x="1369" y="9191"/>
                    <a:pt x="1269" y="9174"/>
                    <a:pt x="1168" y="9141"/>
                  </a:cubicBezTo>
                  <a:cubicBezTo>
                    <a:pt x="935" y="9040"/>
                    <a:pt x="768" y="8874"/>
                    <a:pt x="701" y="8640"/>
                  </a:cubicBezTo>
                  <a:cubicBezTo>
                    <a:pt x="701" y="8607"/>
                    <a:pt x="701" y="8540"/>
                    <a:pt x="701" y="8507"/>
                  </a:cubicBezTo>
                  <a:cubicBezTo>
                    <a:pt x="668" y="8440"/>
                    <a:pt x="668" y="8373"/>
                    <a:pt x="701" y="8307"/>
                  </a:cubicBezTo>
                  <a:lnTo>
                    <a:pt x="701" y="8240"/>
                  </a:lnTo>
                  <a:cubicBezTo>
                    <a:pt x="735" y="8040"/>
                    <a:pt x="868" y="7873"/>
                    <a:pt x="1068" y="7773"/>
                  </a:cubicBezTo>
                  <a:cubicBezTo>
                    <a:pt x="1168" y="7706"/>
                    <a:pt x="1269" y="7673"/>
                    <a:pt x="1402" y="7673"/>
                  </a:cubicBezTo>
                  <a:close/>
                  <a:moveTo>
                    <a:pt x="7573" y="7673"/>
                  </a:moveTo>
                  <a:cubicBezTo>
                    <a:pt x="7673" y="7673"/>
                    <a:pt x="7773" y="7673"/>
                    <a:pt x="7873" y="7706"/>
                  </a:cubicBezTo>
                  <a:cubicBezTo>
                    <a:pt x="8107" y="7806"/>
                    <a:pt x="8274" y="8006"/>
                    <a:pt x="8340" y="8240"/>
                  </a:cubicBezTo>
                  <a:lnTo>
                    <a:pt x="8340" y="8307"/>
                  </a:lnTo>
                  <a:cubicBezTo>
                    <a:pt x="8340" y="8373"/>
                    <a:pt x="8340" y="8440"/>
                    <a:pt x="8340" y="8507"/>
                  </a:cubicBezTo>
                  <a:cubicBezTo>
                    <a:pt x="8307" y="8573"/>
                    <a:pt x="8307" y="8607"/>
                    <a:pt x="8307" y="8640"/>
                  </a:cubicBezTo>
                  <a:cubicBezTo>
                    <a:pt x="8240" y="8840"/>
                    <a:pt x="8107" y="9040"/>
                    <a:pt x="7907" y="9141"/>
                  </a:cubicBezTo>
                  <a:cubicBezTo>
                    <a:pt x="7809" y="9180"/>
                    <a:pt x="7700" y="9196"/>
                    <a:pt x="7586" y="9196"/>
                  </a:cubicBezTo>
                  <a:cubicBezTo>
                    <a:pt x="7505" y="9196"/>
                    <a:pt x="7422" y="9188"/>
                    <a:pt x="7340" y="9174"/>
                  </a:cubicBezTo>
                  <a:lnTo>
                    <a:pt x="7273" y="9141"/>
                  </a:lnTo>
                  <a:cubicBezTo>
                    <a:pt x="7139" y="9074"/>
                    <a:pt x="7039" y="9007"/>
                    <a:pt x="6973" y="8907"/>
                  </a:cubicBezTo>
                  <a:cubicBezTo>
                    <a:pt x="6906" y="8807"/>
                    <a:pt x="6839" y="8674"/>
                    <a:pt x="6806" y="8573"/>
                  </a:cubicBezTo>
                  <a:cubicBezTo>
                    <a:pt x="6806" y="8473"/>
                    <a:pt x="6806" y="8373"/>
                    <a:pt x="6806" y="8307"/>
                  </a:cubicBezTo>
                  <a:lnTo>
                    <a:pt x="6806" y="8240"/>
                  </a:lnTo>
                  <a:cubicBezTo>
                    <a:pt x="6873" y="8040"/>
                    <a:pt x="7006" y="7873"/>
                    <a:pt x="7173" y="7773"/>
                  </a:cubicBezTo>
                  <a:cubicBezTo>
                    <a:pt x="7306" y="7706"/>
                    <a:pt x="7440" y="7673"/>
                    <a:pt x="7573" y="7673"/>
                  </a:cubicBezTo>
                  <a:close/>
                  <a:moveTo>
                    <a:pt x="2203" y="1"/>
                  </a:moveTo>
                  <a:cubicBezTo>
                    <a:pt x="2002" y="1"/>
                    <a:pt x="1769" y="34"/>
                    <a:pt x="1569" y="101"/>
                  </a:cubicBezTo>
                  <a:lnTo>
                    <a:pt x="1602" y="101"/>
                  </a:lnTo>
                  <a:cubicBezTo>
                    <a:pt x="1535" y="134"/>
                    <a:pt x="1435" y="167"/>
                    <a:pt x="1335" y="201"/>
                  </a:cubicBezTo>
                  <a:cubicBezTo>
                    <a:pt x="1302" y="234"/>
                    <a:pt x="1235" y="268"/>
                    <a:pt x="1168" y="301"/>
                  </a:cubicBezTo>
                  <a:cubicBezTo>
                    <a:pt x="1102" y="368"/>
                    <a:pt x="1035" y="368"/>
                    <a:pt x="968" y="434"/>
                  </a:cubicBezTo>
                  <a:cubicBezTo>
                    <a:pt x="735" y="601"/>
                    <a:pt x="535" y="835"/>
                    <a:pt x="368" y="1068"/>
                  </a:cubicBezTo>
                  <a:cubicBezTo>
                    <a:pt x="301" y="1168"/>
                    <a:pt x="268" y="1268"/>
                    <a:pt x="201" y="1368"/>
                  </a:cubicBezTo>
                  <a:cubicBezTo>
                    <a:pt x="168" y="1435"/>
                    <a:pt x="168" y="1502"/>
                    <a:pt x="134" y="1568"/>
                  </a:cubicBezTo>
                  <a:cubicBezTo>
                    <a:pt x="68" y="1735"/>
                    <a:pt x="34" y="1935"/>
                    <a:pt x="1" y="2102"/>
                  </a:cubicBezTo>
                  <a:lnTo>
                    <a:pt x="1" y="3136"/>
                  </a:lnTo>
                  <a:lnTo>
                    <a:pt x="1" y="9174"/>
                  </a:lnTo>
                  <a:cubicBezTo>
                    <a:pt x="1" y="9241"/>
                    <a:pt x="1" y="9307"/>
                    <a:pt x="1" y="9374"/>
                  </a:cubicBezTo>
                  <a:lnTo>
                    <a:pt x="1" y="9441"/>
                  </a:lnTo>
                  <a:cubicBezTo>
                    <a:pt x="34" y="9507"/>
                    <a:pt x="68" y="9541"/>
                    <a:pt x="101" y="9608"/>
                  </a:cubicBezTo>
                  <a:cubicBezTo>
                    <a:pt x="168" y="9741"/>
                    <a:pt x="301" y="9841"/>
                    <a:pt x="435" y="9908"/>
                  </a:cubicBezTo>
                  <a:cubicBezTo>
                    <a:pt x="535" y="9941"/>
                    <a:pt x="635" y="9974"/>
                    <a:pt x="735" y="9974"/>
                  </a:cubicBezTo>
                  <a:lnTo>
                    <a:pt x="735" y="10775"/>
                  </a:lnTo>
                  <a:cubicBezTo>
                    <a:pt x="735" y="10808"/>
                    <a:pt x="735" y="10842"/>
                    <a:pt x="735" y="10875"/>
                  </a:cubicBezTo>
                  <a:lnTo>
                    <a:pt x="735" y="10942"/>
                  </a:lnTo>
                  <a:cubicBezTo>
                    <a:pt x="768" y="11009"/>
                    <a:pt x="802" y="11075"/>
                    <a:pt x="802" y="11142"/>
                  </a:cubicBezTo>
                  <a:cubicBezTo>
                    <a:pt x="935" y="11342"/>
                    <a:pt x="1168" y="11476"/>
                    <a:pt x="1402" y="11509"/>
                  </a:cubicBezTo>
                  <a:lnTo>
                    <a:pt x="2069" y="11509"/>
                  </a:lnTo>
                  <a:cubicBezTo>
                    <a:pt x="2236" y="11509"/>
                    <a:pt x="2403" y="11476"/>
                    <a:pt x="2536" y="11442"/>
                  </a:cubicBezTo>
                  <a:cubicBezTo>
                    <a:pt x="2636" y="11409"/>
                    <a:pt x="2703" y="11342"/>
                    <a:pt x="2770" y="11275"/>
                  </a:cubicBezTo>
                  <a:cubicBezTo>
                    <a:pt x="2870" y="11175"/>
                    <a:pt x="2936" y="11075"/>
                    <a:pt x="2970" y="10942"/>
                  </a:cubicBezTo>
                  <a:cubicBezTo>
                    <a:pt x="2970" y="10908"/>
                    <a:pt x="2970" y="10875"/>
                    <a:pt x="2970" y="10842"/>
                  </a:cubicBezTo>
                  <a:lnTo>
                    <a:pt x="2970" y="9974"/>
                  </a:lnTo>
                  <a:lnTo>
                    <a:pt x="6039" y="9974"/>
                  </a:lnTo>
                  <a:lnTo>
                    <a:pt x="6039" y="10708"/>
                  </a:lnTo>
                  <a:cubicBezTo>
                    <a:pt x="6039" y="10775"/>
                    <a:pt x="6072" y="10842"/>
                    <a:pt x="6072" y="10908"/>
                  </a:cubicBezTo>
                  <a:cubicBezTo>
                    <a:pt x="6072" y="10975"/>
                    <a:pt x="6105" y="11075"/>
                    <a:pt x="6139" y="11142"/>
                  </a:cubicBezTo>
                  <a:lnTo>
                    <a:pt x="6205" y="11175"/>
                  </a:lnTo>
                  <a:lnTo>
                    <a:pt x="6272" y="11275"/>
                  </a:lnTo>
                  <a:cubicBezTo>
                    <a:pt x="6372" y="11375"/>
                    <a:pt x="6539" y="11442"/>
                    <a:pt x="6672" y="11476"/>
                  </a:cubicBezTo>
                  <a:lnTo>
                    <a:pt x="7406" y="11476"/>
                  </a:lnTo>
                  <a:cubicBezTo>
                    <a:pt x="7451" y="11484"/>
                    <a:pt x="7496" y="11489"/>
                    <a:pt x="7540" y="11489"/>
                  </a:cubicBezTo>
                  <a:cubicBezTo>
                    <a:pt x="7662" y="11489"/>
                    <a:pt x="7785" y="11458"/>
                    <a:pt x="7907" y="11409"/>
                  </a:cubicBezTo>
                  <a:cubicBezTo>
                    <a:pt x="7973" y="11375"/>
                    <a:pt x="8040" y="11342"/>
                    <a:pt x="8073" y="11309"/>
                  </a:cubicBezTo>
                  <a:cubicBezTo>
                    <a:pt x="8240" y="11175"/>
                    <a:pt x="8307" y="10975"/>
                    <a:pt x="8340" y="10775"/>
                  </a:cubicBezTo>
                  <a:lnTo>
                    <a:pt x="8340" y="9941"/>
                  </a:lnTo>
                  <a:cubicBezTo>
                    <a:pt x="8607" y="9941"/>
                    <a:pt x="8841" y="9808"/>
                    <a:pt x="9007" y="9574"/>
                  </a:cubicBezTo>
                  <a:cubicBezTo>
                    <a:pt x="9041" y="9507"/>
                    <a:pt x="9041" y="9441"/>
                    <a:pt x="9074" y="9407"/>
                  </a:cubicBezTo>
                  <a:lnTo>
                    <a:pt x="9074" y="9341"/>
                  </a:lnTo>
                  <a:lnTo>
                    <a:pt x="9074" y="8607"/>
                  </a:lnTo>
                  <a:lnTo>
                    <a:pt x="9074" y="2302"/>
                  </a:lnTo>
                  <a:cubicBezTo>
                    <a:pt x="9074" y="2169"/>
                    <a:pt x="9074" y="2035"/>
                    <a:pt x="9041" y="1902"/>
                  </a:cubicBezTo>
                  <a:cubicBezTo>
                    <a:pt x="9007" y="1769"/>
                    <a:pt x="8974" y="1669"/>
                    <a:pt x="8941" y="1535"/>
                  </a:cubicBezTo>
                  <a:cubicBezTo>
                    <a:pt x="8907" y="1468"/>
                    <a:pt x="8907" y="1368"/>
                    <a:pt x="8841" y="1302"/>
                  </a:cubicBezTo>
                  <a:cubicBezTo>
                    <a:pt x="8807" y="1235"/>
                    <a:pt x="8774" y="1135"/>
                    <a:pt x="8707" y="1068"/>
                  </a:cubicBezTo>
                  <a:lnTo>
                    <a:pt x="8607" y="935"/>
                  </a:lnTo>
                  <a:cubicBezTo>
                    <a:pt x="8374" y="634"/>
                    <a:pt x="8073" y="401"/>
                    <a:pt x="7740" y="234"/>
                  </a:cubicBezTo>
                  <a:cubicBezTo>
                    <a:pt x="7640" y="167"/>
                    <a:pt x="7506" y="134"/>
                    <a:pt x="7406" y="101"/>
                  </a:cubicBezTo>
                  <a:cubicBezTo>
                    <a:pt x="7206" y="34"/>
                    <a:pt x="7006" y="1"/>
                    <a:pt x="67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14"/>
            <p:cNvSpPr/>
            <p:nvPr/>
          </p:nvSpPr>
          <p:spPr>
            <a:xfrm>
              <a:off x="8424340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367" y="1"/>
                  </a:moveTo>
                  <a:cubicBezTo>
                    <a:pt x="167" y="1"/>
                    <a:pt x="34" y="134"/>
                    <a:pt x="0" y="334"/>
                  </a:cubicBezTo>
                  <a:lnTo>
                    <a:pt x="34" y="267"/>
                  </a:lnTo>
                  <a:lnTo>
                    <a:pt x="34" y="1935"/>
                  </a:lnTo>
                  <a:cubicBezTo>
                    <a:pt x="34" y="2135"/>
                    <a:pt x="167" y="2269"/>
                    <a:pt x="367" y="2302"/>
                  </a:cubicBezTo>
                  <a:lnTo>
                    <a:pt x="768" y="2302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14"/>
            <p:cNvSpPr/>
            <p:nvPr/>
          </p:nvSpPr>
          <p:spPr>
            <a:xfrm>
              <a:off x="8919949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0" y="1"/>
                  </a:moveTo>
                  <a:cubicBezTo>
                    <a:pt x="0" y="768"/>
                    <a:pt x="0" y="1535"/>
                    <a:pt x="0" y="2302"/>
                  </a:cubicBezTo>
                  <a:lnTo>
                    <a:pt x="367" y="2302"/>
                  </a:lnTo>
                  <a:cubicBezTo>
                    <a:pt x="467" y="2302"/>
                    <a:pt x="567" y="2269"/>
                    <a:pt x="634" y="2202"/>
                  </a:cubicBezTo>
                  <a:cubicBezTo>
                    <a:pt x="701" y="2135"/>
                    <a:pt x="768" y="2035"/>
                    <a:pt x="768" y="1935"/>
                  </a:cubicBezTo>
                  <a:lnTo>
                    <a:pt x="768" y="367"/>
                  </a:lnTo>
                  <a:cubicBezTo>
                    <a:pt x="768" y="167"/>
                    <a:pt x="601" y="1"/>
                    <a:pt x="4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6" name="Google Shape;366;p14"/>
          <p:cNvSpPr txBox="1">
            <a:spLocks noGrp="1"/>
          </p:cNvSpPr>
          <p:nvPr>
            <p:ph type="title"/>
          </p:nvPr>
        </p:nvSpPr>
        <p:spPr>
          <a:xfrm>
            <a:off x="3787106" y="2738800"/>
            <a:ext cx="34392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67" name="Google Shape;367;p14"/>
          <p:cNvSpPr txBox="1">
            <a:spLocks noGrp="1"/>
          </p:cNvSpPr>
          <p:nvPr>
            <p:ph type="subTitle" idx="1"/>
          </p:nvPr>
        </p:nvSpPr>
        <p:spPr>
          <a:xfrm>
            <a:off x="3663806" y="1064200"/>
            <a:ext cx="3562500" cy="167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2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0699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Numbers and text">
  <p:cSld name="Numbers and text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5"/>
          <p:cNvSpPr txBox="1">
            <a:spLocks noGrp="1"/>
          </p:cNvSpPr>
          <p:nvPr>
            <p:ph type="title"/>
          </p:nvPr>
        </p:nvSpPr>
        <p:spPr>
          <a:xfrm>
            <a:off x="3563400" y="3391738"/>
            <a:ext cx="201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70" name="Google Shape;370;p15"/>
          <p:cNvSpPr txBox="1">
            <a:spLocks noGrp="1"/>
          </p:cNvSpPr>
          <p:nvPr>
            <p:ph type="subTitle" idx="1"/>
          </p:nvPr>
        </p:nvSpPr>
        <p:spPr>
          <a:xfrm>
            <a:off x="3511050" y="3831000"/>
            <a:ext cx="2121900" cy="6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15"/>
          <p:cNvSpPr txBox="1">
            <a:spLocks noGrp="1"/>
          </p:cNvSpPr>
          <p:nvPr>
            <p:ph type="title" idx="2" hasCustomPrompt="1"/>
          </p:nvPr>
        </p:nvSpPr>
        <p:spPr>
          <a:xfrm>
            <a:off x="3938700" y="1859100"/>
            <a:ext cx="1266600" cy="72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5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3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3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3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3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3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3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3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3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9pPr>
          </a:lstStyle>
          <a:p>
            <a:r>
              <a:t>xx%</a:t>
            </a:r>
          </a:p>
        </p:txBody>
      </p:sp>
      <p:sp>
        <p:nvSpPr>
          <p:cNvPr id="372" name="Google Shape;372;p15"/>
          <p:cNvSpPr txBox="1">
            <a:spLocks noGrp="1"/>
          </p:cNvSpPr>
          <p:nvPr>
            <p:ph type="title" idx="3"/>
          </p:nvPr>
        </p:nvSpPr>
        <p:spPr>
          <a:xfrm>
            <a:off x="1028200" y="3391738"/>
            <a:ext cx="201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73" name="Google Shape;373;p15"/>
          <p:cNvSpPr txBox="1">
            <a:spLocks noGrp="1"/>
          </p:cNvSpPr>
          <p:nvPr>
            <p:ph type="subTitle" idx="4"/>
          </p:nvPr>
        </p:nvSpPr>
        <p:spPr>
          <a:xfrm>
            <a:off x="975850" y="3831000"/>
            <a:ext cx="2121900" cy="6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15"/>
          <p:cNvSpPr txBox="1">
            <a:spLocks noGrp="1"/>
          </p:cNvSpPr>
          <p:nvPr>
            <p:ph type="title" idx="5" hasCustomPrompt="1"/>
          </p:nvPr>
        </p:nvSpPr>
        <p:spPr>
          <a:xfrm>
            <a:off x="1403500" y="1859100"/>
            <a:ext cx="1266600" cy="72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5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3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3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3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3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3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3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3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3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9pPr>
          </a:lstStyle>
          <a:p>
            <a:r>
              <a:t>xx%</a:t>
            </a:r>
          </a:p>
        </p:txBody>
      </p:sp>
      <p:sp>
        <p:nvSpPr>
          <p:cNvPr id="375" name="Google Shape;375;p15"/>
          <p:cNvSpPr txBox="1">
            <a:spLocks noGrp="1"/>
          </p:cNvSpPr>
          <p:nvPr>
            <p:ph type="title" idx="6"/>
          </p:nvPr>
        </p:nvSpPr>
        <p:spPr>
          <a:xfrm>
            <a:off x="6098600" y="3391738"/>
            <a:ext cx="201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76" name="Google Shape;376;p15"/>
          <p:cNvSpPr txBox="1">
            <a:spLocks noGrp="1"/>
          </p:cNvSpPr>
          <p:nvPr>
            <p:ph type="subTitle" idx="7"/>
          </p:nvPr>
        </p:nvSpPr>
        <p:spPr>
          <a:xfrm>
            <a:off x="6046250" y="3831000"/>
            <a:ext cx="2121900" cy="6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5"/>
          <p:cNvSpPr txBox="1">
            <a:spLocks noGrp="1"/>
          </p:cNvSpPr>
          <p:nvPr>
            <p:ph type="title" idx="8" hasCustomPrompt="1"/>
          </p:nvPr>
        </p:nvSpPr>
        <p:spPr>
          <a:xfrm>
            <a:off x="6473900" y="1859100"/>
            <a:ext cx="1266600" cy="72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5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3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3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3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3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3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3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3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3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9pPr>
          </a:lstStyle>
          <a:p>
            <a:r>
              <a:t>xx%</a:t>
            </a:r>
          </a:p>
        </p:txBody>
      </p:sp>
      <p:sp>
        <p:nvSpPr>
          <p:cNvPr id="378" name="Google Shape;378;p15"/>
          <p:cNvSpPr txBox="1">
            <a:spLocks noGrp="1"/>
          </p:cNvSpPr>
          <p:nvPr>
            <p:ph type="title" idx="9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79" name="Google Shape;379;p15"/>
          <p:cNvGrpSpPr/>
          <p:nvPr/>
        </p:nvGrpSpPr>
        <p:grpSpPr>
          <a:xfrm>
            <a:off x="-376905" y="-443761"/>
            <a:ext cx="10637921" cy="1974753"/>
            <a:chOff x="-376905" y="-824761"/>
            <a:chExt cx="10637921" cy="1974753"/>
          </a:xfrm>
        </p:grpSpPr>
        <p:sp>
          <p:nvSpPr>
            <p:cNvPr id="380" name="Google Shape;380;p1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654418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1">
  <p:cSld name="Title only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7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07" name="Google Shape;407;p17"/>
          <p:cNvGrpSpPr/>
          <p:nvPr/>
        </p:nvGrpSpPr>
        <p:grpSpPr>
          <a:xfrm>
            <a:off x="-376905" y="246450"/>
            <a:ext cx="10342646" cy="1274430"/>
            <a:chOff x="-376905" y="246450"/>
            <a:chExt cx="10342646" cy="1274430"/>
          </a:xfrm>
        </p:grpSpPr>
        <p:sp>
          <p:nvSpPr>
            <p:cNvPr id="408" name="Google Shape;408;p17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7"/>
            <p:cNvSpPr/>
            <p:nvPr/>
          </p:nvSpPr>
          <p:spPr>
            <a:xfrm>
              <a:off x="77404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7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1" name="Google Shape;411;p17"/>
          <p:cNvGrpSpPr/>
          <p:nvPr/>
        </p:nvGrpSpPr>
        <p:grpSpPr>
          <a:xfrm>
            <a:off x="-179259" y="4453048"/>
            <a:ext cx="9944799" cy="717401"/>
            <a:chOff x="-179259" y="4453048"/>
            <a:chExt cx="9944799" cy="717401"/>
          </a:xfrm>
        </p:grpSpPr>
        <p:sp>
          <p:nvSpPr>
            <p:cNvPr id="412" name="Google Shape;412;p1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3" name="Google Shape;413;p17"/>
            <p:cNvGrpSpPr/>
            <p:nvPr/>
          </p:nvGrpSpPr>
          <p:grpSpPr>
            <a:xfrm>
              <a:off x="-179259" y="4453048"/>
              <a:ext cx="9944799" cy="717401"/>
              <a:chOff x="-179259" y="4453048"/>
              <a:chExt cx="9944799" cy="717401"/>
            </a:xfrm>
          </p:grpSpPr>
          <p:sp>
            <p:nvSpPr>
              <p:cNvPr id="414" name="Google Shape;414;p17"/>
              <p:cNvSpPr/>
              <p:nvPr/>
            </p:nvSpPr>
            <p:spPr>
              <a:xfrm>
                <a:off x="-179250" y="4453048"/>
                <a:ext cx="9944790" cy="717401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1307" extrusionOk="0">
                    <a:moveTo>
                      <a:pt x="0" y="1"/>
                    </a:moveTo>
                    <a:lnTo>
                      <a:pt x="0" y="11307"/>
                    </a:lnTo>
                    <a:lnTo>
                      <a:pt x="209000" y="11307"/>
                    </a:lnTo>
                    <a:lnTo>
                      <a:pt x="20900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17"/>
              <p:cNvSpPr/>
              <p:nvPr/>
            </p:nvSpPr>
            <p:spPr>
              <a:xfrm>
                <a:off x="-179259" y="4798245"/>
                <a:ext cx="9944790" cy="48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" fill="none" extrusionOk="0">
                    <a:moveTo>
                      <a:pt x="0" y="1"/>
                    </a:moveTo>
                    <a:lnTo>
                      <a:pt x="209000" y="1"/>
                    </a:lnTo>
                  </a:path>
                </a:pathLst>
              </a:custGeom>
              <a:noFill/>
              <a:ln w="43175" cap="rnd" cmpd="sng">
                <a:solidFill>
                  <a:srgbClr val="FFFFFF"/>
                </a:solidFill>
                <a:prstDash val="solid"/>
                <a:miter lim="3925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662418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2">
  <p:cSld name="Title only 2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8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18" name="Google Shape;418;p18"/>
          <p:cNvGrpSpPr/>
          <p:nvPr/>
        </p:nvGrpSpPr>
        <p:grpSpPr>
          <a:xfrm flipH="1">
            <a:off x="-529305" y="-1"/>
            <a:ext cx="10342646" cy="1044118"/>
            <a:chOff x="-376905" y="-1"/>
            <a:chExt cx="10342646" cy="1044118"/>
          </a:xfrm>
        </p:grpSpPr>
        <p:sp>
          <p:nvSpPr>
            <p:cNvPr id="419" name="Google Shape;419;p1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449205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3">
  <p:cSld name="Title only 3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9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19"/>
          <p:cNvGrpSpPr/>
          <p:nvPr/>
        </p:nvGrpSpPr>
        <p:grpSpPr>
          <a:xfrm flipH="1">
            <a:off x="-834105" y="246450"/>
            <a:ext cx="10342646" cy="797667"/>
            <a:chOff x="-376905" y="246450"/>
            <a:chExt cx="10342646" cy="797667"/>
          </a:xfrm>
        </p:grpSpPr>
        <p:sp>
          <p:nvSpPr>
            <p:cNvPr id="425" name="Google Shape;425;p19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9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7179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_POIN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8"/>
          <p:cNvGrpSpPr/>
          <p:nvPr/>
        </p:nvGrpSpPr>
        <p:grpSpPr>
          <a:xfrm>
            <a:off x="392162" y="82464"/>
            <a:ext cx="8684882" cy="2098270"/>
            <a:chOff x="335036" y="320140"/>
            <a:chExt cx="9419612" cy="2275781"/>
          </a:xfrm>
        </p:grpSpPr>
        <p:sp>
          <p:nvSpPr>
            <p:cNvPr id="89" name="Google Shape;89;p8"/>
            <p:cNvSpPr/>
            <p:nvPr/>
          </p:nvSpPr>
          <p:spPr>
            <a:xfrm>
              <a:off x="6945841" y="1955107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" name="Google Shape;91;p8"/>
          <p:cNvSpPr txBox="1">
            <a:spLocks noGrp="1"/>
          </p:cNvSpPr>
          <p:nvPr>
            <p:ph type="title"/>
          </p:nvPr>
        </p:nvSpPr>
        <p:spPr>
          <a:xfrm rot="-470071">
            <a:off x="2088377" y="1666919"/>
            <a:ext cx="4967265" cy="25692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92" name="Google Shape;92;p8"/>
          <p:cNvGrpSpPr/>
          <p:nvPr/>
        </p:nvGrpSpPr>
        <p:grpSpPr>
          <a:xfrm flipH="1">
            <a:off x="6277445" y="74261"/>
            <a:ext cx="3046829" cy="5435717"/>
            <a:chOff x="3734270" y="74249"/>
            <a:chExt cx="3046829" cy="5435717"/>
          </a:xfrm>
        </p:grpSpPr>
        <p:grpSp>
          <p:nvGrpSpPr>
            <p:cNvPr id="93" name="Google Shape;93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94" name="Google Shape;94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2" name="Google Shape;102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103;p8"/>
          <p:cNvGrpSpPr/>
          <p:nvPr/>
        </p:nvGrpSpPr>
        <p:grpSpPr>
          <a:xfrm>
            <a:off x="-170980" y="82486"/>
            <a:ext cx="3046829" cy="5435717"/>
            <a:chOff x="3734270" y="74249"/>
            <a:chExt cx="3046829" cy="5435717"/>
          </a:xfrm>
        </p:grpSpPr>
        <p:grpSp>
          <p:nvGrpSpPr>
            <p:cNvPr id="104" name="Google Shape;104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105" name="Google Shape;105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3" name="Google Shape;113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4" name="Google Shape;114;p8"/>
          <p:cNvSpPr/>
          <p:nvPr/>
        </p:nvSpPr>
        <p:spPr>
          <a:xfrm flipH="1">
            <a:off x="-92" y="4838900"/>
            <a:ext cx="9144180" cy="1935365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8"/>
          <p:cNvSpPr/>
          <p:nvPr/>
        </p:nvSpPr>
        <p:spPr>
          <a:xfrm>
            <a:off x="3981450" y="187850"/>
            <a:ext cx="1181100" cy="1181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8"/>
          <p:cNvSpPr/>
          <p:nvPr/>
        </p:nvSpPr>
        <p:spPr>
          <a:xfrm flipH="1">
            <a:off x="-1967534" y="4219475"/>
            <a:ext cx="5020934" cy="1181217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8"/>
          <p:cNvSpPr/>
          <p:nvPr/>
        </p:nvSpPr>
        <p:spPr>
          <a:xfrm>
            <a:off x="5338138" y="4110849"/>
            <a:ext cx="5020934" cy="1289853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4">
  <p:cSld name="Title only 4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0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9" name="Google Shape;429;p20"/>
          <p:cNvGrpSpPr/>
          <p:nvPr/>
        </p:nvGrpSpPr>
        <p:grpSpPr>
          <a:xfrm flipH="1">
            <a:off x="-376905" y="246450"/>
            <a:ext cx="10342646" cy="1645289"/>
            <a:chOff x="-376905" y="246450"/>
            <a:chExt cx="10342646" cy="1645289"/>
          </a:xfrm>
        </p:grpSpPr>
        <p:sp>
          <p:nvSpPr>
            <p:cNvPr id="430" name="Google Shape;430;p20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0"/>
            <p:cNvSpPr/>
            <p:nvPr/>
          </p:nvSpPr>
          <p:spPr>
            <a:xfrm>
              <a:off x="7199335" y="1419224"/>
              <a:ext cx="1092690" cy="472515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479127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5">
  <p:cSld name="Title only 5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1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35" name="Google Shape;435;p21"/>
          <p:cNvGrpSpPr/>
          <p:nvPr/>
        </p:nvGrpSpPr>
        <p:grpSpPr>
          <a:xfrm flipH="1">
            <a:off x="-834105" y="246450"/>
            <a:ext cx="10342646" cy="797667"/>
            <a:chOff x="-376905" y="246450"/>
            <a:chExt cx="10342646" cy="797667"/>
          </a:xfrm>
        </p:grpSpPr>
        <p:sp>
          <p:nvSpPr>
            <p:cNvPr id="436" name="Google Shape;436;p21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8" name="Google Shape;438;p21"/>
          <p:cNvGrpSpPr/>
          <p:nvPr/>
        </p:nvGrpSpPr>
        <p:grpSpPr>
          <a:xfrm>
            <a:off x="-485726" y="3090778"/>
            <a:ext cx="9733879" cy="2538694"/>
            <a:chOff x="-1945322" y="1131893"/>
            <a:chExt cx="12211615" cy="3184912"/>
          </a:xfrm>
        </p:grpSpPr>
        <p:sp>
          <p:nvSpPr>
            <p:cNvPr id="439" name="Google Shape;439;p2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8962534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">
  <p:cSld name="Title and text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2"/>
          <p:cNvSpPr txBox="1">
            <a:spLocks noGrp="1"/>
          </p:cNvSpPr>
          <p:nvPr>
            <p:ph type="body" idx="1"/>
          </p:nvPr>
        </p:nvSpPr>
        <p:spPr>
          <a:xfrm>
            <a:off x="1065900" y="1595300"/>
            <a:ext cx="3926100" cy="248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425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Char char="●"/>
              <a:defRPr sz="16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7" name="Google Shape;457;p22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58" name="Google Shape;458;p22"/>
          <p:cNvGrpSpPr/>
          <p:nvPr/>
        </p:nvGrpSpPr>
        <p:grpSpPr>
          <a:xfrm flipH="1">
            <a:off x="-547217" y="3324588"/>
            <a:ext cx="1401294" cy="1941805"/>
            <a:chOff x="1002412" y="3043930"/>
            <a:chExt cx="1598009" cy="2214397"/>
          </a:xfrm>
        </p:grpSpPr>
        <p:sp>
          <p:nvSpPr>
            <p:cNvPr id="459" name="Google Shape;459;p2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1" name="Google Shape;461;p22"/>
          <p:cNvGrpSpPr/>
          <p:nvPr/>
        </p:nvGrpSpPr>
        <p:grpSpPr>
          <a:xfrm flipH="1">
            <a:off x="7038096" y="3189487"/>
            <a:ext cx="970053" cy="2018817"/>
            <a:chOff x="464166" y="3124811"/>
            <a:chExt cx="1174114" cy="2443497"/>
          </a:xfrm>
        </p:grpSpPr>
        <p:sp>
          <p:nvSpPr>
            <p:cNvPr id="462" name="Google Shape;462;p22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2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4" name="Google Shape;464;p22"/>
          <p:cNvSpPr/>
          <p:nvPr/>
        </p:nvSpPr>
        <p:spPr>
          <a:xfrm flipH="1">
            <a:off x="-205942" y="658686"/>
            <a:ext cx="1317304" cy="627816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22"/>
          <p:cNvSpPr/>
          <p:nvPr/>
        </p:nvSpPr>
        <p:spPr>
          <a:xfrm flipH="1">
            <a:off x="7763217" y="877786"/>
            <a:ext cx="1453312" cy="627789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22"/>
          <p:cNvSpPr/>
          <p:nvPr/>
        </p:nvSpPr>
        <p:spPr>
          <a:xfrm flipH="1">
            <a:off x="7744050" y="3890404"/>
            <a:ext cx="1186850" cy="1319432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12729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1">
  <p:cSld name="Title and text 1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3"/>
          <p:cNvSpPr txBox="1">
            <a:spLocks noGrp="1"/>
          </p:cNvSpPr>
          <p:nvPr>
            <p:ph type="title"/>
          </p:nvPr>
        </p:nvSpPr>
        <p:spPr>
          <a:xfrm>
            <a:off x="1094225" y="1075813"/>
            <a:ext cx="3287400" cy="17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23"/>
          <p:cNvSpPr txBox="1">
            <a:spLocks noGrp="1"/>
          </p:cNvSpPr>
          <p:nvPr>
            <p:ph type="subTitle" idx="1"/>
          </p:nvPr>
        </p:nvSpPr>
        <p:spPr>
          <a:xfrm>
            <a:off x="1675325" y="3138588"/>
            <a:ext cx="2706300" cy="9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470" name="Google Shape;470;p23"/>
          <p:cNvGrpSpPr/>
          <p:nvPr/>
        </p:nvGrpSpPr>
        <p:grpSpPr>
          <a:xfrm>
            <a:off x="356363" y="3189487"/>
            <a:ext cx="970053" cy="2018817"/>
            <a:chOff x="464166" y="3124811"/>
            <a:chExt cx="1174114" cy="2443497"/>
          </a:xfrm>
        </p:grpSpPr>
        <p:sp>
          <p:nvSpPr>
            <p:cNvPr id="471" name="Google Shape;471;p2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3" name="Google Shape;473;p23"/>
          <p:cNvSpPr/>
          <p:nvPr/>
        </p:nvSpPr>
        <p:spPr>
          <a:xfrm>
            <a:off x="-185267" y="439636"/>
            <a:ext cx="1453312" cy="627789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23"/>
          <p:cNvSpPr/>
          <p:nvPr/>
        </p:nvSpPr>
        <p:spPr>
          <a:xfrm>
            <a:off x="-566387" y="3890404"/>
            <a:ext cx="1186850" cy="1319432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32859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2">
  <p:cSld name="Title and text 2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476;p24"/>
          <p:cNvGrpSpPr/>
          <p:nvPr/>
        </p:nvGrpSpPr>
        <p:grpSpPr>
          <a:xfrm>
            <a:off x="-200010" y="209220"/>
            <a:ext cx="9971987" cy="4952175"/>
            <a:chOff x="-376905" y="-120993"/>
            <a:chExt cx="10637921" cy="5282883"/>
          </a:xfrm>
        </p:grpSpPr>
        <p:sp>
          <p:nvSpPr>
            <p:cNvPr id="477" name="Google Shape;477;p24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4514840" y="-12099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1" name="Google Shape;491;p24"/>
          <p:cNvSpPr txBox="1">
            <a:spLocks noGrp="1"/>
          </p:cNvSpPr>
          <p:nvPr>
            <p:ph type="title"/>
          </p:nvPr>
        </p:nvSpPr>
        <p:spPr>
          <a:xfrm>
            <a:off x="5359798" y="3345975"/>
            <a:ext cx="2743500" cy="92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8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92" name="Google Shape;492;p24"/>
          <p:cNvSpPr txBox="1">
            <a:spLocks noGrp="1"/>
          </p:cNvSpPr>
          <p:nvPr>
            <p:ph type="subTitle" idx="1"/>
          </p:nvPr>
        </p:nvSpPr>
        <p:spPr>
          <a:xfrm>
            <a:off x="5372100" y="1499325"/>
            <a:ext cx="2657400" cy="111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40156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3">
  <p:cSld name="Title and text 3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4" name="Google Shape;494;p25"/>
          <p:cNvGrpSpPr/>
          <p:nvPr/>
        </p:nvGrpSpPr>
        <p:grpSpPr>
          <a:xfrm flipH="1">
            <a:off x="-581010" y="305270"/>
            <a:ext cx="9971987" cy="4856125"/>
            <a:chOff x="-376905" y="-18529"/>
            <a:chExt cx="10637921" cy="5180419"/>
          </a:xfrm>
        </p:grpSpPr>
        <p:sp>
          <p:nvSpPr>
            <p:cNvPr id="495" name="Google Shape;495;p25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5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5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5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5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5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5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5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5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5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5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5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5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8" name="Google Shape;508;p25"/>
          <p:cNvSpPr txBox="1">
            <a:spLocks noGrp="1"/>
          </p:cNvSpPr>
          <p:nvPr>
            <p:ph type="title"/>
          </p:nvPr>
        </p:nvSpPr>
        <p:spPr>
          <a:xfrm>
            <a:off x="1395317" y="1053000"/>
            <a:ext cx="3136200" cy="94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800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09" name="Google Shape;509;p25"/>
          <p:cNvSpPr txBox="1">
            <a:spLocks noGrp="1"/>
          </p:cNvSpPr>
          <p:nvPr>
            <p:ph type="subTitle" idx="1"/>
          </p:nvPr>
        </p:nvSpPr>
        <p:spPr>
          <a:xfrm>
            <a:off x="1726161" y="2718888"/>
            <a:ext cx="2445900" cy="10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45671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5">
  <p:cSld name="Title and text 5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" name="Google Shape;527;p27"/>
          <p:cNvGrpSpPr/>
          <p:nvPr/>
        </p:nvGrpSpPr>
        <p:grpSpPr>
          <a:xfrm>
            <a:off x="-1180492" y="-428245"/>
            <a:ext cx="10962165" cy="5590386"/>
            <a:chOff x="-1180550" y="-672368"/>
            <a:chExt cx="11441566" cy="5834258"/>
          </a:xfrm>
        </p:grpSpPr>
        <p:sp>
          <p:nvSpPr>
            <p:cNvPr id="528" name="Google Shape;528;p27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7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7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7"/>
            <p:cNvSpPr/>
            <p:nvPr/>
          </p:nvSpPr>
          <p:spPr>
            <a:xfrm>
              <a:off x="8587302" y="-1248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7"/>
            <p:cNvSpPr/>
            <p:nvPr/>
          </p:nvSpPr>
          <p:spPr>
            <a:xfrm>
              <a:off x="4514840" y="-672368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7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7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7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7"/>
            <p:cNvSpPr/>
            <p:nvPr/>
          </p:nvSpPr>
          <p:spPr>
            <a:xfrm>
              <a:off x="-535969" y="-45285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7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7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27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27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7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7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7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27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7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7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7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27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7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7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27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27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27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5" name="Google Shape;555;p27"/>
          <p:cNvSpPr/>
          <p:nvPr/>
        </p:nvSpPr>
        <p:spPr>
          <a:xfrm>
            <a:off x="881100" y="434550"/>
            <a:ext cx="7381800" cy="4274400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27"/>
          <p:cNvSpPr txBox="1">
            <a:spLocks noGrp="1"/>
          </p:cNvSpPr>
          <p:nvPr>
            <p:ph type="title"/>
          </p:nvPr>
        </p:nvSpPr>
        <p:spPr>
          <a:xfrm>
            <a:off x="1453425" y="863350"/>
            <a:ext cx="5599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57" name="Google Shape;557;p27"/>
          <p:cNvSpPr txBox="1">
            <a:spLocks noGrp="1"/>
          </p:cNvSpPr>
          <p:nvPr>
            <p:ph type="subTitle" idx="1"/>
          </p:nvPr>
        </p:nvSpPr>
        <p:spPr>
          <a:xfrm>
            <a:off x="1453425" y="2187038"/>
            <a:ext cx="43602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use Memoirs" panose="020B0604020202020204"/>
              <a:buNone/>
              <a:defRPr sz="3500">
                <a:solidFill>
                  <a:schemeClr val="accent4"/>
                </a:solidFill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58" name="Google Shape;558;p27"/>
          <p:cNvSpPr txBox="1">
            <a:spLocks noGrp="1"/>
          </p:cNvSpPr>
          <p:nvPr>
            <p:ph type="subTitle" idx="2"/>
          </p:nvPr>
        </p:nvSpPr>
        <p:spPr>
          <a:xfrm>
            <a:off x="1453425" y="1691743"/>
            <a:ext cx="4360200" cy="3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59" name="Google Shape;559;p27"/>
          <p:cNvSpPr txBox="1">
            <a:spLocks noGrp="1"/>
          </p:cNvSpPr>
          <p:nvPr>
            <p:ph type="subTitle" idx="3"/>
          </p:nvPr>
        </p:nvSpPr>
        <p:spPr>
          <a:xfrm>
            <a:off x="1453425" y="3949175"/>
            <a:ext cx="2152800" cy="3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60" name="Google Shape;560;p27"/>
          <p:cNvSpPr txBox="1">
            <a:spLocks noGrp="1"/>
          </p:cNvSpPr>
          <p:nvPr>
            <p:ph type="subTitle" idx="4"/>
          </p:nvPr>
        </p:nvSpPr>
        <p:spPr>
          <a:xfrm>
            <a:off x="1453425" y="2891902"/>
            <a:ext cx="4360200" cy="66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01949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 1">
  <p:cSld name="Title and two columns 1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28"/>
          <p:cNvSpPr txBox="1">
            <a:spLocks noGrp="1"/>
          </p:cNvSpPr>
          <p:nvPr>
            <p:ph type="body" idx="1"/>
          </p:nvPr>
        </p:nvSpPr>
        <p:spPr>
          <a:xfrm>
            <a:off x="713225" y="1474600"/>
            <a:ext cx="3747000" cy="37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Char char="●"/>
              <a:defRPr sz="12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3" name="Google Shape;563;p28"/>
          <p:cNvSpPr txBox="1">
            <a:spLocks noGrp="1"/>
          </p:cNvSpPr>
          <p:nvPr>
            <p:ph type="body" idx="2"/>
          </p:nvPr>
        </p:nvSpPr>
        <p:spPr>
          <a:xfrm>
            <a:off x="4836125" y="1471076"/>
            <a:ext cx="3576000" cy="31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  <a:defRPr sz="12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4" name="Google Shape;564;p28"/>
          <p:cNvSpPr txBox="1">
            <a:spLocks noGrp="1"/>
          </p:cNvSpPr>
          <p:nvPr>
            <p:ph type="subTitle" idx="3"/>
          </p:nvPr>
        </p:nvSpPr>
        <p:spPr>
          <a:xfrm>
            <a:off x="703775" y="1138600"/>
            <a:ext cx="7717800" cy="45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28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66" name="Google Shape;566;p28"/>
          <p:cNvGrpSpPr/>
          <p:nvPr/>
        </p:nvGrpSpPr>
        <p:grpSpPr>
          <a:xfrm flipH="1">
            <a:off x="-529305" y="-1"/>
            <a:ext cx="10342646" cy="1044118"/>
            <a:chOff x="-376905" y="-1"/>
            <a:chExt cx="10342646" cy="1044118"/>
          </a:xfrm>
        </p:grpSpPr>
        <p:sp>
          <p:nvSpPr>
            <p:cNvPr id="567" name="Google Shape;567;p2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2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2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0" name="Google Shape;570;p28"/>
          <p:cNvGrpSpPr/>
          <p:nvPr/>
        </p:nvGrpSpPr>
        <p:grpSpPr>
          <a:xfrm>
            <a:off x="7912834" y="3337188"/>
            <a:ext cx="1401294" cy="1941805"/>
            <a:chOff x="1002412" y="3043930"/>
            <a:chExt cx="1598009" cy="2214397"/>
          </a:xfrm>
        </p:grpSpPr>
        <p:sp>
          <p:nvSpPr>
            <p:cNvPr id="571" name="Google Shape;571;p28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28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3" name="Google Shape;573;p28"/>
          <p:cNvSpPr/>
          <p:nvPr/>
        </p:nvSpPr>
        <p:spPr>
          <a:xfrm>
            <a:off x="7591437" y="3976129"/>
            <a:ext cx="1186850" cy="1319432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99994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 1">
  <p:cSld name="Title and three columns 1"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30"/>
          <p:cNvSpPr txBox="1">
            <a:spLocks noGrp="1"/>
          </p:cNvSpPr>
          <p:nvPr>
            <p:ph type="subTitle" idx="1"/>
          </p:nvPr>
        </p:nvSpPr>
        <p:spPr>
          <a:xfrm>
            <a:off x="1058850" y="3016038"/>
            <a:ext cx="2113200" cy="4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800">
                <a:solidFill>
                  <a:schemeClr val="lt1"/>
                </a:solidFill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000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000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000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000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000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000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000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000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9pPr>
          </a:lstStyle>
          <a:p>
            <a:endParaRPr/>
          </a:p>
        </p:txBody>
      </p:sp>
      <p:sp>
        <p:nvSpPr>
          <p:cNvPr id="591" name="Google Shape;591;p30"/>
          <p:cNvSpPr txBox="1">
            <a:spLocks noGrp="1"/>
          </p:cNvSpPr>
          <p:nvPr>
            <p:ph type="subTitle" idx="2"/>
          </p:nvPr>
        </p:nvSpPr>
        <p:spPr>
          <a:xfrm>
            <a:off x="1058850" y="3485838"/>
            <a:ext cx="2113200" cy="8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30"/>
          <p:cNvSpPr txBox="1">
            <a:spLocks noGrp="1"/>
          </p:cNvSpPr>
          <p:nvPr>
            <p:ph type="subTitle" idx="3"/>
          </p:nvPr>
        </p:nvSpPr>
        <p:spPr>
          <a:xfrm>
            <a:off x="3515400" y="3016038"/>
            <a:ext cx="2113200" cy="4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800">
                <a:solidFill>
                  <a:schemeClr val="accent4"/>
                </a:solidFill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000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000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000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000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000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000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000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000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9pPr>
          </a:lstStyle>
          <a:p>
            <a:endParaRPr/>
          </a:p>
        </p:txBody>
      </p:sp>
      <p:sp>
        <p:nvSpPr>
          <p:cNvPr id="593" name="Google Shape;593;p30"/>
          <p:cNvSpPr txBox="1">
            <a:spLocks noGrp="1"/>
          </p:cNvSpPr>
          <p:nvPr>
            <p:ph type="subTitle" idx="4"/>
          </p:nvPr>
        </p:nvSpPr>
        <p:spPr>
          <a:xfrm>
            <a:off x="3515400" y="3485838"/>
            <a:ext cx="2113200" cy="8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4" name="Google Shape;594;p30"/>
          <p:cNvSpPr txBox="1">
            <a:spLocks noGrp="1"/>
          </p:cNvSpPr>
          <p:nvPr>
            <p:ph type="subTitle" idx="5"/>
          </p:nvPr>
        </p:nvSpPr>
        <p:spPr>
          <a:xfrm>
            <a:off x="5971950" y="3016038"/>
            <a:ext cx="2113200" cy="4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800">
                <a:solidFill>
                  <a:schemeClr val="accent3"/>
                </a:solidFill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000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000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000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000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000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000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000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000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9pPr>
          </a:lstStyle>
          <a:p>
            <a:endParaRPr/>
          </a:p>
        </p:txBody>
      </p:sp>
      <p:sp>
        <p:nvSpPr>
          <p:cNvPr id="595" name="Google Shape;595;p30"/>
          <p:cNvSpPr txBox="1">
            <a:spLocks noGrp="1"/>
          </p:cNvSpPr>
          <p:nvPr>
            <p:ph type="subTitle" idx="6"/>
          </p:nvPr>
        </p:nvSpPr>
        <p:spPr>
          <a:xfrm>
            <a:off x="5971950" y="3485838"/>
            <a:ext cx="2113200" cy="8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30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97" name="Google Shape;597;p30"/>
          <p:cNvGrpSpPr/>
          <p:nvPr/>
        </p:nvGrpSpPr>
        <p:grpSpPr>
          <a:xfrm flipH="1">
            <a:off x="-757905" y="-215161"/>
            <a:ext cx="10637921" cy="1974753"/>
            <a:chOff x="-376905" y="-824761"/>
            <a:chExt cx="10637921" cy="1974753"/>
          </a:xfrm>
        </p:grpSpPr>
        <p:sp>
          <p:nvSpPr>
            <p:cNvPr id="598" name="Google Shape;598;p30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0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0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526946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 2">
  <p:cSld name="Title and three columns 2"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3" name="Google Shape;603;p31"/>
          <p:cNvGrpSpPr/>
          <p:nvPr/>
        </p:nvGrpSpPr>
        <p:grpSpPr>
          <a:xfrm>
            <a:off x="-67309" y="3025548"/>
            <a:ext cx="9144057" cy="2384862"/>
            <a:chOff x="-1945322" y="1131893"/>
            <a:chExt cx="12211615" cy="3184912"/>
          </a:xfrm>
        </p:grpSpPr>
        <p:sp>
          <p:nvSpPr>
            <p:cNvPr id="604" name="Google Shape;604;p3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0" name="Google Shape;620;p31"/>
          <p:cNvGrpSpPr/>
          <p:nvPr/>
        </p:nvGrpSpPr>
        <p:grpSpPr>
          <a:xfrm flipH="1">
            <a:off x="-757905" y="-367561"/>
            <a:ext cx="10637921" cy="1974753"/>
            <a:chOff x="-376905" y="-824761"/>
            <a:chExt cx="10637921" cy="1974753"/>
          </a:xfrm>
        </p:grpSpPr>
        <p:sp>
          <p:nvSpPr>
            <p:cNvPr id="621" name="Google Shape;621;p31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1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1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5" name="Google Shape;625;p31"/>
          <p:cNvSpPr txBox="1">
            <a:spLocks noGrp="1"/>
          </p:cNvSpPr>
          <p:nvPr>
            <p:ph type="title"/>
          </p:nvPr>
        </p:nvSpPr>
        <p:spPr>
          <a:xfrm>
            <a:off x="1070850" y="3055950"/>
            <a:ext cx="20493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6" name="Google Shape;626;p31"/>
          <p:cNvSpPr txBox="1">
            <a:spLocks noGrp="1"/>
          </p:cNvSpPr>
          <p:nvPr>
            <p:ph type="subTitle" idx="1"/>
          </p:nvPr>
        </p:nvSpPr>
        <p:spPr>
          <a:xfrm>
            <a:off x="1070850" y="3541675"/>
            <a:ext cx="2049300" cy="79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7" name="Google Shape;627;p31"/>
          <p:cNvSpPr txBox="1">
            <a:spLocks noGrp="1"/>
          </p:cNvSpPr>
          <p:nvPr>
            <p:ph type="title" idx="2"/>
          </p:nvPr>
        </p:nvSpPr>
        <p:spPr>
          <a:xfrm>
            <a:off x="3547350" y="2741625"/>
            <a:ext cx="20493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8" name="Google Shape;628;p31"/>
          <p:cNvSpPr txBox="1">
            <a:spLocks noGrp="1"/>
          </p:cNvSpPr>
          <p:nvPr>
            <p:ph type="subTitle" idx="3"/>
          </p:nvPr>
        </p:nvSpPr>
        <p:spPr>
          <a:xfrm>
            <a:off x="3547350" y="3227350"/>
            <a:ext cx="2049300" cy="79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31"/>
          <p:cNvSpPr txBox="1">
            <a:spLocks noGrp="1"/>
          </p:cNvSpPr>
          <p:nvPr>
            <p:ph type="title" idx="4"/>
          </p:nvPr>
        </p:nvSpPr>
        <p:spPr>
          <a:xfrm>
            <a:off x="6002687" y="3055950"/>
            <a:ext cx="20493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30" name="Google Shape;630;p31"/>
          <p:cNvSpPr txBox="1">
            <a:spLocks noGrp="1"/>
          </p:cNvSpPr>
          <p:nvPr>
            <p:ph type="subTitle" idx="5"/>
          </p:nvPr>
        </p:nvSpPr>
        <p:spPr>
          <a:xfrm>
            <a:off x="6002687" y="3541675"/>
            <a:ext cx="2049300" cy="79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31"/>
          <p:cNvSpPr txBox="1">
            <a:spLocks noGrp="1"/>
          </p:cNvSpPr>
          <p:nvPr>
            <p:ph type="title" idx="6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2634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_TITLE_AND_DESCRIPTION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"/>
          <p:cNvSpPr/>
          <p:nvPr/>
        </p:nvSpPr>
        <p:spPr>
          <a:xfrm flipH="1">
            <a:off x="6258645" y="638175"/>
            <a:ext cx="1552500" cy="15525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9"/>
          <p:cNvSpPr txBox="1">
            <a:spLocks noGrp="1"/>
          </p:cNvSpPr>
          <p:nvPr>
            <p:ph type="subTitle" idx="1"/>
          </p:nvPr>
        </p:nvSpPr>
        <p:spPr>
          <a:xfrm flipH="1">
            <a:off x="4953620" y="3421300"/>
            <a:ext cx="2781600" cy="5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754C24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1" name="Google Shape;121;p9"/>
          <p:cNvSpPr txBox="1">
            <a:spLocks noGrp="1"/>
          </p:cNvSpPr>
          <p:nvPr>
            <p:ph type="title"/>
          </p:nvPr>
        </p:nvSpPr>
        <p:spPr>
          <a:xfrm flipH="1">
            <a:off x="3477320" y="2713525"/>
            <a:ext cx="4257900" cy="78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2" name="Google Shape;122;p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6296595" y="955125"/>
            <a:ext cx="1476600" cy="91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3" name="Google Shape;123;p9"/>
          <p:cNvSpPr/>
          <p:nvPr/>
        </p:nvSpPr>
        <p:spPr>
          <a:xfrm flipH="1">
            <a:off x="-66784" y="4372725"/>
            <a:ext cx="9286984" cy="1052346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9"/>
          <p:cNvSpPr/>
          <p:nvPr/>
        </p:nvSpPr>
        <p:spPr>
          <a:xfrm>
            <a:off x="3381350" y="4756626"/>
            <a:ext cx="7403577" cy="557704"/>
          </a:xfrm>
          <a:custGeom>
            <a:avLst/>
            <a:gdLst/>
            <a:ahLst/>
            <a:cxnLst/>
            <a:rect l="l" t="t" r="r" b="b"/>
            <a:pathLst>
              <a:path w="143265" h="14805" extrusionOk="0">
                <a:moveTo>
                  <a:pt x="102822" y="68"/>
                </a:moveTo>
                <a:lnTo>
                  <a:pt x="24445" y="93"/>
                </a:lnTo>
                <a:cubicBezTo>
                  <a:pt x="24445" y="93"/>
                  <a:pt x="18371" y="1"/>
                  <a:pt x="18246" y="2399"/>
                </a:cubicBezTo>
                <a:cubicBezTo>
                  <a:pt x="18121" y="4796"/>
                  <a:pt x="28989" y="4696"/>
                  <a:pt x="28989" y="4696"/>
                </a:cubicBezTo>
                <a:lnTo>
                  <a:pt x="74452" y="4587"/>
                </a:lnTo>
                <a:cubicBezTo>
                  <a:pt x="74452" y="4587"/>
                  <a:pt x="80634" y="4521"/>
                  <a:pt x="80450" y="6667"/>
                </a:cubicBezTo>
                <a:cubicBezTo>
                  <a:pt x="80267" y="8806"/>
                  <a:pt x="69339" y="7929"/>
                  <a:pt x="59891" y="7937"/>
                </a:cubicBezTo>
                <a:lnTo>
                  <a:pt x="8706" y="7854"/>
                </a:lnTo>
                <a:cubicBezTo>
                  <a:pt x="8706" y="7854"/>
                  <a:pt x="1" y="7820"/>
                  <a:pt x="1087" y="11312"/>
                </a:cubicBezTo>
                <a:cubicBezTo>
                  <a:pt x="2173" y="14804"/>
                  <a:pt x="13676" y="13902"/>
                  <a:pt x="18981" y="14103"/>
                </a:cubicBezTo>
                <a:lnTo>
                  <a:pt x="85839" y="14261"/>
                </a:lnTo>
                <a:lnTo>
                  <a:pt x="123449" y="14261"/>
                </a:lnTo>
                <a:cubicBezTo>
                  <a:pt x="123449" y="14261"/>
                  <a:pt x="129397" y="13961"/>
                  <a:pt x="128845" y="11880"/>
                </a:cubicBezTo>
                <a:cubicBezTo>
                  <a:pt x="128294" y="9809"/>
                  <a:pt x="120115" y="10335"/>
                  <a:pt x="113173" y="10368"/>
                </a:cubicBezTo>
                <a:cubicBezTo>
                  <a:pt x="106223" y="10393"/>
                  <a:pt x="95437" y="8447"/>
                  <a:pt x="107726" y="7703"/>
                </a:cubicBezTo>
                <a:lnTo>
                  <a:pt x="131961" y="8021"/>
                </a:lnTo>
                <a:cubicBezTo>
                  <a:pt x="131961" y="8021"/>
                  <a:pt x="143264" y="8556"/>
                  <a:pt x="142538" y="6567"/>
                </a:cubicBezTo>
                <a:cubicBezTo>
                  <a:pt x="141811" y="4587"/>
                  <a:pt x="138227" y="4729"/>
                  <a:pt x="131961" y="4637"/>
                </a:cubicBezTo>
                <a:cubicBezTo>
                  <a:pt x="125704" y="4537"/>
                  <a:pt x="92881" y="4111"/>
                  <a:pt x="92881" y="4111"/>
                </a:cubicBezTo>
                <a:cubicBezTo>
                  <a:pt x="92881" y="4111"/>
                  <a:pt x="86532" y="3485"/>
                  <a:pt x="91052" y="2106"/>
                </a:cubicBezTo>
                <a:lnTo>
                  <a:pt x="120124" y="2190"/>
                </a:lnTo>
                <a:cubicBezTo>
                  <a:pt x="120124" y="2190"/>
                  <a:pt x="132195" y="126"/>
                  <a:pt x="102822" y="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9"/>
          <p:cNvSpPr/>
          <p:nvPr/>
        </p:nvSpPr>
        <p:spPr>
          <a:xfrm>
            <a:off x="201636" y="38414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6" name="Google Shape;126;p9"/>
          <p:cNvGrpSpPr/>
          <p:nvPr/>
        </p:nvGrpSpPr>
        <p:grpSpPr>
          <a:xfrm flipH="1">
            <a:off x="2311015" y="781065"/>
            <a:ext cx="7374969" cy="993241"/>
            <a:chOff x="1068461" y="718690"/>
            <a:chExt cx="7374969" cy="993241"/>
          </a:xfrm>
        </p:grpSpPr>
        <p:sp>
          <p:nvSpPr>
            <p:cNvPr id="127" name="Google Shape;127;p9"/>
            <p:cNvSpPr/>
            <p:nvPr/>
          </p:nvSpPr>
          <p:spPr>
            <a:xfrm>
              <a:off x="5634624" y="1071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9"/>
            <p:cNvSpPr/>
            <p:nvPr/>
          </p:nvSpPr>
          <p:spPr>
            <a:xfrm>
              <a:off x="1068461" y="71869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rgbClr val="D6F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" name="Google Shape;129;p9"/>
          <p:cNvGrpSpPr/>
          <p:nvPr/>
        </p:nvGrpSpPr>
        <p:grpSpPr>
          <a:xfrm rot="-1325081" flipH="1">
            <a:off x="894388" y="1208945"/>
            <a:ext cx="729403" cy="386556"/>
            <a:chOff x="2468025" y="734125"/>
            <a:chExt cx="980825" cy="519800"/>
          </a:xfrm>
        </p:grpSpPr>
        <p:sp>
          <p:nvSpPr>
            <p:cNvPr id="130" name="Google Shape;130;p9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9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9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four columns">
  <p:cSld name="Title and four columns"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2"/>
          <p:cNvSpPr txBox="1">
            <a:spLocks noGrp="1"/>
          </p:cNvSpPr>
          <p:nvPr>
            <p:ph type="subTitle" idx="1"/>
          </p:nvPr>
        </p:nvSpPr>
        <p:spPr>
          <a:xfrm>
            <a:off x="2288583" y="3206553"/>
            <a:ext cx="2155200" cy="4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800">
                <a:solidFill>
                  <a:schemeClr val="lt1"/>
                </a:solidFill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000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000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000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000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000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000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000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000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9pPr>
          </a:lstStyle>
          <a:p>
            <a:endParaRPr/>
          </a:p>
        </p:txBody>
      </p:sp>
      <p:sp>
        <p:nvSpPr>
          <p:cNvPr id="634" name="Google Shape;634;p32"/>
          <p:cNvSpPr txBox="1">
            <a:spLocks noGrp="1"/>
          </p:cNvSpPr>
          <p:nvPr>
            <p:ph type="subTitle" idx="2"/>
          </p:nvPr>
        </p:nvSpPr>
        <p:spPr>
          <a:xfrm>
            <a:off x="2288585" y="3676350"/>
            <a:ext cx="2155200" cy="62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5" name="Google Shape;635;p32"/>
          <p:cNvSpPr txBox="1">
            <a:spLocks noGrp="1"/>
          </p:cNvSpPr>
          <p:nvPr>
            <p:ph type="subTitle" idx="3"/>
          </p:nvPr>
        </p:nvSpPr>
        <p:spPr>
          <a:xfrm>
            <a:off x="6036308" y="3206555"/>
            <a:ext cx="2155200" cy="4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800">
                <a:solidFill>
                  <a:schemeClr val="dk2"/>
                </a:solidFill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000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000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000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000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000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000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000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000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9pPr>
          </a:lstStyle>
          <a:p>
            <a:endParaRPr/>
          </a:p>
        </p:txBody>
      </p:sp>
      <p:sp>
        <p:nvSpPr>
          <p:cNvPr id="636" name="Google Shape;636;p32"/>
          <p:cNvSpPr txBox="1">
            <a:spLocks noGrp="1"/>
          </p:cNvSpPr>
          <p:nvPr>
            <p:ph type="subTitle" idx="4"/>
          </p:nvPr>
        </p:nvSpPr>
        <p:spPr>
          <a:xfrm>
            <a:off x="6036310" y="3676353"/>
            <a:ext cx="2155200" cy="62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7" name="Google Shape;637;p32"/>
          <p:cNvSpPr txBox="1">
            <a:spLocks noGrp="1"/>
          </p:cNvSpPr>
          <p:nvPr>
            <p:ph type="subTitle" idx="5"/>
          </p:nvPr>
        </p:nvSpPr>
        <p:spPr>
          <a:xfrm>
            <a:off x="2288583" y="1525050"/>
            <a:ext cx="2155200" cy="4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800">
                <a:solidFill>
                  <a:schemeClr val="accent4"/>
                </a:solidFill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000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000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000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000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000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000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000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000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9pPr>
          </a:lstStyle>
          <a:p>
            <a:endParaRPr/>
          </a:p>
        </p:txBody>
      </p:sp>
      <p:sp>
        <p:nvSpPr>
          <p:cNvPr id="638" name="Google Shape;638;p32"/>
          <p:cNvSpPr txBox="1">
            <a:spLocks noGrp="1"/>
          </p:cNvSpPr>
          <p:nvPr>
            <p:ph type="subTitle" idx="6"/>
          </p:nvPr>
        </p:nvSpPr>
        <p:spPr>
          <a:xfrm>
            <a:off x="2288585" y="1994847"/>
            <a:ext cx="2155200" cy="62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9" name="Google Shape;639;p32"/>
          <p:cNvSpPr txBox="1">
            <a:spLocks noGrp="1"/>
          </p:cNvSpPr>
          <p:nvPr>
            <p:ph type="subTitle" idx="7"/>
          </p:nvPr>
        </p:nvSpPr>
        <p:spPr>
          <a:xfrm>
            <a:off x="6036308" y="1525050"/>
            <a:ext cx="2155200" cy="4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800">
                <a:solidFill>
                  <a:schemeClr val="accent3"/>
                </a:solidFill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000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000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000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000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000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000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000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000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9pPr>
          </a:lstStyle>
          <a:p>
            <a:endParaRPr/>
          </a:p>
        </p:txBody>
      </p:sp>
      <p:sp>
        <p:nvSpPr>
          <p:cNvPr id="640" name="Google Shape;640;p32"/>
          <p:cNvSpPr txBox="1">
            <a:spLocks noGrp="1"/>
          </p:cNvSpPr>
          <p:nvPr>
            <p:ph type="subTitle" idx="8"/>
          </p:nvPr>
        </p:nvSpPr>
        <p:spPr>
          <a:xfrm>
            <a:off x="6036310" y="1994848"/>
            <a:ext cx="2155200" cy="62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32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42" name="Google Shape;642;p32"/>
          <p:cNvGrpSpPr/>
          <p:nvPr/>
        </p:nvGrpSpPr>
        <p:grpSpPr>
          <a:xfrm>
            <a:off x="340459" y="3213363"/>
            <a:ext cx="1401294" cy="1941805"/>
            <a:chOff x="1002412" y="3043930"/>
            <a:chExt cx="1598009" cy="2214397"/>
          </a:xfrm>
        </p:grpSpPr>
        <p:sp>
          <p:nvSpPr>
            <p:cNvPr id="643" name="Google Shape;643;p3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5" name="Google Shape;645;p32"/>
          <p:cNvSpPr/>
          <p:nvPr/>
        </p:nvSpPr>
        <p:spPr>
          <a:xfrm>
            <a:off x="19062" y="3852304"/>
            <a:ext cx="1186850" cy="1319432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6" name="Google Shape;646;p32"/>
          <p:cNvGrpSpPr/>
          <p:nvPr/>
        </p:nvGrpSpPr>
        <p:grpSpPr>
          <a:xfrm flipH="1">
            <a:off x="-757905" y="-367561"/>
            <a:ext cx="10637921" cy="1974753"/>
            <a:chOff x="-376905" y="-824761"/>
            <a:chExt cx="10637921" cy="1974753"/>
          </a:xfrm>
        </p:grpSpPr>
        <p:sp>
          <p:nvSpPr>
            <p:cNvPr id="647" name="Google Shape;647;p3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2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2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563348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six columns">
  <p:cSld name="Title and six columns"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33"/>
          <p:cNvSpPr txBox="1">
            <a:spLocks noGrp="1"/>
          </p:cNvSpPr>
          <p:nvPr>
            <p:ph type="title"/>
          </p:nvPr>
        </p:nvSpPr>
        <p:spPr>
          <a:xfrm>
            <a:off x="766094" y="1725463"/>
            <a:ext cx="201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53" name="Google Shape;653;p33"/>
          <p:cNvSpPr txBox="1">
            <a:spLocks noGrp="1"/>
          </p:cNvSpPr>
          <p:nvPr>
            <p:ph type="subTitle" idx="1"/>
          </p:nvPr>
        </p:nvSpPr>
        <p:spPr>
          <a:xfrm>
            <a:off x="713744" y="2155200"/>
            <a:ext cx="212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33"/>
          <p:cNvSpPr txBox="1">
            <a:spLocks noGrp="1"/>
          </p:cNvSpPr>
          <p:nvPr>
            <p:ph type="title" idx="2"/>
          </p:nvPr>
        </p:nvSpPr>
        <p:spPr>
          <a:xfrm>
            <a:off x="3563400" y="1725463"/>
            <a:ext cx="201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55" name="Google Shape;655;p33"/>
          <p:cNvSpPr txBox="1">
            <a:spLocks noGrp="1"/>
          </p:cNvSpPr>
          <p:nvPr>
            <p:ph type="subTitle" idx="3"/>
          </p:nvPr>
        </p:nvSpPr>
        <p:spPr>
          <a:xfrm>
            <a:off x="3511050" y="2155200"/>
            <a:ext cx="212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33"/>
          <p:cNvSpPr txBox="1">
            <a:spLocks noGrp="1"/>
          </p:cNvSpPr>
          <p:nvPr>
            <p:ph type="title" idx="4"/>
          </p:nvPr>
        </p:nvSpPr>
        <p:spPr>
          <a:xfrm>
            <a:off x="6360719" y="1725463"/>
            <a:ext cx="201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57" name="Google Shape;657;p33"/>
          <p:cNvSpPr txBox="1">
            <a:spLocks noGrp="1"/>
          </p:cNvSpPr>
          <p:nvPr>
            <p:ph type="subTitle" idx="5"/>
          </p:nvPr>
        </p:nvSpPr>
        <p:spPr>
          <a:xfrm>
            <a:off x="6308369" y="2155200"/>
            <a:ext cx="212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8" name="Google Shape;658;p33"/>
          <p:cNvSpPr txBox="1">
            <a:spLocks noGrp="1"/>
          </p:cNvSpPr>
          <p:nvPr>
            <p:ph type="title" idx="6"/>
          </p:nvPr>
        </p:nvSpPr>
        <p:spPr>
          <a:xfrm>
            <a:off x="766094" y="3391838"/>
            <a:ext cx="201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59" name="Google Shape;659;p33"/>
          <p:cNvSpPr txBox="1">
            <a:spLocks noGrp="1"/>
          </p:cNvSpPr>
          <p:nvPr>
            <p:ph type="subTitle" idx="7"/>
          </p:nvPr>
        </p:nvSpPr>
        <p:spPr>
          <a:xfrm>
            <a:off x="713744" y="3821575"/>
            <a:ext cx="212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p33"/>
          <p:cNvSpPr txBox="1">
            <a:spLocks noGrp="1"/>
          </p:cNvSpPr>
          <p:nvPr>
            <p:ph type="title" idx="8"/>
          </p:nvPr>
        </p:nvSpPr>
        <p:spPr>
          <a:xfrm>
            <a:off x="3563400" y="3391838"/>
            <a:ext cx="201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61" name="Google Shape;661;p33"/>
          <p:cNvSpPr txBox="1">
            <a:spLocks noGrp="1"/>
          </p:cNvSpPr>
          <p:nvPr>
            <p:ph type="subTitle" idx="9"/>
          </p:nvPr>
        </p:nvSpPr>
        <p:spPr>
          <a:xfrm>
            <a:off x="3511050" y="3821575"/>
            <a:ext cx="212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33"/>
          <p:cNvSpPr txBox="1">
            <a:spLocks noGrp="1"/>
          </p:cNvSpPr>
          <p:nvPr>
            <p:ph type="title" idx="13"/>
          </p:nvPr>
        </p:nvSpPr>
        <p:spPr>
          <a:xfrm>
            <a:off x="6360719" y="3391838"/>
            <a:ext cx="201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63" name="Google Shape;663;p33"/>
          <p:cNvSpPr txBox="1">
            <a:spLocks noGrp="1"/>
          </p:cNvSpPr>
          <p:nvPr>
            <p:ph type="subTitle" idx="14"/>
          </p:nvPr>
        </p:nvSpPr>
        <p:spPr>
          <a:xfrm>
            <a:off x="6308369" y="3821575"/>
            <a:ext cx="212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p33"/>
          <p:cNvSpPr txBox="1">
            <a:spLocks noGrp="1"/>
          </p:cNvSpPr>
          <p:nvPr>
            <p:ph type="title" idx="15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5" name="Google Shape;665;p33"/>
          <p:cNvSpPr/>
          <p:nvPr/>
        </p:nvSpPr>
        <p:spPr>
          <a:xfrm>
            <a:off x="-179259" y="4565467"/>
            <a:ext cx="9944790" cy="825695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6" name="Google Shape;666;p33"/>
          <p:cNvGrpSpPr/>
          <p:nvPr/>
        </p:nvGrpSpPr>
        <p:grpSpPr>
          <a:xfrm>
            <a:off x="198951" y="244524"/>
            <a:ext cx="9579840" cy="4509065"/>
            <a:chOff x="-4046588" y="-2315520"/>
            <a:chExt cx="12952732" cy="6096626"/>
          </a:xfrm>
        </p:grpSpPr>
        <p:sp>
          <p:nvSpPr>
            <p:cNvPr id="667" name="Google Shape;667;p33"/>
            <p:cNvSpPr/>
            <p:nvPr/>
          </p:nvSpPr>
          <p:spPr>
            <a:xfrm>
              <a:off x="-4046588" y="-23155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3"/>
            <p:cNvSpPr/>
            <p:nvPr/>
          </p:nvSpPr>
          <p:spPr>
            <a:xfrm>
              <a:off x="6344935" y="-1765791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3"/>
            <p:cNvSpPr/>
            <p:nvPr/>
          </p:nvSpPr>
          <p:spPr>
            <a:xfrm>
              <a:off x="7828364" y="3063715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3"/>
            <p:cNvSpPr/>
            <p:nvPr/>
          </p:nvSpPr>
          <p:spPr>
            <a:xfrm>
              <a:off x="6954167" y="1072501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1" name="Google Shape;671;p33"/>
          <p:cNvSpPr/>
          <p:nvPr/>
        </p:nvSpPr>
        <p:spPr>
          <a:xfrm>
            <a:off x="-833928" y="3122022"/>
            <a:ext cx="1470950" cy="1635232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33"/>
          <p:cNvSpPr/>
          <p:nvPr/>
        </p:nvSpPr>
        <p:spPr>
          <a:xfrm>
            <a:off x="-179250" y="4953004"/>
            <a:ext cx="9944790" cy="514357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89715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5" name="Google Shape;865;p35"/>
          <p:cNvGrpSpPr/>
          <p:nvPr/>
        </p:nvGrpSpPr>
        <p:grpSpPr>
          <a:xfrm flipH="1">
            <a:off x="7380358" y="3213363"/>
            <a:ext cx="1401294" cy="1941805"/>
            <a:chOff x="1002412" y="3043930"/>
            <a:chExt cx="1598009" cy="2214397"/>
          </a:xfrm>
        </p:grpSpPr>
        <p:sp>
          <p:nvSpPr>
            <p:cNvPr id="866" name="Google Shape;866;p35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8" name="Google Shape;868;p35"/>
          <p:cNvSpPr/>
          <p:nvPr/>
        </p:nvSpPr>
        <p:spPr>
          <a:xfrm flipH="1">
            <a:off x="7916200" y="3852304"/>
            <a:ext cx="1186850" cy="1319432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9" name="Google Shape;869;p35"/>
          <p:cNvGrpSpPr/>
          <p:nvPr/>
        </p:nvGrpSpPr>
        <p:grpSpPr>
          <a:xfrm>
            <a:off x="-757905" y="-367561"/>
            <a:ext cx="10637921" cy="1974753"/>
            <a:chOff x="-376905" y="-824761"/>
            <a:chExt cx="10637921" cy="1974753"/>
          </a:xfrm>
        </p:grpSpPr>
        <p:sp>
          <p:nvSpPr>
            <p:cNvPr id="870" name="Google Shape;870;p3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4" name="Google Shape;874;p35"/>
          <p:cNvGrpSpPr/>
          <p:nvPr/>
        </p:nvGrpSpPr>
        <p:grpSpPr>
          <a:xfrm>
            <a:off x="356363" y="3189487"/>
            <a:ext cx="970053" cy="2018817"/>
            <a:chOff x="464166" y="3124811"/>
            <a:chExt cx="1174114" cy="2443497"/>
          </a:xfrm>
        </p:grpSpPr>
        <p:sp>
          <p:nvSpPr>
            <p:cNvPr id="875" name="Google Shape;875;p35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7" name="Google Shape;877;p35"/>
          <p:cNvSpPr/>
          <p:nvPr/>
        </p:nvSpPr>
        <p:spPr>
          <a:xfrm>
            <a:off x="-566387" y="3890404"/>
            <a:ext cx="1186850" cy="1319432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77045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3">
  <p:cSld name="Background 3"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38"/>
          <p:cNvSpPr/>
          <p:nvPr/>
        </p:nvSpPr>
        <p:spPr>
          <a:xfrm>
            <a:off x="-14736" y="4227301"/>
            <a:ext cx="9322246" cy="774006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2" name="Google Shape;1112;p38"/>
          <p:cNvGrpSpPr/>
          <p:nvPr/>
        </p:nvGrpSpPr>
        <p:grpSpPr>
          <a:xfrm>
            <a:off x="8112208" y="528657"/>
            <a:ext cx="955667" cy="4758082"/>
            <a:chOff x="-5509963" y="1180077"/>
            <a:chExt cx="520006" cy="2589009"/>
          </a:xfrm>
        </p:grpSpPr>
        <p:sp>
          <p:nvSpPr>
            <p:cNvPr id="1113" name="Google Shape;1113;p38"/>
            <p:cNvSpPr/>
            <p:nvPr/>
          </p:nvSpPr>
          <p:spPr>
            <a:xfrm>
              <a:off x="-5293654" y="1411411"/>
              <a:ext cx="60752" cy="2357676"/>
            </a:xfrm>
            <a:custGeom>
              <a:avLst/>
              <a:gdLst/>
              <a:ahLst/>
              <a:cxnLst/>
              <a:rect l="l" t="t" r="r" b="b"/>
              <a:pathLst>
                <a:path w="2883" h="111884" extrusionOk="0">
                  <a:moveTo>
                    <a:pt x="1" y="0"/>
                  </a:moveTo>
                  <a:lnTo>
                    <a:pt x="1" y="111171"/>
                  </a:lnTo>
                  <a:cubicBezTo>
                    <a:pt x="1" y="111560"/>
                    <a:pt x="648" y="111883"/>
                    <a:pt x="1425" y="111883"/>
                  </a:cubicBezTo>
                  <a:cubicBezTo>
                    <a:pt x="2235" y="111883"/>
                    <a:pt x="2883" y="111560"/>
                    <a:pt x="2883" y="111171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-5509963" y="1180077"/>
              <a:ext cx="520006" cy="522050"/>
            </a:xfrm>
            <a:custGeom>
              <a:avLst/>
              <a:gdLst/>
              <a:ahLst/>
              <a:cxnLst/>
              <a:rect l="l" t="t" r="r" b="b"/>
              <a:pathLst>
                <a:path w="24677" h="24774" extrusionOk="0">
                  <a:moveTo>
                    <a:pt x="1684" y="1"/>
                  </a:moveTo>
                  <a:lnTo>
                    <a:pt x="22960" y="1"/>
                  </a:lnTo>
                  <a:cubicBezTo>
                    <a:pt x="23931" y="1"/>
                    <a:pt x="24676" y="778"/>
                    <a:pt x="24676" y="1717"/>
                  </a:cubicBezTo>
                  <a:lnTo>
                    <a:pt x="24676" y="23057"/>
                  </a:lnTo>
                  <a:cubicBezTo>
                    <a:pt x="24676" y="23996"/>
                    <a:pt x="23931" y="24774"/>
                    <a:pt x="22960" y="24774"/>
                  </a:cubicBezTo>
                  <a:lnTo>
                    <a:pt x="1684" y="24774"/>
                  </a:lnTo>
                  <a:cubicBezTo>
                    <a:pt x="745" y="24774"/>
                    <a:pt x="0" y="23996"/>
                    <a:pt x="0" y="23057"/>
                  </a:cubicBezTo>
                  <a:lnTo>
                    <a:pt x="0" y="1717"/>
                  </a:lnTo>
                  <a:cubicBezTo>
                    <a:pt x="0" y="778"/>
                    <a:pt x="745" y="1"/>
                    <a:pt x="1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-5485392" y="1204647"/>
              <a:ext cx="470865" cy="472235"/>
            </a:xfrm>
            <a:custGeom>
              <a:avLst/>
              <a:gdLst/>
              <a:ahLst/>
              <a:cxnLst/>
              <a:rect l="l" t="t" r="r" b="b"/>
              <a:pathLst>
                <a:path w="22345" h="22410" extrusionOk="0">
                  <a:moveTo>
                    <a:pt x="1522" y="0"/>
                  </a:moveTo>
                  <a:lnTo>
                    <a:pt x="20790" y="0"/>
                  </a:lnTo>
                  <a:cubicBezTo>
                    <a:pt x="21664" y="0"/>
                    <a:pt x="22344" y="713"/>
                    <a:pt x="22344" y="1555"/>
                  </a:cubicBezTo>
                  <a:lnTo>
                    <a:pt x="22344" y="20887"/>
                  </a:lnTo>
                  <a:cubicBezTo>
                    <a:pt x="22344" y="21729"/>
                    <a:pt x="21664" y="22409"/>
                    <a:pt x="20790" y="22409"/>
                  </a:cubicBezTo>
                  <a:lnTo>
                    <a:pt x="1522" y="22409"/>
                  </a:lnTo>
                  <a:cubicBezTo>
                    <a:pt x="680" y="22409"/>
                    <a:pt x="0" y="21729"/>
                    <a:pt x="0" y="20887"/>
                  </a:cubicBezTo>
                  <a:lnTo>
                    <a:pt x="0" y="1555"/>
                  </a:lnTo>
                  <a:cubicBezTo>
                    <a:pt x="0" y="713"/>
                    <a:pt x="680" y="0"/>
                    <a:pt x="1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-5396003" y="1257181"/>
              <a:ext cx="292760" cy="368516"/>
            </a:xfrm>
            <a:custGeom>
              <a:avLst/>
              <a:gdLst/>
              <a:ahLst/>
              <a:cxnLst/>
              <a:rect l="l" t="t" r="r" b="b"/>
              <a:pathLst>
                <a:path w="13893" h="17488" extrusionOk="0">
                  <a:moveTo>
                    <a:pt x="2526" y="130"/>
                  </a:moveTo>
                  <a:cubicBezTo>
                    <a:pt x="2817" y="66"/>
                    <a:pt x="3141" y="1"/>
                    <a:pt x="3465" y="1"/>
                  </a:cubicBezTo>
                  <a:lnTo>
                    <a:pt x="10427" y="1"/>
                  </a:lnTo>
                  <a:cubicBezTo>
                    <a:pt x="10751" y="1"/>
                    <a:pt x="11075" y="66"/>
                    <a:pt x="11367" y="130"/>
                  </a:cubicBezTo>
                  <a:cubicBezTo>
                    <a:pt x="11561" y="195"/>
                    <a:pt x="11723" y="260"/>
                    <a:pt x="11885" y="325"/>
                  </a:cubicBezTo>
                  <a:cubicBezTo>
                    <a:pt x="12403" y="584"/>
                    <a:pt x="12856" y="940"/>
                    <a:pt x="13212" y="1393"/>
                  </a:cubicBezTo>
                  <a:lnTo>
                    <a:pt x="13374" y="1620"/>
                  </a:lnTo>
                  <a:lnTo>
                    <a:pt x="13374" y="1652"/>
                  </a:lnTo>
                  <a:cubicBezTo>
                    <a:pt x="13439" y="1750"/>
                    <a:pt x="13504" y="1879"/>
                    <a:pt x="13569" y="2009"/>
                  </a:cubicBezTo>
                  <a:cubicBezTo>
                    <a:pt x="13633" y="2106"/>
                    <a:pt x="13666" y="2235"/>
                    <a:pt x="13731" y="2365"/>
                  </a:cubicBezTo>
                  <a:cubicBezTo>
                    <a:pt x="13763" y="2527"/>
                    <a:pt x="13828" y="2721"/>
                    <a:pt x="13860" y="2915"/>
                  </a:cubicBezTo>
                  <a:cubicBezTo>
                    <a:pt x="13892" y="3110"/>
                    <a:pt x="13892" y="3304"/>
                    <a:pt x="13892" y="3498"/>
                  </a:cubicBezTo>
                  <a:lnTo>
                    <a:pt x="13892" y="13084"/>
                  </a:lnTo>
                  <a:lnTo>
                    <a:pt x="13892" y="14185"/>
                  </a:lnTo>
                  <a:lnTo>
                    <a:pt x="13892" y="14185"/>
                  </a:lnTo>
                  <a:lnTo>
                    <a:pt x="13860" y="14282"/>
                  </a:lnTo>
                  <a:cubicBezTo>
                    <a:pt x="13860" y="14379"/>
                    <a:pt x="13795" y="14476"/>
                    <a:pt x="13763" y="14541"/>
                  </a:cubicBezTo>
                  <a:cubicBezTo>
                    <a:pt x="13633" y="14767"/>
                    <a:pt x="13439" y="14929"/>
                    <a:pt x="13212" y="15027"/>
                  </a:cubicBezTo>
                  <a:cubicBezTo>
                    <a:pt x="13083" y="15091"/>
                    <a:pt x="12921" y="15124"/>
                    <a:pt x="12759" y="15124"/>
                  </a:cubicBezTo>
                  <a:lnTo>
                    <a:pt x="12759" y="16387"/>
                  </a:lnTo>
                  <a:cubicBezTo>
                    <a:pt x="12727" y="16678"/>
                    <a:pt x="12597" y="16937"/>
                    <a:pt x="12370" y="17164"/>
                  </a:cubicBezTo>
                  <a:cubicBezTo>
                    <a:pt x="12306" y="17229"/>
                    <a:pt x="12209" y="17261"/>
                    <a:pt x="12144" y="17326"/>
                  </a:cubicBezTo>
                  <a:cubicBezTo>
                    <a:pt x="11885" y="17423"/>
                    <a:pt x="11626" y="17455"/>
                    <a:pt x="11367" y="17455"/>
                  </a:cubicBezTo>
                  <a:lnTo>
                    <a:pt x="10266" y="17455"/>
                  </a:lnTo>
                  <a:cubicBezTo>
                    <a:pt x="10007" y="17391"/>
                    <a:pt x="9812" y="17293"/>
                    <a:pt x="9618" y="17131"/>
                  </a:cubicBezTo>
                  <a:cubicBezTo>
                    <a:pt x="9586" y="17099"/>
                    <a:pt x="9553" y="17034"/>
                    <a:pt x="9521" y="17002"/>
                  </a:cubicBezTo>
                  <a:lnTo>
                    <a:pt x="9456" y="16905"/>
                  </a:lnTo>
                  <a:cubicBezTo>
                    <a:pt x="9391" y="16808"/>
                    <a:pt x="9359" y="16710"/>
                    <a:pt x="9326" y="16581"/>
                  </a:cubicBezTo>
                  <a:cubicBezTo>
                    <a:pt x="9326" y="16484"/>
                    <a:pt x="9262" y="16387"/>
                    <a:pt x="9294" y="16257"/>
                  </a:cubicBezTo>
                  <a:lnTo>
                    <a:pt x="9294" y="15124"/>
                  </a:lnTo>
                  <a:lnTo>
                    <a:pt x="4599" y="15124"/>
                  </a:lnTo>
                  <a:lnTo>
                    <a:pt x="4599" y="16451"/>
                  </a:lnTo>
                  <a:lnTo>
                    <a:pt x="4599" y="16451"/>
                  </a:lnTo>
                  <a:cubicBezTo>
                    <a:pt x="4599" y="16516"/>
                    <a:pt x="4599" y="16581"/>
                    <a:pt x="4566" y="16646"/>
                  </a:cubicBezTo>
                  <a:cubicBezTo>
                    <a:pt x="4534" y="16808"/>
                    <a:pt x="4404" y="17002"/>
                    <a:pt x="4275" y="17131"/>
                  </a:cubicBezTo>
                  <a:cubicBezTo>
                    <a:pt x="4178" y="17229"/>
                    <a:pt x="4048" y="17326"/>
                    <a:pt x="3919" y="17391"/>
                  </a:cubicBezTo>
                  <a:cubicBezTo>
                    <a:pt x="3692" y="17455"/>
                    <a:pt x="3465" y="17488"/>
                    <a:pt x="3206" y="17455"/>
                  </a:cubicBezTo>
                  <a:lnTo>
                    <a:pt x="2202" y="17455"/>
                  </a:lnTo>
                  <a:cubicBezTo>
                    <a:pt x="1716" y="17423"/>
                    <a:pt x="1295" y="17099"/>
                    <a:pt x="1198" y="16646"/>
                  </a:cubicBezTo>
                  <a:cubicBezTo>
                    <a:pt x="1198" y="16613"/>
                    <a:pt x="1198" y="16581"/>
                    <a:pt x="1166" y="16549"/>
                  </a:cubicBezTo>
                  <a:cubicBezTo>
                    <a:pt x="1166" y="16484"/>
                    <a:pt x="1166" y="16419"/>
                    <a:pt x="1166" y="16354"/>
                  </a:cubicBezTo>
                  <a:lnTo>
                    <a:pt x="1166" y="15156"/>
                  </a:lnTo>
                  <a:cubicBezTo>
                    <a:pt x="745" y="15156"/>
                    <a:pt x="389" y="14962"/>
                    <a:pt x="162" y="14606"/>
                  </a:cubicBezTo>
                  <a:cubicBezTo>
                    <a:pt x="130" y="14508"/>
                    <a:pt x="65" y="14411"/>
                    <a:pt x="33" y="14314"/>
                  </a:cubicBezTo>
                  <a:lnTo>
                    <a:pt x="33" y="14217"/>
                  </a:lnTo>
                  <a:cubicBezTo>
                    <a:pt x="0" y="14120"/>
                    <a:pt x="0" y="14023"/>
                    <a:pt x="0" y="13926"/>
                  </a:cubicBezTo>
                  <a:lnTo>
                    <a:pt x="0" y="4761"/>
                  </a:lnTo>
                  <a:lnTo>
                    <a:pt x="0" y="3174"/>
                  </a:lnTo>
                  <a:cubicBezTo>
                    <a:pt x="33" y="2915"/>
                    <a:pt x="97" y="2624"/>
                    <a:pt x="162" y="2365"/>
                  </a:cubicBezTo>
                  <a:cubicBezTo>
                    <a:pt x="227" y="2268"/>
                    <a:pt x="259" y="2171"/>
                    <a:pt x="292" y="2073"/>
                  </a:cubicBezTo>
                  <a:cubicBezTo>
                    <a:pt x="356" y="1911"/>
                    <a:pt x="454" y="1782"/>
                    <a:pt x="551" y="1620"/>
                  </a:cubicBezTo>
                  <a:cubicBezTo>
                    <a:pt x="777" y="1231"/>
                    <a:pt x="1101" y="908"/>
                    <a:pt x="1457" y="649"/>
                  </a:cubicBezTo>
                  <a:cubicBezTo>
                    <a:pt x="1555" y="584"/>
                    <a:pt x="1684" y="551"/>
                    <a:pt x="1749" y="454"/>
                  </a:cubicBezTo>
                  <a:cubicBezTo>
                    <a:pt x="1846" y="389"/>
                    <a:pt x="1943" y="357"/>
                    <a:pt x="2040" y="325"/>
                  </a:cubicBezTo>
                  <a:cubicBezTo>
                    <a:pt x="2170" y="260"/>
                    <a:pt x="2299" y="195"/>
                    <a:pt x="2429" y="163"/>
                  </a:cubicBezTo>
                  <a:cubicBezTo>
                    <a:pt x="2494" y="163"/>
                    <a:pt x="2526" y="130"/>
                    <a:pt x="2558" y="130"/>
                  </a:cubicBezTo>
                  <a:close/>
                  <a:moveTo>
                    <a:pt x="4599" y="1167"/>
                  </a:moveTo>
                  <a:lnTo>
                    <a:pt x="4599" y="2332"/>
                  </a:lnTo>
                  <a:lnTo>
                    <a:pt x="9262" y="2332"/>
                  </a:lnTo>
                  <a:lnTo>
                    <a:pt x="9262" y="1167"/>
                  </a:lnTo>
                  <a:close/>
                  <a:moveTo>
                    <a:pt x="1101" y="3498"/>
                  </a:moveTo>
                  <a:lnTo>
                    <a:pt x="1101" y="10493"/>
                  </a:lnTo>
                  <a:lnTo>
                    <a:pt x="12759" y="10493"/>
                  </a:lnTo>
                  <a:lnTo>
                    <a:pt x="12759" y="3498"/>
                  </a:lnTo>
                  <a:close/>
                  <a:moveTo>
                    <a:pt x="2235" y="11626"/>
                  </a:moveTo>
                  <a:cubicBezTo>
                    <a:pt x="2040" y="11659"/>
                    <a:pt x="1878" y="11691"/>
                    <a:pt x="1716" y="11788"/>
                  </a:cubicBezTo>
                  <a:cubicBezTo>
                    <a:pt x="1425" y="11918"/>
                    <a:pt x="1231" y="12209"/>
                    <a:pt x="1166" y="12501"/>
                  </a:cubicBezTo>
                  <a:lnTo>
                    <a:pt x="1134" y="12598"/>
                  </a:lnTo>
                  <a:cubicBezTo>
                    <a:pt x="1101" y="12695"/>
                    <a:pt x="1101" y="12825"/>
                    <a:pt x="1134" y="12922"/>
                  </a:cubicBezTo>
                  <a:cubicBezTo>
                    <a:pt x="1134" y="12986"/>
                    <a:pt x="1166" y="13051"/>
                    <a:pt x="1166" y="13116"/>
                  </a:cubicBezTo>
                  <a:cubicBezTo>
                    <a:pt x="1263" y="13472"/>
                    <a:pt x="1522" y="13731"/>
                    <a:pt x="1846" y="13893"/>
                  </a:cubicBezTo>
                  <a:cubicBezTo>
                    <a:pt x="2137" y="13990"/>
                    <a:pt x="2494" y="13990"/>
                    <a:pt x="2785" y="13861"/>
                  </a:cubicBezTo>
                  <a:cubicBezTo>
                    <a:pt x="3077" y="13699"/>
                    <a:pt x="3303" y="13440"/>
                    <a:pt x="3400" y="13116"/>
                  </a:cubicBezTo>
                  <a:lnTo>
                    <a:pt x="3433" y="13019"/>
                  </a:lnTo>
                  <a:cubicBezTo>
                    <a:pt x="3465" y="12889"/>
                    <a:pt x="3465" y="12760"/>
                    <a:pt x="3433" y="12630"/>
                  </a:cubicBezTo>
                  <a:lnTo>
                    <a:pt x="3400" y="12533"/>
                  </a:lnTo>
                  <a:cubicBezTo>
                    <a:pt x="3303" y="12144"/>
                    <a:pt x="3012" y="11853"/>
                    <a:pt x="2656" y="11723"/>
                  </a:cubicBezTo>
                  <a:cubicBezTo>
                    <a:pt x="2526" y="11659"/>
                    <a:pt x="2364" y="11659"/>
                    <a:pt x="2235" y="11626"/>
                  </a:cubicBezTo>
                  <a:close/>
                  <a:moveTo>
                    <a:pt x="11010" y="11788"/>
                  </a:moveTo>
                  <a:cubicBezTo>
                    <a:pt x="10751" y="11950"/>
                    <a:pt x="10525" y="12209"/>
                    <a:pt x="10460" y="12501"/>
                  </a:cubicBezTo>
                  <a:lnTo>
                    <a:pt x="10427" y="12598"/>
                  </a:lnTo>
                  <a:cubicBezTo>
                    <a:pt x="10427" y="12727"/>
                    <a:pt x="10427" y="12857"/>
                    <a:pt x="10427" y="12986"/>
                  </a:cubicBezTo>
                  <a:cubicBezTo>
                    <a:pt x="10460" y="13181"/>
                    <a:pt x="10557" y="13343"/>
                    <a:pt x="10654" y="13472"/>
                  </a:cubicBezTo>
                  <a:cubicBezTo>
                    <a:pt x="10784" y="13634"/>
                    <a:pt x="10946" y="13764"/>
                    <a:pt x="11108" y="13861"/>
                  </a:cubicBezTo>
                  <a:lnTo>
                    <a:pt x="11237" y="13893"/>
                  </a:lnTo>
                  <a:cubicBezTo>
                    <a:pt x="11496" y="13990"/>
                    <a:pt x="11820" y="13958"/>
                    <a:pt x="12079" y="13828"/>
                  </a:cubicBezTo>
                  <a:cubicBezTo>
                    <a:pt x="12176" y="13796"/>
                    <a:pt x="12273" y="13731"/>
                    <a:pt x="12338" y="13666"/>
                  </a:cubicBezTo>
                  <a:cubicBezTo>
                    <a:pt x="12532" y="13505"/>
                    <a:pt x="12630" y="13310"/>
                    <a:pt x="12694" y="13084"/>
                  </a:cubicBezTo>
                  <a:cubicBezTo>
                    <a:pt x="12694" y="13019"/>
                    <a:pt x="12727" y="12986"/>
                    <a:pt x="12727" y="12922"/>
                  </a:cubicBezTo>
                  <a:cubicBezTo>
                    <a:pt x="12759" y="12792"/>
                    <a:pt x="12759" y="12695"/>
                    <a:pt x="12727" y="12565"/>
                  </a:cubicBezTo>
                  <a:lnTo>
                    <a:pt x="12727" y="12468"/>
                  </a:lnTo>
                  <a:cubicBezTo>
                    <a:pt x="12630" y="12112"/>
                    <a:pt x="12338" y="11821"/>
                    <a:pt x="11982" y="11659"/>
                  </a:cubicBezTo>
                  <a:cubicBezTo>
                    <a:pt x="11852" y="11626"/>
                    <a:pt x="11690" y="11594"/>
                    <a:pt x="11561" y="11594"/>
                  </a:cubicBezTo>
                  <a:cubicBezTo>
                    <a:pt x="11367" y="11626"/>
                    <a:pt x="11172" y="11691"/>
                    <a:pt x="11043" y="117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-5445818" y="1355463"/>
              <a:ext cx="24592" cy="73712"/>
            </a:xfrm>
            <a:custGeom>
              <a:avLst/>
              <a:gdLst/>
              <a:ahLst/>
              <a:cxnLst/>
              <a:rect l="l" t="t" r="r" b="b"/>
              <a:pathLst>
                <a:path w="1167" h="3498" extrusionOk="0">
                  <a:moveTo>
                    <a:pt x="0" y="486"/>
                  </a:moveTo>
                  <a:cubicBezTo>
                    <a:pt x="33" y="227"/>
                    <a:pt x="259" y="0"/>
                    <a:pt x="551" y="0"/>
                  </a:cubicBezTo>
                  <a:lnTo>
                    <a:pt x="1166" y="0"/>
                  </a:lnTo>
                  <a:lnTo>
                    <a:pt x="1166" y="3497"/>
                  </a:lnTo>
                  <a:lnTo>
                    <a:pt x="486" y="3497"/>
                  </a:lnTo>
                  <a:cubicBezTo>
                    <a:pt x="195" y="3465"/>
                    <a:pt x="0" y="3206"/>
                    <a:pt x="0" y="2914"/>
                  </a:cubicBezTo>
                  <a:lnTo>
                    <a:pt x="0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-5078693" y="1355463"/>
              <a:ext cx="24592" cy="73016"/>
            </a:xfrm>
            <a:custGeom>
              <a:avLst/>
              <a:gdLst/>
              <a:ahLst/>
              <a:cxnLst/>
              <a:rect l="l" t="t" r="r" b="b"/>
              <a:pathLst>
                <a:path w="1167" h="3465" extrusionOk="0">
                  <a:moveTo>
                    <a:pt x="0" y="0"/>
                  </a:moveTo>
                  <a:lnTo>
                    <a:pt x="616" y="0"/>
                  </a:lnTo>
                  <a:cubicBezTo>
                    <a:pt x="907" y="0"/>
                    <a:pt x="1166" y="259"/>
                    <a:pt x="1166" y="551"/>
                  </a:cubicBezTo>
                  <a:lnTo>
                    <a:pt x="1166" y="2914"/>
                  </a:lnTo>
                  <a:cubicBezTo>
                    <a:pt x="1166" y="3076"/>
                    <a:pt x="1101" y="3238"/>
                    <a:pt x="972" y="3335"/>
                  </a:cubicBezTo>
                  <a:cubicBezTo>
                    <a:pt x="875" y="3400"/>
                    <a:pt x="713" y="3465"/>
                    <a:pt x="583" y="3465"/>
                  </a:cubicBezTo>
                  <a:lnTo>
                    <a:pt x="0" y="3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9" name="Google Shape;1119;p38"/>
          <p:cNvGrpSpPr/>
          <p:nvPr/>
        </p:nvGrpSpPr>
        <p:grpSpPr>
          <a:xfrm>
            <a:off x="-179259" y="4453048"/>
            <a:ext cx="9944799" cy="717401"/>
            <a:chOff x="-179259" y="4453048"/>
            <a:chExt cx="9944799" cy="717401"/>
          </a:xfrm>
        </p:grpSpPr>
        <p:sp>
          <p:nvSpPr>
            <p:cNvPr id="1120" name="Google Shape;1120;p38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2" name="Google Shape;1122;p38"/>
          <p:cNvGrpSpPr/>
          <p:nvPr/>
        </p:nvGrpSpPr>
        <p:grpSpPr>
          <a:xfrm flipH="1">
            <a:off x="-292905" y="206910"/>
            <a:ext cx="8176513" cy="1200257"/>
            <a:chOff x="2084504" y="-50265"/>
            <a:chExt cx="8176513" cy="1200257"/>
          </a:xfrm>
        </p:grpSpPr>
        <p:sp>
          <p:nvSpPr>
            <p:cNvPr id="1123" name="Google Shape;1123;p38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2084504" y="107214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26" name="Google Shape;1126;p38"/>
          <p:cNvSpPr/>
          <p:nvPr/>
        </p:nvSpPr>
        <p:spPr>
          <a:xfrm flipH="1">
            <a:off x="1595994" y="1672757"/>
            <a:ext cx="2409874" cy="2675453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7" name="Google Shape;1127;p38"/>
          <p:cNvSpPr/>
          <p:nvPr/>
        </p:nvSpPr>
        <p:spPr>
          <a:xfrm flipH="1">
            <a:off x="1645846" y="3677461"/>
            <a:ext cx="190865" cy="672465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8" name="Google Shape;1128;p38"/>
          <p:cNvSpPr/>
          <p:nvPr/>
        </p:nvSpPr>
        <p:spPr>
          <a:xfrm flipH="1">
            <a:off x="826352" y="1810897"/>
            <a:ext cx="1829831" cy="2127123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9" name="Google Shape;1129;p38"/>
          <p:cNvSpPr/>
          <p:nvPr/>
        </p:nvSpPr>
        <p:spPr>
          <a:xfrm flipH="1">
            <a:off x="628848" y="3481380"/>
            <a:ext cx="168161" cy="866809"/>
          </a:xfrm>
          <a:custGeom>
            <a:avLst/>
            <a:gdLst/>
            <a:ahLst/>
            <a:cxnLst/>
            <a:rect l="l" t="t" r="r" b="b"/>
            <a:pathLst>
              <a:path w="3770" h="19433" extrusionOk="0">
                <a:moveTo>
                  <a:pt x="1" y="0"/>
                </a:moveTo>
                <a:lnTo>
                  <a:pt x="1" y="19432"/>
                </a:lnTo>
                <a:lnTo>
                  <a:pt x="3769" y="19432"/>
                </a:lnTo>
                <a:lnTo>
                  <a:pt x="3769" y="0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0" name="Google Shape;1130;p38"/>
          <p:cNvSpPr/>
          <p:nvPr/>
        </p:nvSpPr>
        <p:spPr>
          <a:xfrm flipH="1">
            <a:off x="-62806" y="1527257"/>
            <a:ext cx="1549712" cy="2045228"/>
          </a:xfrm>
          <a:custGeom>
            <a:avLst/>
            <a:gdLst/>
            <a:ahLst/>
            <a:cxnLst/>
            <a:rect l="l" t="t" r="r" b="b"/>
            <a:pathLst>
              <a:path w="34743" h="45852" extrusionOk="0">
                <a:moveTo>
                  <a:pt x="17352" y="0"/>
                </a:moveTo>
                <a:cubicBezTo>
                  <a:pt x="11189" y="0"/>
                  <a:pt x="6164" y="3258"/>
                  <a:pt x="6164" y="7223"/>
                </a:cubicBezTo>
                <a:cubicBezTo>
                  <a:pt x="6164" y="7616"/>
                  <a:pt x="6242" y="8008"/>
                  <a:pt x="6321" y="8362"/>
                </a:cubicBezTo>
                <a:cubicBezTo>
                  <a:pt x="4240" y="9422"/>
                  <a:pt x="2906" y="11031"/>
                  <a:pt x="2906" y="12876"/>
                </a:cubicBezTo>
                <a:cubicBezTo>
                  <a:pt x="2906" y="14250"/>
                  <a:pt x="3691" y="15546"/>
                  <a:pt x="5026" y="16527"/>
                </a:cubicBezTo>
                <a:cubicBezTo>
                  <a:pt x="2906" y="17587"/>
                  <a:pt x="1532" y="19196"/>
                  <a:pt x="1532" y="21042"/>
                </a:cubicBezTo>
                <a:cubicBezTo>
                  <a:pt x="1532" y="22690"/>
                  <a:pt x="2631" y="24143"/>
                  <a:pt x="4319" y="25163"/>
                </a:cubicBezTo>
                <a:cubicBezTo>
                  <a:pt x="2474" y="26223"/>
                  <a:pt x="1335" y="27715"/>
                  <a:pt x="1335" y="29403"/>
                </a:cubicBezTo>
                <a:cubicBezTo>
                  <a:pt x="1335" y="30816"/>
                  <a:pt x="2121" y="32112"/>
                  <a:pt x="3455" y="33093"/>
                </a:cubicBezTo>
                <a:cubicBezTo>
                  <a:pt x="1335" y="34153"/>
                  <a:pt x="1" y="35763"/>
                  <a:pt x="1" y="37608"/>
                </a:cubicBezTo>
                <a:cubicBezTo>
                  <a:pt x="1" y="40709"/>
                  <a:pt x="3926" y="43261"/>
                  <a:pt x="8755" y="43261"/>
                </a:cubicBezTo>
                <a:cubicBezTo>
                  <a:pt x="9030" y="43261"/>
                  <a:pt x="9344" y="43261"/>
                  <a:pt x="9619" y="43221"/>
                </a:cubicBezTo>
                <a:cubicBezTo>
                  <a:pt x="11032" y="44792"/>
                  <a:pt x="13976" y="45851"/>
                  <a:pt x="17352" y="45851"/>
                </a:cubicBezTo>
                <a:cubicBezTo>
                  <a:pt x="20728" y="45851"/>
                  <a:pt x="23672" y="44792"/>
                  <a:pt x="25085" y="43221"/>
                </a:cubicBezTo>
                <a:cubicBezTo>
                  <a:pt x="25399" y="43221"/>
                  <a:pt x="25674" y="43261"/>
                  <a:pt x="25949" y="43261"/>
                </a:cubicBezTo>
                <a:cubicBezTo>
                  <a:pt x="30817" y="43261"/>
                  <a:pt x="34742" y="40709"/>
                  <a:pt x="34742" y="37608"/>
                </a:cubicBezTo>
                <a:cubicBezTo>
                  <a:pt x="34742" y="35763"/>
                  <a:pt x="33368" y="34153"/>
                  <a:pt x="31249" y="33093"/>
                </a:cubicBezTo>
                <a:cubicBezTo>
                  <a:pt x="32583" y="32112"/>
                  <a:pt x="33368" y="30816"/>
                  <a:pt x="33368" y="29403"/>
                </a:cubicBezTo>
                <a:cubicBezTo>
                  <a:pt x="33368" y="27715"/>
                  <a:pt x="32230" y="26184"/>
                  <a:pt x="30385" y="25163"/>
                </a:cubicBezTo>
                <a:cubicBezTo>
                  <a:pt x="32112" y="24143"/>
                  <a:pt x="33172" y="22651"/>
                  <a:pt x="33172" y="21042"/>
                </a:cubicBezTo>
                <a:cubicBezTo>
                  <a:pt x="33172" y="19196"/>
                  <a:pt x="31798" y="17587"/>
                  <a:pt x="29678" y="16527"/>
                </a:cubicBezTo>
                <a:cubicBezTo>
                  <a:pt x="31013" y="15546"/>
                  <a:pt x="31838" y="14250"/>
                  <a:pt x="31838" y="12837"/>
                </a:cubicBezTo>
                <a:cubicBezTo>
                  <a:pt x="31838" y="11031"/>
                  <a:pt x="30464" y="9422"/>
                  <a:pt x="28383" y="8362"/>
                </a:cubicBezTo>
                <a:cubicBezTo>
                  <a:pt x="28501" y="8008"/>
                  <a:pt x="28540" y="7616"/>
                  <a:pt x="28540" y="7223"/>
                </a:cubicBezTo>
                <a:cubicBezTo>
                  <a:pt x="28540" y="3219"/>
                  <a:pt x="23515" y="0"/>
                  <a:pt x="173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1" name="Google Shape;1131;p38"/>
          <p:cNvSpPr/>
          <p:nvPr/>
        </p:nvSpPr>
        <p:spPr>
          <a:xfrm flipH="1">
            <a:off x="5194325" y="2070183"/>
            <a:ext cx="2050313" cy="2278022"/>
          </a:xfrm>
          <a:custGeom>
            <a:avLst/>
            <a:gdLst/>
            <a:ahLst/>
            <a:cxnLst/>
            <a:rect l="l" t="t" r="r" b="b"/>
            <a:pathLst>
              <a:path w="45966" h="51071" extrusionOk="0">
                <a:moveTo>
                  <a:pt x="21184" y="0"/>
                </a:moveTo>
                <a:cubicBezTo>
                  <a:pt x="19510" y="0"/>
                  <a:pt x="17477" y="332"/>
                  <a:pt x="15015" y="1175"/>
                </a:cubicBezTo>
                <a:cubicBezTo>
                  <a:pt x="7321" y="3805"/>
                  <a:pt x="5319" y="9772"/>
                  <a:pt x="10854" y="10361"/>
                </a:cubicBezTo>
                <a:cubicBezTo>
                  <a:pt x="10854" y="10361"/>
                  <a:pt x="2178" y="11343"/>
                  <a:pt x="2178" y="17074"/>
                </a:cubicBezTo>
                <a:cubicBezTo>
                  <a:pt x="2178" y="19911"/>
                  <a:pt x="4038" y="20632"/>
                  <a:pt x="5929" y="20632"/>
                </a:cubicBezTo>
                <a:cubicBezTo>
                  <a:pt x="7411" y="20632"/>
                  <a:pt x="8913" y="20189"/>
                  <a:pt x="9552" y="19975"/>
                </a:cubicBezTo>
                <a:lnTo>
                  <a:pt x="9552" y="19975"/>
                </a:lnTo>
                <a:cubicBezTo>
                  <a:pt x="7841" y="20609"/>
                  <a:pt x="0" y="23887"/>
                  <a:pt x="4141" y="29361"/>
                </a:cubicBezTo>
                <a:cubicBezTo>
                  <a:pt x="4141" y="29361"/>
                  <a:pt x="6135" y="30944"/>
                  <a:pt x="8606" y="30944"/>
                </a:cubicBezTo>
                <a:cubicBezTo>
                  <a:pt x="10026" y="30944"/>
                  <a:pt x="11605" y="30421"/>
                  <a:pt x="13052" y="28772"/>
                </a:cubicBezTo>
                <a:lnTo>
                  <a:pt x="13052" y="28772"/>
                </a:lnTo>
                <a:cubicBezTo>
                  <a:pt x="13051" y="28773"/>
                  <a:pt x="10383" y="32109"/>
                  <a:pt x="13327" y="33483"/>
                </a:cubicBezTo>
                <a:cubicBezTo>
                  <a:pt x="13783" y="33699"/>
                  <a:pt x="14228" y="33788"/>
                  <a:pt x="14662" y="33788"/>
                </a:cubicBezTo>
                <a:cubicBezTo>
                  <a:pt x="16633" y="33788"/>
                  <a:pt x="18378" y="31962"/>
                  <a:pt x="19895" y="31962"/>
                </a:cubicBezTo>
                <a:cubicBezTo>
                  <a:pt x="20229" y="31962"/>
                  <a:pt x="20552" y="32050"/>
                  <a:pt x="20864" y="32266"/>
                </a:cubicBezTo>
                <a:cubicBezTo>
                  <a:pt x="20864" y="32266"/>
                  <a:pt x="24790" y="37056"/>
                  <a:pt x="22434" y="51070"/>
                </a:cubicBezTo>
                <a:lnTo>
                  <a:pt x="26792" y="51070"/>
                </a:lnTo>
                <a:cubicBezTo>
                  <a:pt x="26792" y="51070"/>
                  <a:pt x="23219" y="34936"/>
                  <a:pt x="28833" y="31442"/>
                </a:cubicBezTo>
                <a:cubicBezTo>
                  <a:pt x="28833" y="31442"/>
                  <a:pt x="29313" y="31162"/>
                  <a:pt x="30020" y="31162"/>
                </a:cubicBezTo>
                <a:cubicBezTo>
                  <a:pt x="30714" y="31162"/>
                  <a:pt x="31628" y="31432"/>
                  <a:pt x="32523" y="32502"/>
                </a:cubicBezTo>
                <a:cubicBezTo>
                  <a:pt x="33003" y="33099"/>
                  <a:pt x="33849" y="33381"/>
                  <a:pt x="34822" y="33381"/>
                </a:cubicBezTo>
                <a:cubicBezTo>
                  <a:pt x="37428" y="33381"/>
                  <a:pt x="40949" y="31361"/>
                  <a:pt x="40806" y="27987"/>
                </a:cubicBezTo>
                <a:cubicBezTo>
                  <a:pt x="40695" y="25353"/>
                  <a:pt x="39548" y="24778"/>
                  <a:pt x="38569" y="24778"/>
                </a:cubicBezTo>
                <a:cubicBezTo>
                  <a:pt x="38510" y="24778"/>
                  <a:pt x="38451" y="24780"/>
                  <a:pt x="38393" y="24784"/>
                </a:cubicBezTo>
                <a:lnTo>
                  <a:pt x="38393" y="24784"/>
                </a:lnTo>
                <a:cubicBezTo>
                  <a:pt x="40825" y="24010"/>
                  <a:pt x="45965" y="21767"/>
                  <a:pt x="45635" y="16721"/>
                </a:cubicBezTo>
                <a:cubicBezTo>
                  <a:pt x="45437" y="13374"/>
                  <a:pt x="43230" y="12545"/>
                  <a:pt x="41093" y="12545"/>
                </a:cubicBezTo>
                <a:cubicBezTo>
                  <a:pt x="38993" y="12545"/>
                  <a:pt x="36959" y="13345"/>
                  <a:pt x="36959" y="13345"/>
                </a:cubicBezTo>
                <a:cubicBezTo>
                  <a:pt x="36959" y="13345"/>
                  <a:pt x="43868" y="10283"/>
                  <a:pt x="40924" y="7417"/>
                </a:cubicBezTo>
                <a:cubicBezTo>
                  <a:pt x="40028" y="6556"/>
                  <a:pt x="39071" y="6255"/>
                  <a:pt x="38171" y="6255"/>
                </a:cubicBezTo>
                <a:cubicBezTo>
                  <a:pt x="36095" y="6255"/>
                  <a:pt x="34322" y="7859"/>
                  <a:pt x="34290" y="7888"/>
                </a:cubicBezTo>
                <a:lnTo>
                  <a:pt x="34290" y="7888"/>
                </a:lnTo>
                <a:cubicBezTo>
                  <a:pt x="34334" y="7848"/>
                  <a:pt x="37737" y="4737"/>
                  <a:pt x="36566" y="3138"/>
                </a:cubicBezTo>
                <a:cubicBezTo>
                  <a:pt x="36200" y="2649"/>
                  <a:pt x="35449" y="2446"/>
                  <a:pt x="34541" y="2446"/>
                </a:cubicBezTo>
                <a:cubicBezTo>
                  <a:pt x="32530" y="2446"/>
                  <a:pt x="29746" y="3443"/>
                  <a:pt x="28637" y="4551"/>
                </a:cubicBezTo>
                <a:lnTo>
                  <a:pt x="28637" y="4551"/>
                </a:lnTo>
                <a:cubicBezTo>
                  <a:pt x="28654" y="4504"/>
                  <a:pt x="27352" y="0"/>
                  <a:pt x="21184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2" name="Google Shape;1132;p38"/>
          <p:cNvSpPr/>
          <p:nvPr/>
        </p:nvSpPr>
        <p:spPr>
          <a:xfrm>
            <a:off x="-14736" y="4426906"/>
            <a:ext cx="9322246" cy="70076"/>
          </a:xfrm>
          <a:custGeom>
            <a:avLst/>
            <a:gdLst/>
            <a:ahLst/>
            <a:cxnLst/>
            <a:rect l="l" t="t" r="r" b="b"/>
            <a:pathLst>
              <a:path w="209001" h="1571" extrusionOk="0">
                <a:moveTo>
                  <a:pt x="0" y="1"/>
                </a:moveTo>
                <a:lnTo>
                  <a:pt x="209000" y="1"/>
                </a:lnTo>
                <a:lnTo>
                  <a:pt x="209000" y="1571"/>
                </a:lnTo>
                <a:lnTo>
                  <a:pt x="0" y="157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3" name="Google Shape;1133;p38"/>
          <p:cNvSpPr/>
          <p:nvPr/>
        </p:nvSpPr>
        <p:spPr>
          <a:xfrm>
            <a:off x="-14736" y="4820514"/>
            <a:ext cx="9322246" cy="45"/>
          </a:xfrm>
          <a:custGeom>
            <a:avLst/>
            <a:gdLst/>
            <a:ahLst/>
            <a:cxnLst/>
            <a:rect l="l" t="t" r="r" b="b"/>
            <a:pathLst>
              <a:path w="209001" h="1" fill="none" extrusionOk="0">
                <a:moveTo>
                  <a:pt x="0" y="1"/>
                </a:moveTo>
                <a:lnTo>
                  <a:pt x="209000" y="1"/>
                </a:ln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miter lim="3925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34" name="Google Shape;1134;p38"/>
          <p:cNvGrpSpPr/>
          <p:nvPr/>
        </p:nvGrpSpPr>
        <p:grpSpPr>
          <a:xfrm>
            <a:off x="7006956" y="2285034"/>
            <a:ext cx="1361025" cy="2371915"/>
            <a:chOff x="6282452" y="1236847"/>
            <a:chExt cx="1533549" cy="2672881"/>
          </a:xfrm>
        </p:grpSpPr>
        <p:grpSp>
          <p:nvGrpSpPr>
            <p:cNvPr id="1135" name="Google Shape;1135;p38"/>
            <p:cNvGrpSpPr/>
            <p:nvPr/>
          </p:nvGrpSpPr>
          <p:grpSpPr>
            <a:xfrm>
              <a:off x="6282452" y="1236847"/>
              <a:ext cx="1533549" cy="2672881"/>
              <a:chOff x="12645075" y="2835438"/>
              <a:chExt cx="725700" cy="1264850"/>
            </a:xfrm>
          </p:grpSpPr>
          <p:sp>
            <p:nvSpPr>
              <p:cNvPr id="1136" name="Google Shape;1136;p38"/>
              <p:cNvSpPr/>
              <p:nvPr/>
            </p:nvSpPr>
            <p:spPr>
              <a:xfrm>
                <a:off x="12664825" y="3367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A16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" name="Google Shape;1137;p38"/>
              <p:cNvSpPr/>
              <p:nvPr/>
            </p:nvSpPr>
            <p:spPr>
              <a:xfrm>
                <a:off x="12722400" y="3335213"/>
                <a:ext cx="617100" cy="430125"/>
              </a:xfrm>
              <a:custGeom>
                <a:avLst/>
                <a:gdLst/>
                <a:ahLst/>
                <a:cxnLst/>
                <a:rect l="l" t="t" r="r" b="b"/>
                <a:pathLst>
                  <a:path w="24684" h="17205" extrusionOk="0">
                    <a:moveTo>
                      <a:pt x="1877" y="1"/>
                    </a:moveTo>
                    <a:lnTo>
                      <a:pt x="1" y="1423"/>
                    </a:lnTo>
                    <a:lnTo>
                      <a:pt x="2702" y="5517"/>
                    </a:lnTo>
                    <a:cubicBezTo>
                      <a:pt x="2987" y="5972"/>
                      <a:pt x="3385" y="6314"/>
                      <a:pt x="3840" y="6541"/>
                    </a:cubicBezTo>
                    <a:lnTo>
                      <a:pt x="8048" y="8674"/>
                    </a:lnTo>
                    <a:cubicBezTo>
                      <a:pt x="7906" y="10124"/>
                      <a:pt x="7792" y="11518"/>
                      <a:pt x="7821" y="12314"/>
                    </a:cubicBezTo>
                    <a:cubicBezTo>
                      <a:pt x="7906" y="13935"/>
                      <a:pt x="8105" y="15584"/>
                      <a:pt x="8418" y="17205"/>
                    </a:cubicBezTo>
                    <a:lnTo>
                      <a:pt x="20503" y="17205"/>
                    </a:lnTo>
                    <a:cubicBezTo>
                      <a:pt x="20816" y="15584"/>
                      <a:pt x="21015" y="13935"/>
                      <a:pt x="21101" y="12314"/>
                    </a:cubicBezTo>
                    <a:cubicBezTo>
                      <a:pt x="21101" y="11944"/>
                      <a:pt x="21101" y="11432"/>
                      <a:pt x="21072" y="10892"/>
                    </a:cubicBezTo>
                    <a:lnTo>
                      <a:pt x="21072" y="10892"/>
                    </a:lnTo>
                    <a:cubicBezTo>
                      <a:pt x="21584" y="12399"/>
                      <a:pt x="21897" y="13963"/>
                      <a:pt x="22039" y="15527"/>
                    </a:cubicBezTo>
                    <a:lnTo>
                      <a:pt x="24172" y="15186"/>
                    </a:lnTo>
                    <a:cubicBezTo>
                      <a:pt x="24172" y="15186"/>
                      <a:pt x="24684" y="13935"/>
                      <a:pt x="23774" y="10067"/>
                    </a:cubicBezTo>
                    <a:cubicBezTo>
                      <a:pt x="22864" y="6257"/>
                      <a:pt x="20390" y="4636"/>
                      <a:pt x="20390" y="4636"/>
                    </a:cubicBezTo>
                    <a:lnTo>
                      <a:pt x="20361" y="4664"/>
                    </a:lnTo>
                    <a:lnTo>
                      <a:pt x="20361" y="4636"/>
                    </a:lnTo>
                    <a:cubicBezTo>
                      <a:pt x="19707" y="3726"/>
                      <a:pt x="17575" y="3043"/>
                      <a:pt x="17120" y="2958"/>
                    </a:cubicBezTo>
                    <a:lnTo>
                      <a:pt x="11830" y="2958"/>
                    </a:lnTo>
                    <a:cubicBezTo>
                      <a:pt x="11375" y="3043"/>
                      <a:pt x="9584" y="3271"/>
                      <a:pt x="8589" y="3897"/>
                    </a:cubicBezTo>
                    <a:lnTo>
                      <a:pt x="5574" y="3527"/>
                    </a:lnTo>
                    <a:cubicBezTo>
                      <a:pt x="4721" y="3442"/>
                      <a:pt x="3953" y="2958"/>
                      <a:pt x="3441" y="2247"/>
                    </a:cubicBezTo>
                    <a:lnTo>
                      <a:pt x="187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" name="Google Shape;1138;p38"/>
              <p:cNvSpPr/>
              <p:nvPr/>
            </p:nvSpPr>
            <p:spPr>
              <a:xfrm>
                <a:off x="13045875" y="3352288"/>
                <a:ext cx="76800" cy="903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612" extrusionOk="0">
                    <a:moveTo>
                      <a:pt x="1536" y="0"/>
                    </a:moveTo>
                    <a:lnTo>
                      <a:pt x="0" y="398"/>
                    </a:lnTo>
                    <a:lnTo>
                      <a:pt x="0" y="1507"/>
                    </a:lnTo>
                    <a:lnTo>
                      <a:pt x="1536" y="3612"/>
                    </a:lnTo>
                    <a:lnTo>
                      <a:pt x="3072" y="1507"/>
                    </a:lnTo>
                    <a:lnTo>
                      <a:pt x="3072" y="398"/>
                    </a:lnTo>
                    <a:lnTo>
                      <a:pt x="1536" y="0"/>
                    </a:ln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" name="Google Shape;1139;p38"/>
              <p:cNvSpPr/>
              <p:nvPr/>
            </p:nvSpPr>
            <p:spPr>
              <a:xfrm>
                <a:off x="128126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1287" y="0"/>
                    </a:moveTo>
                    <a:cubicBezTo>
                      <a:pt x="892" y="0"/>
                      <a:pt x="370" y="192"/>
                      <a:pt x="200" y="1141"/>
                    </a:cubicBezTo>
                    <a:cubicBezTo>
                      <a:pt x="1" y="2382"/>
                      <a:pt x="1322" y="3192"/>
                      <a:pt x="2345" y="3192"/>
                    </a:cubicBezTo>
                    <a:cubicBezTo>
                      <a:pt x="2635" y="3192"/>
                      <a:pt x="2900" y="3127"/>
                      <a:pt x="3101" y="2989"/>
                    </a:cubicBezTo>
                    <a:cubicBezTo>
                      <a:pt x="4039" y="2335"/>
                      <a:pt x="2532" y="117"/>
                      <a:pt x="1764" y="89"/>
                    </a:cubicBezTo>
                    <a:cubicBezTo>
                      <a:pt x="1764" y="89"/>
                      <a:pt x="1555" y="0"/>
                      <a:pt x="1287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" name="Google Shape;1140;p38"/>
              <p:cNvSpPr/>
              <p:nvPr/>
            </p:nvSpPr>
            <p:spPr>
              <a:xfrm>
                <a:off x="132548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2761" y="0"/>
                    </a:moveTo>
                    <a:cubicBezTo>
                      <a:pt x="2489" y="0"/>
                      <a:pt x="2276" y="89"/>
                      <a:pt x="2276" y="89"/>
                    </a:cubicBezTo>
                    <a:cubicBezTo>
                      <a:pt x="1479" y="117"/>
                      <a:pt x="1" y="2335"/>
                      <a:pt x="939" y="2989"/>
                    </a:cubicBezTo>
                    <a:cubicBezTo>
                      <a:pt x="1140" y="3127"/>
                      <a:pt x="1405" y="3192"/>
                      <a:pt x="1694" y="3192"/>
                    </a:cubicBezTo>
                    <a:cubicBezTo>
                      <a:pt x="2718" y="3192"/>
                      <a:pt x="4039" y="2382"/>
                      <a:pt x="3840" y="1141"/>
                    </a:cubicBezTo>
                    <a:cubicBezTo>
                      <a:pt x="3687" y="192"/>
                      <a:pt x="3161" y="0"/>
                      <a:pt x="2761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" name="Google Shape;1141;p38"/>
              <p:cNvSpPr/>
              <p:nvPr/>
            </p:nvSpPr>
            <p:spPr>
              <a:xfrm>
                <a:off x="1329682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195" y="1"/>
                    </a:moveTo>
                    <a:cubicBezTo>
                      <a:pt x="882" y="114"/>
                      <a:pt x="569" y="285"/>
                      <a:pt x="342" y="512"/>
                    </a:cubicBezTo>
                    <a:cubicBezTo>
                      <a:pt x="228" y="626"/>
                      <a:pt x="114" y="797"/>
                      <a:pt x="57" y="967"/>
                    </a:cubicBezTo>
                    <a:cubicBezTo>
                      <a:pt x="0" y="1138"/>
                      <a:pt x="0" y="1337"/>
                      <a:pt x="57" y="1536"/>
                    </a:cubicBezTo>
                    <a:cubicBezTo>
                      <a:pt x="86" y="1593"/>
                      <a:pt x="86" y="1621"/>
                      <a:pt x="114" y="1678"/>
                    </a:cubicBezTo>
                    <a:cubicBezTo>
                      <a:pt x="143" y="1707"/>
                      <a:pt x="171" y="1764"/>
                      <a:pt x="200" y="1792"/>
                    </a:cubicBezTo>
                    <a:cubicBezTo>
                      <a:pt x="256" y="1877"/>
                      <a:pt x="342" y="1963"/>
                      <a:pt x="427" y="2020"/>
                    </a:cubicBezTo>
                    <a:cubicBezTo>
                      <a:pt x="507" y="2040"/>
                      <a:pt x="588" y="2060"/>
                      <a:pt x="668" y="2060"/>
                    </a:cubicBezTo>
                    <a:cubicBezTo>
                      <a:pt x="702" y="2060"/>
                      <a:pt x="735" y="2056"/>
                      <a:pt x="768" y="2048"/>
                    </a:cubicBezTo>
                    <a:cubicBezTo>
                      <a:pt x="854" y="2020"/>
                      <a:pt x="967" y="1991"/>
                      <a:pt x="1024" y="1934"/>
                    </a:cubicBezTo>
                    <a:cubicBezTo>
                      <a:pt x="1195" y="1820"/>
                      <a:pt x="1309" y="1650"/>
                      <a:pt x="1337" y="1479"/>
                    </a:cubicBezTo>
                    <a:cubicBezTo>
                      <a:pt x="1365" y="1394"/>
                      <a:pt x="1365" y="1280"/>
                      <a:pt x="1309" y="1195"/>
                    </a:cubicBezTo>
                    <a:cubicBezTo>
                      <a:pt x="1280" y="1110"/>
                      <a:pt x="1195" y="1053"/>
                      <a:pt x="1110" y="1053"/>
                    </a:cubicBezTo>
                    <a:cubicBezTo>
                      <a:pt x="1166" y="1081"/>
                      <a:pt x="1223" y="1166"/>
                      <a:pt x="1223" y="1223"/>
                    </a:cubicBezTo>
                    <a:cubicBezTo>
                      <a:pt x="1223" y="1280"/>
                      <a:pt x="1195" y="1365"/>
                      <a:pt x="1166" y="1422"/>
                    </a:cubicBezTo>
                    <a:cubicBezTo>
                      <a:pt x="1110" y="1536"/>
                      <a:pt x="996" y="1621"/>
                      <a:pt x="882" y="1678"/>
                    </a:cubicBezTo>
                    <a:cubicBezTo>
                      <a:pt x="839" y="1707"/>
                      <a:pt x="790" y="1721"/>
                      <a:pt x="740" y="1721"/>
                    </a:cubicBezTo>
                    <a:cubicBezTo>
                      <a:pt x="690" y="1721"/>
                      <a:pt x="640" y="1707"/>
                      <a:pt x="598" y="1678"/>
                    </a:cubicBezTo>
                    <a:cubicBezTo>
                      <a:pt x="512" y="1621"/>
                      <a:pt x="455" y="1508"/>
                      <a:pt x="427" y="1422"/>
                    </a:cubicBezTo>
                    <a:cubicBezTo>
                      <a:pt x="342" y="1166"/>
                      <a:pt x="427" y="882"/>
                      <a:pt x="569" y="711"/>
                    </a:cubicBezTo>
                    <a:cubicBezTo>
                      <a:pt x="768" y="455"/>
                      <a:pt x="967" y="228"/>
                      <a:pt x="1195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" name="Google Shape;1142;p38"/>
              <p:cNvSpPr/>
              <p:nvPr/>
            </p:nvSpPr>
            <p:spPr>
              <a:xfrm>
                <a:off x="1283757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71" y="1"/>
                    </a:moveTo>
                    <a:cubicBezTo>
                      <a:pt x="399" y="228"/>
                      <a:pt x="598" y="455"/>
                      <a:pt x="768" y="711"/>
                    </a:cubicBezTo>
                    <a:cubicBezTo>
                      <a:pt x="939" y="882"/>
                      <a:pt x="996" y="1166"/>
                      <a:pt x="939" y="1422"/>
                    </a:cubicBezTo>
                    <a:cubicBezTo>
                      <a:pt x="910" y="1508"/>
                      <a:pt x="854" y="1621"/>
                      <a:pt x="768" y="1678"/>
                    </a:cubicBezTo>
                    <a:cubicBezTo>
                      <a:pt x="726" y="1707"/>
                      <a:pt x="676" y="1721"/>
                      <a:pt x="626" y="1721"/>
                    </a:cubicBezTo>
                    <a:cubicBezTo>
                      <a:pt x="576" y="1721"/>
                      <a:pt x="526" y="1707"/>
                      <a:pt x="484" y="1678"/>
                    </a:cubicBezTo>
                    <a:cubicBezTo>
                      <a:pt x="370" y="1621"/>
                      <a:pt x="256" y="1536"/>
                      <a:pt x="199" y="1422"/>
                    </a:cubicBezTo>
                    <a:cubicBezTo>
                      <a:pt x="171" y="1365"/>
                      <a:pt x="143" y="1280"/>
                      <a:pt x="143" y="1223"/>
                    </a:cubicBezTo>
                    <a:cubicBezTo>
                      <a:pt x="143" y="1166"/>
                      <a:pt x="199" y="1081"/>
                      <a:pt x="256" y="1053"/>
                    </a:cubicBezTo>
                    <a:cubicBezTo>
                      <a:pt x="143" y="1053"/>
                      <a:pt x="86" y="1110"/>
                      <a:pt x="29" y="1195"/>
                    </a:cubicBezTo>
                    <a:cubicBezTo>
                      <a:pt x="0" y="1280"/>
                      <a:pt x="0" y="1394"/>
                      <a:pt x="29" y="1479"/>
                    </a:cubicBezTo>
                    <a:cubicBezTo>
                      <a:pt x="57" y="1650"/>
                      <a:pt x="171" y="1820"/>
                      <a:pt x="313" y="1934"/>
                    </a:cubicBezTo>
                    <a:cubicBezTo>
                      <a:pt x="399" y="1991"/>
                      <a:pt x="484" y="2020"/>
                      <a:pt x="598" y="2048"/>
                    </a:cubicBezTo>
                    <a:cubicBezTo>
                      <a:pt x="631" y="2056"/>
                      <a:pt x="664" y="2060"/>
                      <a:pt x="698" y="2060"/>
                    </a:cubicBezTo>
                    <a:cubicBezTo>
                      <a:pt x="778" y="2060"/>
                      <a:pt x="858" y="2040"/>
                      <a:pt x="939" y="2020"/>
                    </a:cubicBezTo>
                    <a:cubicBezTo>
                      <a:pt x="1024" y="1963"/>
                      <a:pt x="1109" y="1877"/>
                      <a:pt x="1166" y="1792"/>
                    </a:cubicBezTo>
                    <a:cubicBezTo>
                      <a:pt x="1195" y="1764"/>
                      <a:pt x="1223" y="1707"/>
                      <a:pt x="1252" y="1678"/>
                    </a:cubicBezTo>
                    <a:lnTo>
                      <a:pt x="1308" y="1536"/>
                    </a:lnTo>
                    <a:cubicBezTo>
                      <a:pt x="1365" y="1337"/>
                      <a:pt x="1365" y="1138"/>
                      <a:pt x="1308" y="967"/>
                    </a:cubicBezTo>
                    <a:cubicBezTo>
                      <a:pt x="1223" y="797"/>
                      <a:pt x="1138" y="626"/>
                      <a:pt x="1024" y="512"/>
                    </a:cubicBezTo>
                    <a:cubicBezTo>
                      <a:pt x="768" y="285"/>
                      <a:pt x="484" y="114"/>
                      <a:pt x="171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" name="Google Shape;1143;p38"/>
              <p:cNvSpPr/>
              <p:nvPr/>
            </p:nvSpPr>
            <p:spPr>
              <a:xfrm>
                <a:off x="12933550" y="3765313"/>
                <a:ext cx="301450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12058" h="10324" extrusionOk="0">
                    <a:moveTo>
                      <a:pt x="0" y="1"/>
                    </a:moveTo>
                    <a:lnTo>
                      <a:pt x="1820" y="10323"/>
                    </a:lnTo>
                    <a:lnTo>
                      <a:pt x="5346" y="10323"/>
                    </a:lnTo>
                    <a:lnTo>
                      <a:pt x="6029" y="2674"/>
                    </a:lnTo>
                    <a:lnTo>
                      <a:pt x="6711" y="10323"/>
                    </a:lnTo>
                    <a:lnTo>
                      <a:pt x="10238" y="10323"/>
                    </a:lnTo>
                    <a:lnTo>
                      <a:pt x="1205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" name="Google Shape;1144;p38"/>
              <p:cNvSpPr/>
              <p:nvPr/>
            </p:nvSpPr>
            <p:spPr>
              <a:xfrm>
                <a:off x="13259150" y="3714838"/>
                <a:ext cx="76800" cy="10642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4257" extrusionOk="0">
                    <a:moveTo>
                      <a:pt x="2702" y="1"/>
                    </a:moveTo>
                    <a:lnTo>
                      <a:pt x="569" y="399"/>
                    </a:lnTo>
                    <a:cubicBezTo>
                      <a:pt x="569" y="399"/>
                      <a:pt x="0" y="1537"/>
                      <a:pt x="313" y="2020"/>
                    </a:cubicBezTo>
                    <a:cubicBezTo>
                      <a:pt x="424" y="2242"/>
                      <a:pt x="640" y="2360"/>
                      <a:pt x="851" y="2360"/>
                    </a:cubicBezTo>
                    <a:cubicBezTo>
                      <a:pt x="910" y="2360"/>
                      <a:pt x="968" y="2351"/>
                      <a:pt x="1024" y="2333"/>
                    </a:cubicBezTo>
                    <a:lnTo>
                      <a:pt x="1024" y="2333"/>
                    </a:lnTo>
                    <a:cubicBezTo>
                      <a:pt x="1024" y="2333"/>
                      <a:pt x="626" y="3755"/>
                      <a:pt x="1024" y="4124"/>
                    </a:cubicBezTo>
                    <a:cubicBezTo>
                      <a:pt x="1122" y="4208"/>
                      <a:pt x="1277" y="4256"/>
                      <a:pt x="1459" y="4256"/>
                    </a:cubicBezTo>
                    <a:cubicBezTo>
                      <a:pt x="2012" y="4256"/>
                      <a:pt x="2808" y="3810"/>
                      <a:pt x="2958" y="2589"/>
                    </a:cubicBezTo>
                    <a:cubicBezTo>
                      <a:pt x="3072" y="1736"/>
                      <a:pt x="2986" y="826"/>
                      <a:pt x="2702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" name="Google Shape;1145;p38"/>
              <p:cNvSpPr/>
              <p:nvPr/>
            </p:nvSpPr>
            <p:spPr>
              <a:xfrm>
                <a:off x="13061500" y="3442563"/>
                <a:ext cx="455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2162" extrusionOk="0">
                    <a:moveTo>
                      <a:pt x="911" y="1"/>
                    </a:moveTo>
                    <a:lnTo>
                      <a:pt x="1" y="939"/>
                    </a:lnTo>
                    <a:lnTo>
                      <a:pt x="911" y="2162"/>
                    </a:lnTo>
                    <a:lnTo>
                      <a:pt x="1821" y="939"/>
                    </a:lnTo>
                    <a:lnTo>
                      <a:pt x="9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" name="Google Shape;1146;p38"/>
              <p:cNvSpPr/>
              <p:nvPr/>
            </p:nvSpPr>
            <p:spPr>
              <a:xfrm>
                <a:off x="13050850" y="3478813"/>
                <a:ext cx="66125" cy="20122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8049" extrusionOk="0">
                    <a:moveTo>
                      <a:pt x="797" y="1"/>
                    </a:moveTo>
                    <a:lnTo>
                      <a:pt x="0" y="6598"/>
                    </a:lnTo>
                    <a:lnTo>
                      <a:pt x="1337" y="8049"/>
                    </a:lnTo>
                    <a:lnTo>
                      <a:pt x="2645" y="6598"/>
                    </a:lnTo>
                    <a:lnTo>
                      <a:pt x="1877" y="1"/>
                    </a:lnTo>
                    <a:lnTo>
                      <a:pt x="1337" y="712"/>
                    </a:lnTo>
                    <a:lnTo>
                      <a:pt x="7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" name="Google Shape;1147;p38"/>
              <p:cNvSpPr/>
              <p:nvPr/>
            </p:nvSpPr>
            <p:spPr>
              <a:xfrm>
                <a:off x="12930700" y="3750388"/>
                <a:ext cx="307150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12286" h="1252" extrusionOk="0">
                    <a:moveTo>
                      <a:pt x="1" y="1"/>
                    </a:moveTo>
                    <a:lnTo>
                      <a:pt x="228" y="1252"/>
                    </a:lnTo>
                    <a:lnTo>
                      <a:pt x="12058" y="1252"/>
                    </a:lnTo>
                    <a:lnTo>
                      <a:pt x="1228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" name="Google Shape;1148;p38"/>
              <p:cNvSpPr/>
              <p:nvPr/>
            </p:nvSpPr>
            <p:spPr>
              <a:xfrm>
                <a:off x="13043750" y="3734763"/>
                <a:ext cx="81775" cy="61150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2446" extrusionOk="0">
                    <a:moveTo>
                      <a:pt x="2616" y="626"/>
                    </a:moveTo>
                    <a:lnTo>
                      <a:pt x="2616" y="1820"/>
                    </a:lnTo>
                    <a:lnTo>
                      <a:pt x="597" y="1820"/>
                    </a:lnTo>
                    <a:lnTo>
                      <a:pt x="597" y="626"/>
                    </a:lnTo>
                    <a:close/>
                    <a:moveTo>
                      <a:pt x="569" y="0"/>
                    </a:moveTo>
                    <a:cubicBezTo>
                      <a:pt x="228" y="0"/>
                      <a:pt x="0" y="256"/>
                      <a:pt x="0" y="569"/>
                    </a:cubicBezTo>
                    <a:lnTo>
                      <a:pt x="0" y="1877"/>
                    </a:lnTo>
                    <a:cubicBezTo>
                      <a:pt x="0" y="2190"/>
                      <a:pt x="228" y="2446"/>
                      <a:pt x="569" y="2446"/>
                    </a:cubicBezTo>
                    <a:lnTo>
                      <a:pt x="2702" y="2446"/>
                    </a:lnTo>
                    <a:cubicBezTo>
                      <a:pt x="3014" y="2446"/>
                      <a:pt x="3270" y="2190"/>
                      <a:pt x="3270" y="1877"/>
                    </a:cubicBezTo>
                    <a:lnTo>
                      <a:pt x="3270" y="569"/>
                    </a:lnTo>
                    <a:cubicBezTo>
                      <a:pt x="3270" y="256"/>
                      <a:pt x="3014" y="0"/>
                      <a:pt x="2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" name="Google Shape;1149;p38"/>
              <p:cNvSpPr/>
              <p:nvPr/>
            </p:nvSpPr>
            <p:spPr>
              <a:xfrm>
                <a:off x="12645075" y="3226513"/>
                <a:ext cx="133525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5775" extrusionOk="0">
                    <a:moveTo>
                      <a:pt x="2887" y="1"/>
                    </a:moveTo>
                    <a:cubicBezTo>
                      <a:pt x="2771" y="1"/>
                      <a:pt x="2660" y="115"/>
                      <a:pt x="2582" y="368"/>
                    </a:cubicBezTo>
                    <a:cubicBezTo>
                      <a:pt x="2326" y="1192"/>
                      <a:pt x="2866" y="2159"/>
                      <a:pt x="2582" y="2557"/>
                    </a:cubicBezTo>
                    <a:cubicBezTo>
                      <a:pt x="2572" y="2569"/>
                      <a:pt x="2562" y="2575"/>
                      <a:pt x="2549" y="2575"/>
                    </a:cubicBezTo>
                    <a:cubicBezTo>
                      <a:pt x="2322" y="2575"/>
                      <a:pt x="1606" y="599"/>
                      <a:pt x="1009" y="599"/>
                    </a:cubicBezTo>
                    <a:cubicBezTo>
                      <a:pt x="954" y="599"/>
                      <a:pt x="900" y="615"/>
                      <a:pt x="847" y="652"/>
                    </a:cubicBezTo>
                    <a:cubicBezTo>
                      <a:pt x="193" y="1079"/>
                      <a:pt x="1331" y="2529"/>
                      <a:pt x="1842" y="3041"/>
                    </a:cubicBezTo>
                    <a:cubicBezTo>
                      <a:pt x="2013" y="3211"/>
                      <a:pt x="1991" y="3278"/>
                      <a:pt x="1864" y="3278"/>
                    </a:cubicBezTo>
                    <a:cubicBezTo>
                      <a:pt x="1609" y="3278"/>
                      <a:pt x="932" y="3012"/>
                      <a:pt x="534" y="2785"/>
                    </a:cubicBezTo>
                    <a:cubicBezTo>
                      <a:pt x="449" y="2740"/>
                      <a:pt x="377" y="2720"/>
                      <a:pt x="315" y="2720"/>
                    </a:cubicBezTo>
                    <a:cubicBezTo>
                      <a:pt x="30" y="2720"/>
                      <a:pt x="1" y="3148"/>
                      <a:pt x="165" y="3382"/>
                    </a:cubicBezTo>
                    <a:cubicBezTo>
                      <a:pt x="392" y="3695"/>
                      <a:pt x="648" y="3752"/>
                      <a:pt x="932" y="3894"/>
                    </a:cubicBezTo>
                    <a:cubicBezTo>
                      <a:pt x="1359" y="4064"/>
                      <a:pt x="1729" y="4377"/>
                      <a:pt x="2013" y="4747"/>
                    </a:cubicBezTo>
                    <a:cubicBezTo>
                      <a:pt x="2354" y="5259"/>
                      <a:pt x="2582" y="5685"/>
                      <a:pt x="3264" y="5771"/>
                    </a:cubicBezTo>
                    <a:cubicBezTo>
                      <a:pt x="3288" y="5774"/>
                      <a:pt x="3312" y="5775"/>
                      <a:pt x="3336" y="5775"/>
                    </a:cubicBezTo>
                    <a:cubicBezTo>
                      <a:pt x="4007" y="5775"/>
                      <a:pt x="4828" y="4662"/>
                      <a:pt x="4828" y="4662"/>
                    </a:cubicBezTo>
                    <a:cubicBezTo>
                      <a:pt x="4999" y="4320"/>
                      <a:pt x="5056" y="3951"/>
                      <a:pt x="4942" y="3609"/>
                    </a:cubicBezTo>
                    <a:cubicBezTo>
                      <a:pt x="4771" y="2984"/>
                      <a:pt x="5340" y="2188"/>
                      <a:pt x="5084" y="1846"/>
                    </a:cubicBezTo>
                    <a:cubicBezTo>
                      <a:pt x="5008" y="1744"/>
                      <a:pt x="4918" y="1698"/>
                      <a:pt x="4828" y="1698"/>
                    </a:cubicBezTo>
                    <a:cubicBezTo>
                      <a:pt x="4616" y="1698"/>
                      <a:pt x="4396" y="1951"/>
                      <a:pt x="4316" y="2330"/>
                    </a:cubicBezTo>
                    <a:cubicBezTo>
                      <a:pt x="4287" y="2518"/>
                      <a:pt x="4174" y="2620"/>
                      <a:pt x="4039" y="2620"/>
                    </a:cubicBezTo>
                    <a:cubicBezTo>
                      <a:pt x="3786" y="2620"/>
                      <a:pt x="3453" y="2263"/>
                      <a:pt x="3435" y="1448"/>
                    </a:cubicBezTo>
                    <a:cubicBezTo>
                      <a:pt x="3435" y="581"/>
                      <a:pt x="3148" y="1"/>
                      <a:pt x="2887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" name="Google Shape;1150;p38"/>
              <p:cNvSpPr/>
              <p:nvPr/>
            </p:nvSpPr>
            <p:spPr>
              <a:xfrm>
                <a:off x="12851075" y="2949913"/>
                <a:ext cx="466400" cy="426575"/>
              </a:xfrm>
              <a:custGeom>
                <a:avLst/>
                <a:gdLst/>
                <a:ahLst/>
                <a:cxnLst/>
                <a:rect l="l" t="t" r="r" b="b"/>
                <a:pathLst>
                  <a:path w="18656" h="17063" extrusionOk="0">
                    <a:moveTo>
                      <a:pt x="9328" y="0"/>
                    </a:moveTo>
                    <a:cubicBezTo>
                      <a:pt x="4181" y="0"/>
                      <a:pt x="1" y="3811"/>
                      <a:pt x="1" y="8531"/>
                    </a:cubicBezTo>
                    <a:cubicBezTo>
                      <a:pt x="1" y="13223"/>
                      <a:pt x="4181" y="17062"/>
                      <a:pt x="9328" y="17062"/>
                    </a:cubicBezTo>
                    <a:cubicBezTo>
                      <a:pt x="14475" y="17062"/>
                      <a:pt x="18655" y="13223"/>
                      <a:pt x="18655" y="8531"/>
                    </a:cubicBezTo>
                    <a:cubicBezTo>
                      <a:pt x="18655" y="3811"/>
                      <a:pt x="14475" y="0"/>
                      <a:pt x="9328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" name="Google Shape;1151;p38"/>
              <p:cNvSpPr/>
              <p:nvPr/>
            </p:nvSpPr>
            <p:spPr>
              <a:xfrm>
                <a:off x="12866725" y="3070038"/>
                <a:ext cx="450750" cy="306450"/>
              </a:xfrm>
              <a:custGeom>
                <a:avLst/>
                <a:gdLst/>
                <a:ahLst/>
                <a:cxnLst/>
                <a:rect l="l" t="t" r="r" b="b"/>
                <a:pathLst>
                  <a:path w="18030" h="12258" extrusionOk="0">
                    <a:moveTo>
                      <a:pt x="17091" y="1"/>
                    </a:moveTo>
                    <a:cubicBezTo>
                      <a:pt x="17517" y="996"/>
                      <a:pt x="17745" y="2048"/>
                      <a:pt x="17745" y="3100"/>
                    </a:cubicBezTo>
                    <a:cubicBezTo>
                      <a:pt x="17745" y="7821"/>
                      <a:pt x="13565" y="11631"/>
                      <a:pt x="8418" y="11631"/>
                    </a:cubicBezTo>
                    <a:cubicBezTo>
                      <a:pt x="4721" y="11631"/>
                      <a:pt x="1536" y="9669"/>
                      <a:pt x="0" y="6826"/>
                    </a:cubicBezTo>
                    <a:lnTo>
                      <a:pt x="0" y="6826"/>
                    </a:lnTo>
                    <a:cubicBezTo>
                      <a:pt x="1365" y="10011"/>
                      <a:pt x="4749" y="12257"/>
                      <a:pt x="8702" y="12257"/>
                    </a:cubicBezTo>
                    <a:cubicBezTo>
                      <a:pt x="13849" y="12257"/>
                      <a:pt x="18029" y="8418"/>
                      <a:pt x="18029" y="3726"/>
                    </a:cubicBezTo>
                    <a:cubicBezTo>
                      <a:pt x="18029" y="2418"/>
                      <a:pt x="17716" y="1138"/>
                      <a:pt x="17091" y="1"/>
                    </a:cubicBezTo>
                    <a:close/>
                  </a:path>
                </a:pathLst>
              </a:custGeom>
              <a:solidFill>
                <a:srgbClr val="FFB3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" name="Google Shape;1152;p38"/>
              <p:cNvSpPr/>
              <p:nvPr/>
            </p:nvSpPr>
            <p:spPr>
              <a:xfrm>
                <a:off x="13265800" y="3084788"/>
                <a:ext cx="815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61" h="6407" extrusionOk="0">
                    <a:moveTo>
                      <a:pt x="1412" y="1"/>
                    </a:moveTo>
                    <a:cubicBezTo>
                      <a:pt x="675" y="1"/>
                      <a:pt x="1" y="1720"/>
                      <a:pt x="218" y="2766"/>
                    </a:cubicBezTo>
                    <a:cubicBezTo>
                      <a:pt x="332" y="3165"/>
                      <a:pt x="474" y="5098"/>
                      <a:pt x="1185" y="6406"/>
                    </a:cubicBezTo>
                    <a:cubicBezTo>
                      <a:pt x="1185" y="6406"/>
                      <a:pt x="3260" y="4074"/>
                      <a:pt x="2351" y="1202"/>
                    </a:cubicBezTo>
                    <a:cubicBezTo>
                      <a:pt x="2073" y="334"/>
                      <a:pt x="1736" y="1"/>
                      <a:pt x="14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" name="Google Shape;1153;p38"/>
              <p:cNvSpPr/>
              <p:nvPr/>
            </p:nvSpPr>
            <p:spPr>
              <a:xfrm>
                <a:off x="12820500" y="3084788"/>
                <a:ext cx="820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6407" extrusionOk="0">
                    <a:moveTo>
                      <a:pt x="1877" y="1"/>
                    </a:moveTo>
                    <a:cubicBezTo>
                      <a:pt x="1554" y="1"/>
                      <a:pt x="1217" y="334"/>
                      <a:pt x="939" y="1202"/>
                    </a:cubicBezTo>
                    <a:cubicBezTo>
                      <a:pt x="1" y="4074"/>
                      <a:pt x="2105" y="6406"/>
                      <a:pt x="2105" y="6406"/>
                    </a:cubicBezTo>
                    <a:cubicBezTo>
                      <a:pt x="2816" y="5098"/>
                      <a:pt x="2958" y="3165"/>
                      <a:pt x="3044" y="2766"/>
                    </a:cubicBezTo>
                    <a:cubicBezTo>
                      <a:pt x="3281" y="1720"/>
                      <a:pt x="2612" y="1"/>
                      <a:pt x="18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" name="Google Shape;1154;p38"/>
              <p:cNvSpPr/>
              <p:nvPr/>
            </p:nvSpPr>
            <p:spPr>
              <a:xfrm>
                <a:off x="13084250" y="3389963"/>
                <a:ext cx="66150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3044" extrusionOk="0">
                    <a:moveTo>
                      <a:pt x="1537" y="0"/>
                    </a:moveTo>
                    <a:lnTo>
                      <a:pt x="1" y="2105"/>
                    </a:lnTo>
                    <a:lnTo>
                      <a:pt x="911" y="3043"/>
                    </a:lnTo>
                    <a:lnTo>
                      <a:pt x="2646" y="768"/>
                    </a:lnTo>
                    <a:lnTo>
                      <a:pt x="15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" name="Google Shape;1155;p38"/>
              <p:cNvSpPr/>
              <p:nvPr/>
            </p:nvSpPr>
            <p:spPr>
              <a:xfrm>
                <a:off x="13018150" y="3389963"/>
                <a:ext cx="6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044" extrusionOk="0">
                    <a:moveTo>
                      <a:pt x="1109" y="0"/>
                    </a:moveTo>
                    <a:lnTo>
                      <a:pt x="0" y="768"/>
                    </a:lnTo>
                    <a:lnTo>
                      <a:pt x="1735" y="3043"/>
                    </a:lnTo>
                    <a:lnTo>
                      <a:pt x="2645" y="2105"/>
                    </a:lnTo>
                    <a:lnTo>
                      <a:pt x="1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" name="Google Shape;1156;p38"/>
              <p:cNvSpPr/>
              <p:nvPr/>
            </p:nvSpPr>
            <p:spPr>
              <a:xfrm>
                <a:off x="13099900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1" y="0"/>
                    </a:moveTo>
                    <a:lnTo>
                      <a:pt x="1" y="939"/>
                    </a:lnTo>
                    <a:cubicBezTo>
                      <a:pt x="1" y="939"/>
                      <a:pt x="1565" y="2019"/>
                      <a:pt x="2332" y="2617"/>
                    </a:cubicBezTo>
                    <a:cubicBezTo>
                      <a:pt x="2730" y="2911"/>
                      <a:pt x="3469" y="3076"/>
                      <a:pt x="4162" y="3076"/>
                    </a:cubicBezTo>
                    <a:cubicBezTo>
                      <a:pt x="4808" y="3076"/>
                      <a:pt x="5412" y="2932"/>
                      <a:pt x="5659" y="2617"/>
                    </a:cubicBezTo>
                    <a:cubicBezTo>
                      <a:pt x="6058" y="1991"/>
                      <a:pt x="5773" y="1166"/>
                      <a:pt x="5062" y="996"/>
                    </a:cubicBezTo>
                    <a:cubicBezTo>
                      <a:pt x="4522" y="882"/>
                      <a:pt x="3584" y="0"/>
                      <a:pt x="35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" name="Google Shape;1157;p38"/>
              <p:cNvSpPr/>
              <p:nvPr/>
            </p:nvSpPr>
            <p:spPr>
              <a:xfrm>
                <a:off x="12916475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2503" y="0"/>
                    </a:moveTo>
                    <a:cubicBezTo>
                      <a:pt x="2503" y="0"/>
                      <a:pt x="1565" y="882"/>
                      <a:pt x="1025" y="996"/>
                    </a:cubicBezTo>
                    <a:cubicBezTo>
                      <a:pt x="314" y="1166"/>
                      <a:pt x="1" y="1991"/>
                      <a:pt x="427" y="2617"/>
                    </a:cubicBezTo>
                    <a:cubicBezTo>
                      <a:pt x="674" y="2932"/>
                      <a:pt x="1279" y="3076"/>
                      <a:pt x="1925" y="3076"/>
                    </a:cubicBezTo>
                    <a:cubicBezTo>
                      <a:pt x="2617" y="3076"/>
                      <a:pt x="3357" y="2911"/>
                      <a:pt x="3755" y="2617"/>
                    </a:cubicBezTo>
                    <a:cubicBezTo>
                      <a:pt x="4522" y="2019"/>
                      <a:pt x="6058" y="939"/>
                      <a:pt x="6058" y="939"/>
                    </a:cubicBezTo>
                    <a:lnTo>
                      <a:pt x="60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" name="Google Shape;1158;p38"/>
              <p:cNvSpPr/>
              <p:nvPr/>
            </p:nvSpPr>
            <p:spPr>
              <a:xfrm>
                <a:off x="12797750" y="2835438"/>
                <a:ext cx="573025" cy="211175"/>
              </a:xfrm>
              <a:custGeom>
                <a:avLst/>
                <a:gdLst/>
                <a:ahLst/>
                <a:cxnLst/>
                <a:rect l="l" t="t" r="r" b="b"/>
                <a:pathLst>
                  <a:path w="22921" h="8447" extrusionOk="0">
                    <a:moveTo>
                      <a:pt x="11461" y="1"/>
                    </a:moveTo>
                    <a:cubicBezTo>
                      <a:pt x="7451" y="1"/>
                      <a:pt x="2503" y="1679"/>
                      <a:pt x="371" y="6655"/>
                    </a:cubicBezTo>
                    <a:cubicBezTo>
                      <a:pt x="1" y="7593"/>
                      <a:pt x="1849" y="8446"/>
                      <a:pt x="1849" y="8446"/>
                    </a:cubicBezTo>
                    <a:lnTo>
                      <a:pt x="11461" y="7053"/>
                    </a:lnTo>
                    <a:lnTo>
                      <a:pt x="21073" y="8446"/>
                    </a:lnTo>
                    <a:cubicBezTo>
                      <a:pt x="21073" y="8446"/>
                      <a:pt x="22921" y="7622"/>
                      <a:pt x="22551" y="6655"/>
                    </a:cubicBezTo>
                    <a:cubicBezTo>
                      <a:pt x="20418" y="1679"/>
                      <a:pt x="15470" y="1"/>
                      <a:pt x="1146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" name="Google Shape;1159;p38"/>
              <p:cNvSpPr/>
              <p:nvPr/>
            </p:nvSpPr>
            <p:spPr>
              <a:xfrm>
                <a:off x="13032375" y="3284738"/>
                <a:ext cx="10380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2504" extrusionOk="0">
                    <a:moveTo>
                      <a:pt x="2076" y="1"/>
                    </a:moveTo>
                    <a:cubicBezTo>
                      <a:pt x="938" y="1"/>
                      <a:pt x="0" y="541"/>
                      <a:pt x="0" y="1252"/>
                    </a:cubicBezTo>
                    <a:cubicBezTo>
                      <a:pt x="0" y="1934"/>
                      <a:pt x="938" y="2503"/>
                      <a:pt x="2076" y="2503"/>
                    </a:cubicBezTo>
                    <a:cubicBezTo>
                      <a:pt x="3213" y="2503"/>
                      <a:pt x="4152" y="1934"/>
                      <a:pt x="4152" y="1252"/>
                    </a:cubicBezTo>
                    <a:cubicBezTo>
                      <a:pt x="4152" y="541"/>
                      <a:pt x="3213" y="1"/>
                      <a:pt x="20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" name="Google Shape;1160;p38"/>
              <p:cNvSpPr/>
              <p:nvPr/>
            </p:nvSpPr>
            <p:spPr>
              <a:xfrm>
                <a:off x="12995400" y="3263413"/>
                <a:ext cx="1770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7082" h="2504" extrusionOk="0">
                    <a:moveTo>
                      <a:pt x="1820" y="1"/>
                    </a:moveTo>
                    <a:cubicBezTo>
                      <a:pt x="1223" y="86"/>
                      <a:pt x="711" y="456"/>
                      <a:pt x="427" y="996"/>
                    </a:cubicBezTo>
                    <a:lnTo>
                      <a:pt x="57" y="1735"/>
                    </a:lnTo>
                    <a:cubicBezTo>
                      <a:pt x="0" y="1821"/>
                      <a:pt x="57" y="1934"/>
                      <a:pt x="171" y="1963"/>
                    </a:cubicBezTo>
                    <a:cubicBezTo>
                      <a:pt x="1280" y="2247"/>
                      <a:pt x="2417" y="2446"/>
                      <a:pt x="3555" y="2503"/>
                    </a:cubicBezTo>
                    <a:cubicBezTo>
                      <a:pt x="4692" y="2446"/>
                      <a:pt x="5830" y="2247"/>
                      <a:pt x="6939" y="1963"/>
                    </a:cubicBezTo>
                    <a:cubicBezTo>
                      <a:pt x="7053" y="1934"/>
                      <a:pt x="7081" y="1821"/>
                      <a:pt x="7053" y="1735"/>
                    </a:cubicBezTo>
                    <a:lnTo>
                      <a:pt x="6655" y="996"/>
                    </a:lnTo>
                    <a:cubicBezTo>
                      <a:pt x="6399" y="456"/>
                      <a:pt x="5887" y="86"/>
                      <a:pt x="52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" name="Google Shape;1161;p38"/>
              <p:cNvSpPr/>
              <p:nvPr/>
            </p:nvSpPr>
            <p:spPr>
              <a:xfrm>
                <a:off x="13148250" y="3527888"/>
                <a:ext cx="60450" cy="8550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342" extrusionOk="0">
                    <a:moveTo>
                      <a:pt x="0" y="0"/>
                    </a:moveTo>
                    <a:lnTo>
                      <a:pt x="0" y="341"/>
                    </a:lnTo>
                    <a:lnTo>
                      <a:pt x="2417" y="341"/>
                    </a:lnTo>
                    <a:lnTo>
                      <a:pt x="2417" y="0"/>
                    </a:lnTo>
                    <a:close/>
                  </a:path>
                </a:pathLst>
              </a:custGeom>
              <a:solidFill>
                <a:srgbClr val="094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" name="Google Shape;1162;p38"/>
              <p:cNvSpPr/>
              <p:nvPr/>
            </p:nvSpPr>
            <p:spPr>
              <a:xfrm>
                <a:off x="13148250" y="3532138"/>
                <a:ext cx="60450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2447" extrusionOk="0">
                    <a:moveTo>
                      <a:pt x="2190" y="200"/>
                    </a:moveTo>
                    <a:lnTo>
                      <a:pt x="2190" y="1508"/>
                    </a:lnTo>
                    <a:lnTo>
                      <a:pt x="1195" y="2190"/>
                    </a:lnTo>
                    <a:lnTo>
                      <a:pt x="199" y="1508"/>
                    </a:lnTo>
                    <a:lnTo>
                      <a:pt x="199" y="200"/>
                    </a:lnTo>
                    <a:close/>
                    <a:moveTo>
                      <a:pt x="0" y="1"/>
                    </a:moveTo>
                    <a:lnTo>
                      <a:pt x="0" y="1622"/>
                    </a:lnTo>
                    <a:lnTo>
                      <a:pt x="1195" y="2446"/>
                    </a:lnTo>
                    <a:lnTo>
                      <a:pt x="2417" y="1622"/>
                    </a:lnTo>
                    <a:lnTo>
                      <a:pt x="24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" name="Google Shape;1163;p38"/>
              <p:cNvSpPr/>
              <p:nvPr/>
            </p:nvSpPr>
            <p:spPr>
              <a:xfrm>
                <a:off x="12964825" y="3527888"/>
                <a:ext cx="6330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1024" extrusionOk="0">
                    <a:moveTo>
                      <a:pt x="256" y="0"/>
                    </a:moveTo>
                    <a:cubicBezTo>
                      <a:pt x="114" y="0"/>
                      <a:pt x="1" y="85"/>
                      <a:pt x="1" y="228"/>
                    </a:cubicBezTo>
                    <a:lnTo>
                      <a:pt x="1" y="768"/>
                    </a:lnTo>
                    <a:cubicBezTo>
                      <a:pt x="1" y="910"/>
                      <a:pt x="114" y="1024"/>
                      <a:pt x="256" y="1024"/>
                    </a:cubicBezTo>
                    <a:lnTo>
                      <a:pt x="2275" y="1024"/>
                    </a:lnTo>
                    <a:cubicBezTo>
                      <a:pt x="2418" y="1024"/>
                      <a:pt x="2531" y="910"/>
                      <a:pt x="2531" y="768"/>
                    </a:cubicBezTo>
                    <a:lnTo>
                      <a:pt x="2531" y="228"/>
                    </a:lnTo>
                    <a:cubicBezTo>
                      <a:pt x="2531" y="85"/>
                      <a:pt x="2418" y="0"/>
                      <a:pt x="2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" name="Google Shape;1164;p38"/>
              <p:cNvSpPr/>
              <p:nvPr/>
            </p:nvSpPr>
            <p:spPr>
              <a:xfrm>
                <a:off x="13038050" y="2872413"/>
                <a:ext cx="92450" cy="92450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3698" extrusionOk="0">
                    <a:moveTo>
                      <a:pt x="1849" y="0"/>
                    </a:moveTo>
                    <a:cubicBezTo>
                      <a:pt x="825" y="0"/>
                      <a:pt x="1" y="825"/>
                      <a:pt x="1" y="1849"/>
                    </a:cubicBezTo>
                    <a:cubicBezTo>
                      <a:pt x="1" y="2873"/>
                      <a:pt x="825" y="3697"/>
                      <a:pt x="1849" y="3697"/>
                    </a:cubicBezTo>
                    <a:cubicBezTo>
                      <a:pt x="2873" y="3697"/>
                      <a:pt x="3697" y="2873"/>
                      <a:pt x="3697" y="1849"/>
                    </a:cubicBezTo>
                    <a:cubicBezTo>
                      <a:pt x="3697" y="825"/>
                      <a:pt x="2873" y="0"/>
                      <a:pt x="1849" y="0"/>
                    </a:cubicBezTo>
                    <a:close/>
                  </a:path>
                </a:pathLst>
              </a:custGeom>
              <a:solidFill>
                <a:srgbClr val="FFD1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" name="Google Shape;1165;p38"/>
              <p:cNvSpPr/>
              <p:nvPr/>
            </p:nvSpPr>
            <p:spPr>
              <a:xfrm>
                <a:off x="12722400" y="3370763"/>
                <a:ext cx="208325" cy="182025"/>
              </a:xfrm>
              <a:custGeom>
                <a:avLst/>
                <a:gdLst/>
                <a:ahLst/>
                <a:cxnLst/>
                <a:rect l="l" t="t" r="r" b="b"/>
                <a:pathLst>
                  <a:path w="8333" h="7281" extrusionOk="0">
                    <a:moveTo>
                      <a:pt x="1" y="1"/>
                    </a:moveTo>
                    <a:lnTo>
                      <a:pt x="2702" y="4124"/>
                    </a:lnTo>
                    <a:cubicBezTo>
                      <a:pt x="2987" y="4550"/>
                      <a:pt x="3385" y="4892"/>
                      <a:pt x="3868" y="5148"/>
                    </a:cubicBezTo>
                    <a:lnTo>
                      <a:pt x="8048" y="7280"/>
                    </a:lnTo>
                    <a:lnTo>
                      <a:pt x="8333" y="5034"/>
                    </a:lnTo>
                    <a:lnTo>
                      <a:pt x="8333" y="5034"/>
                    </a:lnTo>
                    <a:cubicBezTo>
                      <a:pt x="7889" y="5247"/>
                      <a:pt x="7413" y="5360"/>
                      <a:pt x="6938" y="5360"/>
                    </a:cubicBezTo>
                    <a:cubicBezTo>
                      <a:pt x="6651" y="5360"/>
                      <a:pt x="6364" y="5319"/>
                      <a:pt x="6086" y="5233"/>
                    </a:cubicBezTo>
                    <a:cubicBezTo>
                      <a:pt x="4863" y="4892"/>
                      <a:pt x="3953" y="4522"/>
                      <a:pt x="3783" y="4295"/>
                    </a:cubicBezTo>
                    <a:cubicBezTo>
                      <a:pt x="3637" y="4100"/>
                      <a:pt x="3720" y="3405"/>
                      <a:pt x="3533" y="3405"/>
                    </a:cubicBezTo>
                    <a:cubicBezTo>
                      <a:pt x="3501" y="3405"/>
                      <a:pt x="3462" y="3425"/>
                      <a:pt x="3413" y="3470"/>
                    </a:cubicBezTo>
                    <a:cubicBezTo>
                      <a:pt x="3360" y="3514"/>
                      <a:pt x="3299" y="3534"/>
                      <a:pt x="3234" y="3534"/>
                    </a:cubicBezTo>
                    <a:cubicBezTo>
                      <a:pt x="2879" y="3534"/>
                      <a:pt x="2371" y="2950"/>
                      <a:pt x="1963" y="2446"/>
                    </a:cubicBezTo>
                    <a:cubicBezTo>
                      <a:pt x="1479" y="187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" name="Google Shape;1166;p38"/>
              <p:cNvSpPr/>
              <p:nvPr/>
            </p:nvSpPr>
            <p:spPr>
              <a:xfrm>
                <a:off x="13124775" y="3550638"/>
                <a:ext cx="201925" cy="199775"/>
              </a:xfrm>
              <a:custGeom>
                <a:avLst/>
                <a:gdLst/>
                <a:ahLst/>
                <a:cxnLst/>
                <a:rect l="l" t="t" r="r" b="b"/>
                <a:pathLst>
                  <a:path w="8077" h="7991" extrusionOk="0">
                    <a:moveTo>
                      <a:pt x="5091" y="0"/>
                    </a:moveTo>
                    <a:cubicBezTo>
                      <a:pt x="4977" y="540"/>
                      <a:pt x="4920" y="1081"/>
                      <a:pt x="4920" y="1649"/>
                    </a:cubicBezTo>
                    <a:cubicBezTo>
                      <a:pt x="4896" y="1866"/>
                      <a:pt x="4870" y="2095"/>
                      <a:pt x="4841" y="2330"/>
                    </a:cubicBezTo>
                    <a:lnTo>
                      <a:pt x="4841" y="2330"/>
                    </a:lnTo>
                    <a:cubicBezTo>
                      <a:pt x="4839" y="2321"/>
                      <a:pt x="4837" y="2312"/>
                      <a:pt x="4835" y="2303"/>
                    </a:cubicBezTo>
                    <a:lnTo>
                      <a:pt x="4835" y="2303"/>
                    </a:lnTo>
                    <a:cubicBezTo>
                      <a:pt x="4836" y="2321"/>
                      <a:pt x="4837" y="2339"/>
                      <a:pt x="4838" y="2356"/>
                    </a:cubicBezTo>
                    <a:lnTo>
                      <a:pt x="4838" y="2356"/>
                    </a:lnTo>
                    <a:cubicBezTo>
                      <a:pt x="4839" y="2348"/>
                      <a:pt x="4840" y="2339"/>
                      <a:pt x="4841" y="2330"/>
                    </a:cubicBezTo>
                    <a:lnTo>
                      <a:pt x="4841" y="2330"/>
                    </a:lnTo>
                    <a:cubicBezTo>
                      <a:pt x="4871" y="2460"/>
                      <a:pt x="4922" y="2568"/>
                      <a:pt x="4949" y="2702"/>
                    </a:cubicBezTo>
                    <a:cubicBezTo>
                      <a:pt x="5404" y="4095"/>
                      <a:pt x="5688" y="5517"/>
                      <a:pt x="5830" y="6967"/>
                    </a:cubicBezTo>
                    <a:lnTo>
                      <a:pt x="8077" y="6597"/>
                    </a:lnTo>
                    <a:cubicBezTo>
                      <a:pt x="8077" y="6597"/>
                      <a:pt x="6484" y="6114"/>
                      <a:pt x="6143" y="4578"/>
                    </a:cubicBezTo>
                    <a:cubicBezTo>
                      <a:pt x="5802" y="3014"/>
                      <a:pt x="5290" y="2048"/>
                      <a:pt x="5347" y="1194"/>
                    </a:cubicBezTo>
                    <a:cubicBezTo>
                      <a:pt x="5375" y="768"/>
                      <a:pt x="5318" y="341"/>
                      <a:pt x="5091" y="0"/>
                    </a:cubicBezTo>
                    <a:close/>
                    <a:moveTo>
                      <a:pt x="4838" y="2356"/>
                    </a:moveTo>
                    <a:cubicBezTo>
                      <a:pt x="4628" y="4056"/>
                      <a:pt x="4305" y="6079"/>
                      <a:pt x="3982" y="6427"/>
                    </a:cubicBezTo>
                    <a:cubicBezTo>
                      <a:pt x="3385" y="7024"/>
                      <a:pt x="1" y="7934"/>
                      <a:pt x="1" y="7934"/>
                    </a:cubicBezTo>
                    <a:lnTo>
                      <a:pt x="4522" y="7991"/>
                    </a:lnTo>
                    <a:lnTo>
                      <a:pt x="4551" y="7820"/>
                    </a:lnTo>
                    <a:lnTo>
                      <a:pt x="4551" y="7792"/>
                    </a:lnTo>
                    <a:lnTo>
                      <a:pt x="4579" y="7593"/>
                    </a:lnTo>
                    <a:lnTo>
                      <a:pt x="4608" y="7394"/>
                    </a:lnTo>
                    <a:lnTo>
                      <a:pt x="4608" y="7337"/>
                    </a:lnTo>
                    <a:lnTo>
                      <a:pt x="4636" y="7166"/>
                    </a:lnTo>
                    <a:lnTo>
                      <a:pt x="4636" y="7138"/>
                    </a:lnTo>
                    <a:lnTo>
                      <a:pt x="4693" y="6910"/>
                    </a:lnTo>
                    <a:lnTo>
                      <a:pt x="4693" y="6853"/>
                    </a:lnTo>
                    <a:cubicBezTo>
                      <a:pt x="4693" y="6796"/>
                      <a:pt x="4693" y="6711"/>
                      <a:pt x="4721" y="6654"/>
                    </a:cubicBezTo>
                    <a:lnTo>
                      <a:pt x="4721" y="6597"/>
                    </a:lnTo>
                    <a:lnTo>
                      <a:pt x="4750" y="6341"/>
                    </a:lnTo>
                    <a:lnTo>
                      <a:pt x="4750" y="6313"/>
                    </a:lnTo>
                    <a:lnTo>
                      <a:pt x="4778" y="6086"/>
                    </a:lnTo>
                    <a:lnTo>
                      <a:pt x="4778" y="6029"/>
                    </a:lnTo>
                    <a:lnTo>
                      <a:pt x="4807" y="5773"/>
                    </a:lnTo>
                    <a:cubicBezTo>
                      <a:pt x="4807" y="5687"/>
                      <a:pt x="4835" y="5602"/>
                      <a:pt x="4835" y="5517"/>
                    </a:cubicBezTo>
                    <a:lnTo>
                      <a:pt x="4835" y="5431"/>
                    </a:lnTo>
                    <a:lnTo>
                      <a:pt x="4863" y="5232"/>
                    </a:lnTo>
                    <a:lnTo>
                      <a:pt x="4863" y="5176"/>
                    </a:lnTo>
                    <a:cubicBezTo>
                      <a:pt x="4863" y="5090"/>
                      <a:pt x="4863" y="5005"/>
                      <a:pt x="4863" y="4920"/>
                    </a:cubicBezTo>
                    <a:lnTo>
                      <a:pt x="4863" y="4834"/>
                    </a:lnTo>
                    <a:lnTo>
                      <a:pt x="4863" y="4635"/>
                    </a:lnTo>
                    <a:lnTo>
                      <a:pt x="4863" y="4578"/>
                    </a:lnTo>
                    <a:lnTo>
                      <a:pt x="4863" y="4322"/>
                    </a:lnTo>
                    <a:lnTo>
                      <a:pt x="4863" y="4266"/>
                    </a:lnTo>
                    <a:lnTo>
                      <a:pt x="4863" y="4067"/>
                    </a:lnTo>
                    <a:lnTo>
                      <a:pt x="4863" y="3981"/>
                    </a:lnTo>
                    <a:lnTo>
                      <a:pt x="4863" y="3725"/>
                    </a:lnTo>
                    <a:cubicBezTo>
                      <a:pt x="4863" y="3395"/>
                      <a:pt x="4863" y="2904"/>
                      <a:pt x="4838" y="23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" name="Google Shape;1167;p38"/>
              <p:cNvSpPr/>
              <p:nvPr/>
            </p:nvSpPr>
            <p:spPr>
              <a:xfrm>
                <a:off x="12918625" y="3591138"/>
                <a:ext cx="124425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6343" extrusionOk="0">
                    <a:moveTo>
                      <a:pt x="85" y="1"/>
                    </a:moveTo>
                    <a:cubicBezTo>
                      <a:pt x="85" y="257"/>
                      <a:pt x="57" y="484"/>
                      <a:pt x="29" y="683"/>
                    </a:cubicBezTo>
                    <a:cubicBezTo>
                      <a:pt x="0" y="1053"/>
                      <a:pt x="0" y="1337"/>
                      <a:pt x="0" y="1622"/>
                    </a:cubicBezTo>
                    <a:lnTo>
                      <a:pt x="0" y="1707"/>
                    </a:lnTo>
                    <a:lnTo>
                      <a:pt x="0" y="1792"/>
                    </a:lnTo>
                    <a:lnTo>
                      <a:pt x="0" y="2105"/>
                    </a:lnTo>
                    <a:lnTo>
                      <a:pt x="0" y="2162"/>
                    </a:lnTo>
                    <a:lnTo>
                      <a:pt x="0" y="2333"/>
                    </a:lnTo>
                    <a:lnTo>
                      <a:pt x="0" y="2447"/>
                    </a:lnTo>
                    <a:lnTo>
                      <a:pt x="0" y="2589"/>
                    </a:lnTo>
                    <a:lnTo>
                      <a:pt x="0" y="2674"/>
                    </a:lnTo>
                    <a:lnTo>
                      <a:pt x="0" y="2902"/>
                    </a:lnTo>
                    <a:lnTo>
                      <a:pt x="0" y="3015"/>
                    </a:lnTo>
                    <a:lnTo>
                      <a:pt x="0" y="3157"/>
                    </a:lnTo>
                    <a:lnTo>
                      <a:pt x="0" y="3300"/>
                    </a:lnTo>
                    <a:cubicBezTo>
                      <a:pt x="0" y="3356"/>
                      <a:pt x="0" y="3442"/>
                      <a:pt x="0" y="3499"/>
                    </a:cubicBezTo>
                    <a:lnTo>
                      <a:pt x="0" y="3641"/>
                    </a:lnTo>
                    <a:lnTo>
                      <a:pt x="0" y="3755"/>
                    </a:lnTo>
                    <a:lnTo>
                      <a:pt x="0" y="3897"/>
                    </a:lnTo>
                    <a:lnTo>
                      <a:pt x="0" y="4039"/>
                    </a:lnTo>
                    <a:cubicBezTo>
                      <a:pt x="0" y="4096"/>
                      <a:pt x="0" y="4181"/>
                      <a:pt x="29" y="4238"/>
                    </a:cubicBezTo>
                    <a:lnTo>
                      <a:pt x="29" y="4352"/>
                    </a:lnTo>
                    <a:lnTo>
                      <a:pt x="57" y="4494"/>
                    </a:lnTo>
                    <a:lnTo>
                      <a:pt x="57" y="4608"/>
                    </a:lnTo>
                    <a:cubicBezTo>
                      <a:pt x="57" y="4693"/>
                      <a:pt x="85" y="4778"/>
                      <a:pt x="85" y="4892"/>
                    </a:cubicBezTo>
                    <a:lnTo>
                      <a:pt x="85" y="4921"/>
                    </a:lnTo>
                    <a:lnTo>
                      <a:pt x="114" y="5091"/>
                    </a:lnTo>
                    <a:lnTo>
                      <a:pt x="114" y="5148"/>
                    </a:lnTo>
                    <a:cubicBezTo>
                      <a:pt x="142" y="5319"/>
                      <a:pt x="171" y="5489"/>
                      <a:pt x="199" y="5631"/>
                    </a:cubicBezTo>
                    <a:cubicBezTo>
                      <a:pt x="228" y="5916"/>
                      <a:pt x="256" y="6143"/>
                      <a:pt x="313" y="6342"/>
                    </a:cubicBezTo>
                    <a:lnTo>
                      <a:pt x="4977" y="6314"/>
                    </a:lnTo>
                    <a:cubicBezTo>
                      <a:pt x="4977" y="6314"/>
                      <a:pt x="1621" y="5404"/>
                      <a:pt x="1024" y="4807"/>
                    </a:cubicBezTo>
                    <a:cubicBezTo>
                      <a:pt x="654" y="4409"/>
                      <a:pt x="285" y="1792"/>
                      <a:pt x="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" name="Google Shape;1168;p38"/>
              <p:cNvSpPr/>
              <p:nvPr/>
            </p:nvSpPr>
            <p:spPr>
              <a:xfrm>
                <a:off x="13084250" y="3832163"/>
                <a:ext cx="105250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7650" extrusionOk="0">
                    <a:moveTo>
                      <a:pt x="1" y="0"/>
                    </a:moveTo>
                    <a:lnTo>
                      <a:pt x="655" y="7649"/>
                    </a:lnTo>
                    <a:lnTo>
                      <a:pt x="4210" y="7649"/>
                    </a:lnTo>
                    <a:lnTo>
                      <a:pt x="2674" y="7194"/>
                    </a:lnTo>
                    <a:cubicBezTo>
                      <a:pt x="1849" y="6939"/>
                      <a:pt x="1309" y="6228"/>
                      <a:pt x="1252" y="5403"/>
                    </a:cubicBezTo>
                    <a:lnTo>
                      <a:pt x="1167" y="4095"/>
                    </a:lnTo>
                    <a:lnTo>
                      <a:pt x="1650" y="3611"/>
                    </a:lnTo>
                    <a:lnTo>
                      <a:pt x="996" y="29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" name="Google Shape;1169;p38"/>
              <p:cNvSpPr/>
              <p:nvPr/>
            </p:nvSpPr>
            <p:spPr>
              <a:xfrm>
                <a:off x="12979050" y="3832163"/>
                <a:ext cx="105225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7650" extrusionOk="0">
                    <a:moveTo>
                      <a:pt x="4209" y="0"/>
                    </a:moveTo>
                    <a:lnTo>
                      <a:pt x="3214" y="2957"/>
                    </a:lnTo>
                    <a:lnTo>
                      <a:pt x="2560" y="3611"/>
                    </a:lnTo>
                    <a:lnTo>
                      <a:pt x="3071" y="4095"/>
                    </a:lnTo>
                    <a:lnTo>
                      <a:pt x="2986" y="5403"/>
                    </a:lnTo>
                    <a:cubicBezTo>
                      <a:pt x="2929" y="6228"/>
                      <a:pt x="2361" y="6939"/>
                      <a:pt x="1564" y="7194"/>
                    </a:cubicBezTo>
                    <a:lnTo>
                      <a:pt x="0" y="7649"/>
                    </a:lnTo>
                    <a:lnTo>
                      <a:pt x="3555" y="7649"/>
                    </a:lnTo>
                    <a:lnTo>
                      <a:pt x="42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" name="Google Shape;1170;p38"/>
              <p:cNvSpPr/>
              <p:nvPr/>
            </p:nvSpPr>
            <p:spPr>
              <a:xfrm>
                <a:off x="12912925" y="2885913"/>
                <a:ext cx="457850" cy="160700"/>
              </a:xfrm>
              <a:custGeom>
                <a:avLst/>
                <a:gdLst/>
                <a:ahLst/>
                <a:cxnLst/>
                <a:rect l="l" t="t" r="r" b="b"/>
                <a:pathLst>
                  <a:path w="18314" h="6428" extrusionOk="0">
                    <a:moveTo>
                      <a:pt x="14020" y="1"/>
                    </a:moveTo>
                    <a:lnTo>
                      <a:pt x="14020" y="1"/>
                    </a:lnTo>
                    <a:cubicBezTo>
                      <a:pt x="14048" y="29"/>
                      <a:pt x="16323" y="3214"/>
                      <a:pt x="15925" y="4067"/>
                    </a:cubicBezTo>
                    <a:cubicBezTo>
                      <a:pt x="15870" y="4182"/>
                      <a:pt x="15683" y="4227"/>
                      <a:pt x="15384" y="4227"/>
                    </a:cubicBezTo>
                    <a:cubicBezTo>
                      <a:pt x="14223" y="4227"/>
                      <a:pt x="11371" y="3542"/>
                      <a:pt x="7972" y="3542"/>
                    </a:cubicBezTo>
                    <a:cubicBezTo>
                      <a:pt x="5932" y="3542"/>
                      <a:pt x="3695" y="3789"/>
                      <a:pt x="1508" y="4579"/>
                    </a:cubicBezTo>
                    <a:cubicBezTo>
                      <a:pt x="313" y="5006"/>
                      <a:pt x="1" y="5489"/>
                      <a:pt x="285" y="6001"/>
                    </a:cubicBezTo>
                    <a:lnTo>
                      <a:pt x="6854" y="5062"/>
                    </a:lnTo>
                    <a:lnTo>
                      <a:pt x="16466" y="6427"/>
                    </a:lnTo>
                    <a:cubicBezTo>
                      <a:pt x="16466" y="6427"/>
                      <a:pt x="18314" y="5574"/>
                      <a:pt x="17916" y="4664"/>
                    </a:cubicBezTo>
                    <a:cubicBezTo>
                      <a:pt x="17120" y="2731"/>
                      <a:pt x="15755" y="1110"/>
                      <a:pt x="140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" name="Google Shape;1171;p38"/>
              <p:cNvSpPr/>
              <p:nvPr/>
            </p:nvSpPr>
            <p:spPr>
              <a:xfrm>
                <a:off x="12843975" y="2986863"/>
                <a:ext cx="4806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5120" extrusionOk="0">
                    <a:moveTo>
                      <a:pt x="9612" y="1"/>
                    </a:moveTo>
                    <a:cubicBezTo>
                      <a:pt x="2105" y="1"/>
                      <a:pt x="0" y="2389"/>
                      <a:pt x="0" y="2389"/>
                    </a:cubicBezTo>
                    <a:lnTo>
                      <a:pt x="0" y="5119"/>
                    </a:lnTo>
                    <a:lnTo>
                      <a:pt x="9612" y="4209"/>
                    </a:lnTo>
                    <a:lnTo>
                      <a:pt x="19224" y="5119"/>
                    </a:lnTo>
                    <a:lnTo>
                      <a:pt x="19224" y="2389"/>
                    </a:lnTo>
                    <a:cubicBezTo>
                      <a:pt x="19224" y="2389"/>
                      <a:pt x="17119" y="1"/>
                      <a:pt x="96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" name="Google Shape;1172;p38"/>
              <p:cNvSpPr/>
              <p:nvPr/>
            </p:nvSpPr>
            <p:spPr>
              <a:xfrm>
                <a:off x="12843975" y="3028813"/>
                <a:ext cx="480600" cy="8605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442" extrusionOk="0">
                    <a:moveTo>
                      <a:pt x="18257" y="1"/>
                    </a:moveTo>
                    <a:cubicBezTo>
                      <a:pt x="18257" y="1"/>
                      <a:pt x="18399" y="1280"/>
                      <a:pt x="14389" y="1422"/>
                    </a:cubicBezTo>
                    <a:cubicBezTo>
                      <a:pt x="10351" y="1536"/>
                      <a:pt x="3271" y="1593"/>
                      <a:pt x="0" y="3413"/>
                    </a:cubicBezTo>
                    <a:lnTo>
                      <a:pt x="9612" y="2560"/>
                    </a:lnTo>
                    <a:lnTo>
                      <a:pt x="19224" y="3441"/>
                    </a:lnTo>
                    <a:lnTo>
                      <a:pt x="19224" y="711"/>
                    </a:lnTo>
                    <a:cubicBezTo>
                      <a:pt x="18939" y="427"/>
                      <a:pt x="18598" y="171"/>
                      <a:pt x="182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" name="Google Shape;1173;p38"/>
              <p:cNvSpPr/>
              <p:nvPr/>
            </p:nvSpPr>
            <p:spPr>
              <a:xfrm>
                <a:off x="12843975" y="3077138"/>
                <a:ext cx="480600" cy="9957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983" extrusionOk="0">
                    <a:moveTo>
                      <a:pt x="9354" y="0"/>
                    </a:moveTo>
                    <a:cubicBezTo>
                      <a:pt x="6171" y="0"/>
                      <a:pt x="3018" y="512"/>
                      <a:pt x="0" y="1508"/>
                    </a:cubicBezTo>
                    <a:cubicBezTo>
                      <a:pt x="1365" y="3982"/>
                      <a:pt x="9612" y="3982"/>
                      <a:pt x="9612" y="3982"/>
                    </a:cubicBezTo>
                    <a:cubicBezTo>
                      <a:pt x="9612" y="3982"/>
                      <a:pt x="17859" y="3982"/>
                      <a:pt x="19224" y="1508"/>
                    </a:cubicBezTo>
                    <a:cubicBezTo>
                      <a:pt x="16206" y="512"/>
                      <a:pt x="13053" y="0"/>
                      <a:pt x="9870" y="0"/>
                    </a:cubicBezTo>
                    <a:cubicBezTo>
                      <a:pt x="9784" y="0"/>
                      <a:pt x="9698" y="0"/>
                      <a:pt x="9612" y="1"/>
                    </a:cubicBezTo>
                    <a:cubicBezTo>
                      <a:pt x="9526" y="0"/>
                      <a:pt x="9440" y="0"/>
                      <a:pt x="9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4" name="Google Shape;1174;p38"/>
              <p:cNvSpPr/>
              <p:nvPr/>
            </p:nvSpPr>
            <p:spPr>
              <a:xfrm>
                <a:off x="12950600" y="3087813"/>
                <a:ext cx="373975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14959" h="3556" extrusionOk="0">
                    <a:moveTo>
                      <a:pt x="10494" y="1"/>
                    </a:moveTo>
                    <a:cubicBezTo>
                      <a:pt x="10495" y="1"/>
                      <a:pt x="10495" y="1"/>
                      <a:pt x="10496" y="1"/>
                    </a:cubicBezTo>
                    <a:lnTo>
                      <a:pt x="10496" y="1"/>
                    </a:lnTo>
                    <a:cubicBezTo>
                      <a:pt x="10495" y="1"/>
                      <a:pt x="10494" y="1"/>
                      <a:pt x="10494" y="1"/>
                    </a:cubicBezTo>
                    <a:close/>
                    <a:moveTo>
                      <a:pt x="10496" y="1"/>
                    </a:moveTo>
                    <a:cubicBezTo>
                      <a:pt x="10570" y="16"/>
                      <a:pt x="12542" y="662"/>
                      <a:pt x="12627" y="1280"/>
                    </a:cubicBezTo>
                    <a:cubicBezTo>
                      <a:pt x="12700" y="1820"/>
                      <a:pt x="7273" y="3185"/>
                      <a:pt x="2313" y="3185"/>
                    </a:cubicBezTo>
                    <a:cubicBezTo>
                      <a:pt x="1522" y="3185"/>
                      <a:pt x="743" y="3150"/>
                      <a:pt x="1" y="3072"/>
                    </a:cubicBezTo>
                    <a:lnTo>
                      <a:pt x="1" y="3072"/>
                    </a:lnTo>
                    <a:cubicBezTo>
                      <a:pt x="1764" y="3385"/>
                      <a:pt x="3555" y="3527"/>
                      <a:pt x="5347" y="3555"/>
                    </a:cubicBezTo>
                    <a:cubicBezTo>
                      <a:pt x="5347" y="3555"/>
                      <a:pt x="13594" y="3555"/>
                      <a:pt x="14959" y="1081"/>
                    </a:cubicBezTo>
                    <a:cubicBezTo>
                      <a:pt x="13509" y="570"/>
                      <a:pt x="12031" y="229"/>
                      <a:pt x="104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75" name="Google Shape;1175;p38"/>
            <p:cNvSpPr/>
            <p:nvPr/>
          </p:nvSpPr>
          <p:spPr>
            <a:xfrm>
              <a:off x="7135206" y="2028570"/>
              <a:ext cx="152276" cy="120555"/>
            </a:xfrm>
            <a:custGeom>
              <a:avLst/>
              <a:gdLst/>
              <a:ahLst/>
              <a:cxnLst/>
              <a:rect l="l" t="t" r="r" b="b"/>
              <a:pathLst>
                <a:path w="5343" h="4230" extrusionOk="0">
                  <a:moveTo>
                    <a:pt x="2719" y="1"/>
                  </a:moveTo>
                  <a:cubicBezTo>
                    <a:pt x="2719" y="1"/>
                    <a:pt x="2549" y="20"/>
                    <a:pt x="2284" y="152"/>
                  </a:cubicBezTo>
                  <a:cubicBezTo>
                    <a:pt x="1907" y="265"/>
                    <a:pt x="1529" y="416"/>
                    <a:pt x="1171" y="624"/>
                  </a:cubicBezTo>
                  <a:cubicBezTo>
                    <a:pt x="944" y="756"/>
                    <a:pt x="718" y="907"/>
                    <a:pt x="510" y="1096"/>
                  </a:cubicBezTo>
                  <a:cubicBezTo>
                    <a:pt x="284" y="1322"/>
                    <a:pt x="114" y="1624"/>
                    <a:pt x="38" y="1945"/>
                  </a:cubicBezTo>
                  <a:cubicBezTo>
                    <a:pt x="0" y="2285"/>
                    <a:pt x="76" y="2662"/>
                    <a:pt x="284" y="2945"/>
                  </a:cubicBezTo>
                  <a:cubicBezTo>
                    <a:pt x="321" y="3021"/>
                    <a:pt x="378" y="3096"/>
                    <a:pt x="435" y="3153"/>
                  </a:cubicBezTo>
                  <a:lnTo>
                    <a:pt x="604" y="3361"/>
                  </a:lnTo>
                  <a:cubicBezTo>
                    <a:pt x="718" y="3493"/>
                    <a:pt x="850" y="3606"/>
                    <a:pt x="982" y="3700"/>
                  </a:cubicBezTo>
                  <a:lnTo>
                    <a:pt x="1095" y="3776"/>
                  </a:lnTo>
                  <a:lnTo>
                    <a:pt x="1208" y="3852"/>
                  </a:lnTo>
                  <a:lnTo>
                    <a:pt x="1454" y="3965"/>
                  </a:lnTo>
                  <a:cubicBezTo>
                    <a:pt x="1511" y="4021"/>
                    <a:pt x="1605" y="4040"/>
                    <a:pt x="1680" y="4078"/>
                  </a:cubicBezTo>
                  <a:cubicBezTo>
                    <a:pt x="1756" y="4097"/>
                    <a:pt x="1831" y="4135"/>
                    <a:pt x="1926" y="4154"/>
                  </a:cubicBezTo>
                  <a:cubicBezTo>
                    <a:pt x="2077" y="4191"/>
                    <a:pt x="2247" y="4229"/>
                    <a:pt x="2417" y="4229"/>
                  </a:cubicBezTo>
                  <a:lnTo>
                    <a:pt x="2662" y="4229"/>
                  </a:lnTo>
                  <a:lnTo>
                    <a:pt x="2907" y="4210"/>
                  </a:lnTo>
                  <a:cubicBezTo>
                    <a:pt x="3058" y="4210"/>
                    <a:pt x="3228" y="4172"/>
                    <a:pt x="3379" y="4135"/>
                  </a:cubicBezTo>
                  <a:cubicBezTo>
                    <a:pt x="3530" y="4097"/>
                    <a:pt x="3662" y="4040"/>
                    <a:pt x="3813" y="3984"/>
                  </a:cubicBezTo>
                  <a:cubicBezTo>
                    <a:pt x="4059" y="3870"/>
                    <a:pt x="4304" y="3738"/>
                    <a:pt x="4512" y="3549"/>
                  </a:cubicBezTo>
                  <a:cubicBezTo>
                    <a:pt x="4833" y="3304"/>
                    <a:pt x="5078" y="2964"/>
                    <a:pt x="5229" y="2568"/>
                  </a:cubicBezTo>
                  <a:cubicBezTo>
                    <a:pt x="5267" y="2474"/>
                    <a:pt x="5286" y="2360"/>
                    <a:pt x="5305" y="2247"/>
                  </a:cubicBezTo>
                  <a:lnTo>
                    <a:pt x="5342" y="2134"/>
                  </a:lnTo>
                  <a:lnTo>
                    <a:pt x="5286" y="2247"/>
                  </a:lnTo>
                  <a:cubicBezTo>
                    <a:pt x="5248" y="2360"/>
                    <a:pt x="5210" y="2455"/>
                    <a:pt x="5154" y="2549"/>
                  </a:cubicBezTo>
                  <a:cubicBezTo>
                    <a:pt x="4965" y="2889"/>
                    <a:pt x="4701" y="3172"/>
                    <a:pt x="4380" y="3398"/>
                  </a:cubicBezTo>
                  <a:cubicBezTo>
                    <a:pt x="4172" y="3531"/>
                    <a:pt x="3946" y="3663"/>
                    <a:pt x="3700" y="3738"/>
                  </a:cubicBezTo>
                  <a:cubicBezTo>
                    <a:pt x="3568" y="3776"/>
                    <a:pt x="3436" y="3814"/>
                    <a:pt x="3304" y="3852"/>
                  </a:cubicBezTo>
                  <a:cubicBezTo>
                    <a:pt x="3172" y="3889"/>
                    <a:pt x="3021" y="3908"/>
                    <a:pt x="2889" y="3908"/>
                  </a:cubicBezTo>
                  <a:lnTo>
                    <a:pt x="2662" y="3908"/>
                  </a:lnTo>
                  <a:cubicBezTo>
                    <a:pt x="2586" y="3908"/>
                    <a:pt x="2511" y="3889"/>
                    <a:pt x="2435" y="3889"/>
                  </a:cubicBezTo>
                  <a:cubicBezTo>
                    <a:pt x="2284" y="3870"/>
                    <a:pt x="2133" y="3852"/>
                    <a:pt x="2001" y="3814"/>
                  </a:cubicBezTo>
                  <a:cubicBezTo>
                    <a:pt x="1926" y="3795"/>
                    <a:pt x="1850" y="3776"/>
                    <a:pt x="1775" y="3738"/>
                  </a:cubicBezTo>
                  <a:cubicBezTo>
                    <a:pt x="1718" y="3700"/>
                    <a:pt x="1624" y="3682"/>
                    <a:pt x="1567" y="3644"/>
                  </a:cubicBezTo>
                  <a:lnTo>
                    <a:pt x="1378" y="3531"/>
                  </a:lnTo>
                  <a:lnTo>
                    <a:pt x="1265" y="3474"/>
                  </a:lnTo>
                  <a:lnTo>
                    <a:pt x="1190" y="3398"/>
                  </a:lnTo>
                  <a:cubicBezTo>
                    <a:pt x="1057" y="3323"/>
                    <a:pt x="944" y="3210"/>
                    <a:pt x="831" y="3096"/>
                  </a:cubicBezTo>
                  <a:lnTo>
                    <a:pt x="680" y="2927"/>
                  </a:lnTo>
                  <a:cubicBezTo>
                    <a:pt x="642" y="2870"/>
                    <a:pt x="586" y="2813"/>
                    <a:pt x="548" y="2757"/>
                  </a:cubicBezTo>
                  <a:cubicBezTo>
                    <a:pt x="378" y="2530"/>
                    <a:pt x="302" y="2247"/>
                    <a:pt x="321" y="1964"/>
                  </a:cubicBezTo>
                  <a:cubicBezTo>
                    <a:pt x="378" y="1700"/>
                    <a:pt x="491" y="1454"/>
                    <a:pt x="680" y="1247"/>
                  </a:cubicBezTo>
                  <a:cubicBezTo>
                    <a:pt x="869" y="1058"/>
                    <a:pt x="1057" y="888"/>
                    <a:pt x="1265" y="756"/>
                  </a:cubicBezTo>
                  <a:cubicBezTo>
                    <a:pt x="1586" y="529"/>
                    <a:pt x="1945" y="340"/>
                    <a:pt x="2303" y="171"/>
                  </a:cubicBezTo>
                  <a:cubicBezTo>
                    <a:pt x="2568" y="57"/>
                    <a:pt x="2719" y="1"/>
                    <a:pt x="2719" y="1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8"/>
            <p:cNvSpPr/>
            <p:nvPr/>
          </p:nvSpPr>
          <p:spPr>
            <a:xfrm rot="-2184202">
              <a:off x="74028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8"/>
            <p:cNvSpPr/>
            <p:nvPr/>
          </p:nvSpPr>
          <p:spPr>
            <a:xfrm rot="2184202" flipH="1">
              <a:off x="69456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90549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s">
  <p:cSld name="CUSTOM"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27"/>
          <p:cNvSpPr/>
          <p:nvPr/>
        </p:nvSpPr>
        <p:spPr>
          <a:xfrm>
            <a:off x="162686" y="686065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18" name="Google Shape;718;p27"/>
          <p:cNvGrpSpPr/>
          <p:nvPr/>
        </p:nvGrpSpPr>
        <p:grpSpPr>
          <a:xfrm flipH="1">
            <a:off x="-180" y="2332025"/>
            <a:ext cx="9144180" cy="2880571"/>
            <a:chOff x="-2381112" y="2531375"/>
            <a:chExt cx="9144180" cy="2880571"/>
          </a:xfrm>
        </p:grpSpPr>
        <p:sp>
          <p:nvSpPr>
            <p:cNvPr id="719" name="Google Shape;719;p27"/>
            <p:cNvSpPr/>
            <p:nvPr/>
          </p:nvSpPr>
          <p:spPr>
            <a:xfrm>
              <a:off x="3173475" y="2531375"/>
              <a:ext cx="1196850" cy="1196325"/>
            </a:xfrm>
            <a:custGeom>
              <a:avLst/>
              <a:gdLst/>
              <a:ahLst/>
              <a:cxnLst/>
              <a:rect l="l" t="t" r="r" b="b"/>
              <a:pathLst>
                <a:path w="47874" h="47853" extrusionOk="0">
                  <a:moveTo>
                    <a:pt x="23937" y="0"/>
                  </a:moveTo>
                  <a:cubicBezTo>
                    <a:pt x="10713" y="0"/>
                    <a:pt x="0" y="10713"/>
                    <a:pt x="0" y="23937"/>
                  </a:cubicBezTo>
                  <a:cubicBezTo>
                    <a:pt x="0" y="37140"/>
                    <a:pt x="10713" y="47853"/>
                    <a:pt x="23937" y="47853"/>
                  </a:cubicBezTo>
                  <a:cubicBezTo>
                    <a:pt x="37161" y="47853"/>
                    <a:pt x="47873" y="37140"/>
                    <a:pt x="47873" y="23937"/>
                  </a:cubicBezTo>
                  <a:cubicBezTo>
                    <a:pt x="47873" y="10713"/>
                    <a:pt x="37161" y="0"/>
                    <a:pt x="23937" y="0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1733687" y="3146975"/>
              <a:ext cx="5020934" cy="422875"/>
            </a:xfrm>
            <a:custGeom>
              <a:avLst/>
              <a:gdLst/>
              <a:ahLst/>
              <a:cxnLst/>
              <a:rect l="l" t="t" r="r" b="b"/>
              <a:pathLst>
                <a:path w="150170" h="16915" extrusionOk="0">
                  <a:moveTo>
                    <a:pt x="69788" y="1"/>
                  </a:moveTo>
                  <a:cubicBezTo>
                    <a:pt x="58612" y="1"/>
                    <a:pt x="48908" y="7870"/>
                    <a:pt x="41401" y="7870"/>
                  </a:cubicBezTo>
                  <a:cubicBezTo>
                    <a:pt x="40796" y="7870"/>
                    <a:pt x="40206" y="7819"/>
                    <a:pt x="39630" y="7709"/>
                  </a:cubicBezTo>
                  <a:cubicBezTo>
                    <a:pt x="39094" y="7605"/>
                    <a:pt x="38452" y="7556"/>
                    <a:pt x="37720" y="7556"/>
                  </a:cubicBezTo>
                  <a:cubicBezTo>
                    <a:pt x="27549" y="7556"/>
                    <a:pt x="0" y="16915"/>
                    <a:pt x="0" y="16915"/>
                  </a:cubicBezTo>
                  <a:lnTo>
                    <a:pt x="150169" y="14153"/>
                  </a:lnTo>
                  <a:lnTo>
                    <a:pt x="150169" y="9759"/>
                  </a:lnTo>
                  <a:cubicBezTo>
                    <a:pt x="150169" y="9759"/>
                    <a:pt x="132133" y="7918"/>
                    <a:pt x="120625" y="7541"/>
                  </a:cubicBezTo>
                  <a:cubicBezTo>
                    <a:pt x="101271" y="6934"/>
                    <a:pt x="83548" y="636"/>
                    <a:pt x="70952" y="30"/>
                  </a:cubicBezTo>
                  <a:cubicBezTo>
                    <a:pt x="70562" y="10"/>
                    <a:pt x="70174" y="1"/>
                    <a:pt x="69788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-2381112" y="3407550"/>
              <a:ext cx="9144180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2267088" y="3391181"/>
              <a:ext cx="3188459" cy="2020765"/>
            </a:xfrm>
            <a:custGeom>
              <a:avLst/>
              <a:gdLst/>
              <a:ahLst/>
              <a:cxnLst/>
              <a:rect l="l" t="t" r="r" b="b"/>
              <a:pathLst>
                <a:path w="97798" h="67982" extrusionOk="0">
                  <a:moveTo>
                    <a:pt x="27326" y="0"/>
                  </a:moveTo>
                  <a:cubicBezTo>
                    <a:pt x="27138" y="565"/>
                    <a:pt x="26699" y="984"/>
                    <a:pt x="26134" y="1151"/>
                  </a:cubicBezTo>
                  <a:lnTo>
                    <a:pt x="26092" y="1151"/>
                  </a:lnTo>
                  <a:cubicBezTo>
                    <a:pt x="25548" y="1067"/>
                    <a:pt x="25046" y="816"/>
                    <a:pt x="24648" y="419"/>
                  </a:cubicBezTo>
                  <a:cubicBezTo>
                    <a:pt x="24397" y="523"/>
                    <a:pt x="24251" y="628"/>
                    <a:pt x="24251" y="754"/>
                  </a:cubicBezTo>
                  <a:cubicBezTo>
                    <a:pt x="23979" y="2637"/>
                    <a:pt x="43165" y="1528"/>
                    <a:pt x="43207" y="3348"/>
                  </a:cubicBezTo>
                  <a:cubicBezTo>
                    <a:pt x="43228" y="5148"/>
                    <a:pt x="23916" y="5210"/>
                    <a:pt x="24146" y="7365"/>
                  </a:cubicBezTo>
                  <a:cubicBezTo>
                    <a:pt x="24231" y="8129"/>
                    <a:pt x="26580" y="8335"/>
                    <a:pt x="29751" y="8335"/>
                  </a:cubicBezTo>
                  <a:cubicBezTo>
                    <a:pt x="33491" y="8335"/>
                    <a:pt x="38374" y="8048"/>
                    <a:pt x="42041" y="8048"/>
                  </a:cubicBezTo>
                  <a:cubicBezTo>
                    <a:pt x="45152" y="8048"/>
                    <a:pt x="47387" y="8255"/>
                    <a:pt x="47308" y="9018"/>
                  </a:cubicBezTo>
                  <a:cubicBezTo>
                    <a:pt x="47036" y="11446"/>
                    <a:pt x="20401" y="9521"/>
                    <a:pt x="20401" y="12471"/>
                  </a:cubicBezTo>
                  <a:cubicBezTo>
                    <a:pt x="20401" y="13416"/>
                    <a:pt x="22547" y="13672"/>
                    <a:pt x="25456" y="13672"/>
                  </a:cubicBezTo>
                  <a:cubicBezTo>
                    <a:pt x="28894" y="13672"/>
                    <a:pt x="33395" y="13314"/>
                    <a:pt x="36679" y="13314"/>
                  </a:cubicBezTo>
                  <a:cubicBezTo>
                    <a:pt x="39293" y="13314"/>
                    <a:pt x="41134" y="13541"/>
                    <a:pt x="41052" y="14354"/>
                  </a:cubicBezTo>
                  <a:cubicBezTo>
                    <a:pt x="40801" y="17032"/>
                    <a:pt x="26301" y="14605"/>
                    <a:pt x="26301" y="17032"/>
                  </a:cubicBezTo>
                  <a:cubicBezTo>
                    <a:pt x="26301" y="17721"/>
                    <a:pt x="28000" y="17924"/>
                    <a:pt x="30434" y="17924"/>
                  </a:cubicBezTo>
                  <a:cubicBezTo>
                    <a:pt x="33957" y="17924"/>
                    <a:pt x="39019" y="17498"/>
                    <a:pt x="42699" y="17498"/>
                  </a:cubicBezTo>
                  <a:cubicBezTo>
                    <a:pt x="45439" y="17498"/>
                    <a:pt x="47413" y="17734"/>
                    <a:pt x="47413" y="18560"/>
                  </a:cubicBezTo>
                  <a:cubicBezTo>
                    <a:pt x="47413" y="19395"/>
                    <a:pt x="44543" y="19612"/>
                    <a:pt x="40604" y="19612"/>
                  </a:cubicBezTo>
                  <a:cubicBezTo>
                    <a:pt x="36377" y="19612"/>
                    <a:pt x="30920" y="19363"/>
                    <a:pt x="26452" y="19363"/>
                  </a:cubicBezTo>
                  <a:cubicBezTo>
                    <a:pt x="21740" y="19363"/>
                    <a:pt x="18128" y="19640"/>
                    <a:pt x="18225" y="20777"/>
                  </a:cubicBezTo>
                  <a:cubicBezTo>
                    <a:pt x="18346" y="22220"/>
                    <a:pt x="22772" y="22421"/>
                    <a:pt x="27622" y="22421"/>
                  </a:cubicBezTo>
                  <a:cubicBezTo>
                    <a:pt x="29498" y="22421"/>
                    <a:pt x="31437" y="22391"/>
                    <a:pt x="33216" y="22391"/>
                  </a:cubicBezTo>
                  <a:cubicBezTo>
                    <a:pt x="37111" y="22391"/>
                    <a:pt x="40236" y="22535"/>
                    <a:pt x="40236" y="23456"/>
                  </a:cubicBezTo>
                  <a:cubicBezTo>
                    <a:pt x="40236" y="25883"/>
                    <a:pt x="24146" y="25360"/>
                    <a:pt x="24146" y="27222"/>
                  </a:cubicBezTo>
                  <a:cubicBezTo>
                    <a:pt x="24146" y="27890"/>
                    <a:pt x="27209" y="27998"/>
                    <a:pt x="31112" y="27998"/>
                  </a:cubicBezTo>
                  <a:cubicBezTo>
                    <a:pt x="32980" y="27998"/>
                    <a:pt x="35040" y="27973"/>
                    <a:pt x="37049" y="27973"/>
                  </a:cubicBezTo>
                  <a:cubicBezTo>
                    <a:pt x="42549" y="27973"/>
                    <a:pt x="47669" y="28159"/>
                    <a:pt x="47413" y="29544"/>
                  </a:cubicBezTo>
                  <a:cubicBezTo>
                    <a:pt x="47242" y="30470"/>
                    <a:pt x="44144" y="30692"/>
                    <a:pt x="39957" y="30692"/>
                  </a:cubicBezTo>
                  <a:cubicBezTo>
                    <a:pt x="36133" y="30692"/>
                    <a:pt x="31401" y="30507"/>
                    <a:pt x="27160" y="30507"/>
                  </a:cubicBezTo>
                  <a:cubicBezTo>
                    <a:pt x="21252" y="30507"/>
                    <a:pt x="16299" y="30865"/>
                    <a:pt x="16090" y="32578"/>
                  </a:cubicBezTo>
                  <a:cubicBezTo>
                    <a:pt x="15894" y="34138"/>
                    <a:pt x="18895" y="34536"/>
                    <a:pt x="22793" y="34536"/>
                  </a:cubicBezTo>
                  <a:cubicBezTo>
                    <a:pt x="26865" y="34536"/>
                    <a:pt x="31915" y="34102"/>
                    <a:pt x="35322" y="34102"/>
                  </a:cubicBezTo>
                  <a:cubicBezTo>
                    <a:pt x="37671" y="34102"/>
                    <a:pt x="39240" y="34308"/>
                    <a:pt x="39169" y="35006"/>
                  </a:cubicBezTo>
                  <a:cubicBezTo>
                    <a:pt x="38897" y="37684"/>
                    <a:pt x="12052" y="35257"/>
                    <a:pt x="11801" y="39295"/>
                  </a:cubicBezTo>
                  <a:cubicBezTo>
                    <a:pt x="11749" y="40045"/>
                    <a:pt x="12885" y="40332"/>
                    <a:pt x="14751" y="40332"/>
                  </a:cubicBezTo>
                  <a:cubicBezTo>
                    <a:pt x="20813" y="40332"/>
                    <a:pt x="34577" y="37303"/>
                    <a:pt x="40283" y="37303"/>
                  </a:cubicBezTo>
                  <a:cubicBezTo>
                    <a:pt x="41931" y="37303"/>
                    <a:pt x="42906" y="37556"/>
                    <a:pt x="42831" y="38207"/>
                  </a:cubicBezTo>
                  <a:cubicBezTo>
                    <a:pt x="42433" y="41806"/>
                    <a:pt x="6947" y="41806"/>
                    <a:pt x="6424" y="45739"/>
                  </a:cubicBezTo>
                  <a:cubicBezTo>
                    <a:pt x="6292" y="46715"/>
                    <a:pt x="8727" y="47059"/>
                    <a:pt x="12480" y="47059"/>
                  </a:cubicBezTo>
                  <a:cubicBezTo>
                    <a:pt x="21440" y="47059"/>
                    <a:pt x="37908" y="45099"/>
                    <a:pt x="44851" y="45099"/>
                  </a:cubicBezTo>
                  <a:cubicBezTo>
                    <a:pt x="46974" y="45099"/>
                    <a:pt x="48206" y="45282"/>
                    <a:pt x="48062" y="45760"/>
                  </a:cubicBezTo>
                  <a:cubicBezTo>
                    <a:pt x="47267" y="48438"/>
                    <a:pt x="13412" y="48690"/>
                    <a:pt x="13412" y="51368"/>
                  </a:cubicBezTo>
                  <a:cubicBezTo>
                    <a:pt x="13412" y="51832"/>
                    <a:pt x="14275" y="52015"/>
                    <a:pt x="15699" y="52015"/>
                  </a:cubicBezTo>
                  <a:cubicBezTo>
                    <a:pt x="20951" y="52015"/>
                    <a:pt x="33843" y="49533"/>
                    <a:pt x="39321" y="49533"/>
                  </a:cubicBezTo>
                  <a:cubicBezTo>
                    <a:pt x="40929" y="49533"/>
                    <a:pt x="41898" y="49747"/>
                    <a:pt x="41847" y="50301"/>
                  </a:cubicBezTo>
                  <a:cubicBezTo>
                    <a:pt x="41596" y="53251"/>
                    <a:pt x="0" y="52435"/>
                    <a:pt x="0" y="56201"/>
                  </a:cubicBezTo>
                  <a:cubicBezTo>
                    <a:pt x="0" y="57055"/>
                    <a:pt x="2093" y="57366"/>
                    <a:pt x="5318" y="57366"/>
                  </a:cubicBezTo>
                  <a:cubicBezTo>
                    <a:pt x="13981" y="57366"/>
                    <a:pt x="30813" y="55121"/>
                    <a:pt x="37189" y="55121"/>
                  </a:cubicBezTo>
                  <a:cubicBezTo>
                    <a:pt x="38849" y="55121"/>
                    <a:pt x="39800" y="55273"/>
                    <a:pt x="39713" y="55657"/>
                  </a:cubicBezTo>
                  <a:cubicBezTo>
                    <a:pt x="39190" y="58084"/>
                    <a:pt x="5921" y="58084"/>
                    <a:pt x="6173" y="59946"/>
                  </a:cubicBezTo>
                  <a:cubicBezTo>
                    <a:pt x="6277" y="60672"/>
                    <a:pt x="12403" y="60758"/>
                    <a:pt x="19897" y="60758"/>
                  </a:cubicBezTo>
                  <a:cubicBezTo>
                    <a:pt x="22223" y="60758"/>
                    <a:pt x="24681" y="60749"/>
                    <a:pt x="27132" y="60749"/>
                  </a:cubicBezTo>
                  <a:cubicBezTo>
                    <a:pt x="37284" y="60749"/>
                    <a:pt x="47308" y="60891"/>
                    <a:pt x="47308" y="62353"/>
                  </a:cubicBezTo>
                  <a:cubicBezTo>
                    <a:pt x="47308" y="65324"/>
                    <a:pt x="251" y="64257"/>
                    <a:pt x="251" y="67458"/>
                  </a:cubicBezTo>
                  <a:cubicBezTo>
                    <a:pt x="251" y="67667"/>
                    <a:pt x="419" y="67856"/>
                    <a:pt x="732" y="67981"/>
                  </a:cubicBezTo>
                  <a:lnTo>
                    <a:pt x="70262" y="67981"/>
                  </a:lnTo>
                  <a:cubicBezTo>
                    <a:pt x="63064" y="67500"/>
                    <a:pt x="57289" y="66872"/>
                    <a:pt x="57289" y="65763"/>
                  </a:cubicBezTo>
                  <a:cubicBezTo>
                    <a:pt x="57289" y="64623"/>
                    <a:pt x="62311" y="64358"/>
                    <a:pt x="68514" y="64358"/>
                  </a:cubicBezTo>
                  <a:cubicBezTo>
                    <a:pt x="73896" y="64358"/>
                    <a:pt x="80168" y="64557"/>
                    <a:pt x="84818" y="64557"/>
                  </a:cubicBezTo>
                  <a:cubicBezTo>
                    <a:pt x="88771" y="64557"/>
                    <a:pt x="91554" y="64413"/>
                    <a:pt x="91625" y="63880"/>
                  </a:cubicBezTo>
                  <a:cubicBezTo>
                    <a:pt x="91897" y="61997"/>
                    <a:pt x="58628" y="61997"/>
                    <a:pt x="58084" y="59591"/>
                  </a:cubicBezTo>
                  <a:cubicBezTo>
                    <a:pt x="58000" y="59202"/>
                    <a:pt x="58964" y="59048"/>
                    <a:pt x="60641" y="59048"/>
                  </a:cubicBezTo>
                  <a:cubicBezTo>
                    <a:pt x="67036" y="59048"/>
                    <a:pt x="83805" y="61288"/>
                    <a:pt x="92460" y="61288"/>
                  </a:cubicBezTo>
                  <a:cubicBezTo>
                    <a:pt x="95696" y="61288"/>
                    <a:pt x="97797" y="60975"/>
                    <a:pt x="97797" y="60114"/>
                  </a:cubicBezTo>
                  <a:cubicBezTo>
                    <a:pt x="97797" y="56369"/>
                    <a:pt x="48334" y="56682"/>
                    <a:pt x="48062" y="53732"/>
                  </a:cubicBezTo>
                  <a:cubicBezTo>
                    <a:pt x="48014" y="53213"/>
                    <a:pt x="49106" y="53008"/>
                    <a:pt x="50940" y="53008"/>
                  </a:cubicBezTo>
                  <a:cubicBezTo>
                    <a:pt x="57839" y="53008"/>
                    <a:pt x="75226" y="55911"/>
                    <a:pt x="81807" y="55911"/>
                  </a:cubicBezTo>
                  <a:cubicBezTo>
                    <a:pt x="83421" y="55911"/>
                    <a:pt x="84385" y="55736"/>
                    <a:pt x="84385" y="55301"/>
                  </a:cubicBezTo>
                  <a:cubicBezTo>
                    <a:pt x="84385" y="52623"/>
                    <a:pt x="56473" y="51807"/>
                    <a:pt x="55678" y="49129"/>
                  </a:cubicBezTo>
                  <a:cubicBezTo>
                    <a:pt x="55544" y="48691"/>
                    <a:pt x="56424" y="48518"/>
                    <a:pt x="57987" y="48518"/>
                  </a:cubicBezTo>
                  <a:cubicBezTo>
                    <a:pt x="63800" y="48518"/>
                    <a:pt x="79060" y="50907"/>
                    <a:pt x="86766" y="50907"/>
                  </a:cubicBezTo>
                  <a:cubicBezTo>
                    <a:pt x="89650" y="50907"/>
                    <a:pt x="91477" y="50572"/>
                    <a:pt x="91353" y="49652"/>
                  </a:cubicBezTo>
                  <a:cubicBezTo>
                    <a:pt x="90829" y="45677"/>
                    <a:pt x="55929" y="45635"/>
                    <a:pt x="54883" y="42517"/>
                  </a:cubicBezTo>
                  <a:lnTo>
                    <a:pt x="54883" y="42224"/>
                  </a:lnTo>
                  <a:cubicBezTo>
                    <a:pt x="55043" y="41802"/>
                    <a:pt x="55922" y="41632"/>
                    <a:pt x="57290" y="41632"/>
                  </a:cubicBezTo>
                  <a:cubicBezTo>
                    <a:pt x="62791" y="41632"/>
                    <a:pt x="76193" y="44369"/>
                    <a:pt x="82547" y="44369"/>
                  </a:cubicBezTo>
                  <a:cubicBezTo>
                    <a:pt x="84705" y="44369"/>
                    <a:pt x="86050" y="44053"/>
                    <a:pt x="85996" y="43208"/>
                  </a:cubicBezTo>
                  <a:cubicBezTo>
                    <a:pt x="85724" y="39190"/>
                    <a:pt x="49233" y="41115"/>
                    <a:pt x="48961" y="38437"/>
                  </a:cubicBezTo>
                  <a:cubicBezTo>
                    <a:pt x="48902" y="37804"/>
                    <a:pt x="50700" y="37598"/>
                    <a:pt x="53479" y="37598"/>
                  </a:cubicBezTo>
                  <a:cubicBezTo>
                    <a:pt x="58674" y="37598"/>
                    <a:pt x="67300" y="38318"/>
                    <a:pt x="73649" y="38318"/>
                  </a:cubicBezTo>
                  <a:cubicBezTo>
                    <a:pt x="78392" y="38318"/>
                    <a:pt x="81864" y="37916"/>
                    <a:pt x="81686" y="36512"/>
                  </a:cubicBezTo>
                  <a:cubicBezTo>
                    <a:pt x="81465" y="34704"/>
                    <a:pt x="76852" y="34372"/>
                    <a:pt x="71550" y="34372"/>
                  </a:cubicBezTo>
                  <a:cubicBezTo>
                    <a:pt x="68477" y="34372"/>
                    <a:pt x="65172" y="34483"/>
                    <a:pt x="62357" y="34483"/>
                  </a:cubicBezTo>
                  <a:cubicBezTo>
                    <a:pt x="58511" y="34483"/>
                    <a:pt x="55580" y="34275"/>
                    <a:pt x="55406" y="33290"/>
                  </a:cubicBezTo>
                  <a:cubicBezTo>
                    <a:pt x="55175" y="32036"/>
                    <a:pt x="58436" y="31802"/>
                    <a:pt x="62263" y="31802"/>
                  </a:cubicBezTo>
                  <a:cubicBezTo>
                    <a:pt x="64532" y="31802"/>
                    <a:pt x="66999" y="31884"/>
                    <a:pt x="69055" y="31884"/>
                  </a:cubicBezTo>
                  <a:cubicBezTo>
                    <a:pt x="71691" y="31884"/>
                    <a:pt x="73651" y="31750"/>
                    <a:pt x="73651" y="31135"/>
                  </a:cubicBezTo>
                  <a:cubicBezTo>
                    <a:pt x="73651" y="29252"/>
                    <a:pt x="57540" y="29796"/>
                    <a:pt x="57540" y="27389"/>
                  </a:cubicBezTo>
                  <a:cubicBezTo>
                    <a:pt x="57540" y="26461"/>
                    <a:pt x="60722" y="26319"/>
                    <a:pt x="64667" y="26319"/>
                  </a:cubicBezTo>
                  <a:cubicBezTo>
                    <a:pt x="66396" y="26319"/>
                    <a:pt x="68270" y="26346"/>
                    <a:pt x="70088" y="26346"/>
                  </a:cubicBezTo>
                  <a:cubicBezTo>
                    <a:pt x="74964" y="26346"/>
                    <a:pt x="79429" y="26151"/>
                    <a:pt x="79552" y="24711"/>
                  </a:cubicBezTo>
                  <a:cubicBezTo>
                    <a:pt x="79639" y="23681"/>
                    <a:pt x="76653" y="23395"/>
                    <a:pt x="72549" y="23395"/>
                  </a:cubicBezTo>
                  <a:cubicBezTo>
                    <a:pt x="67417" y="23395"/>
                    <a:pt x="60537" y="23843"/>
                    <a:pt x="55733" y="23843"/>
                  </a:cubicBezTo>
                  <a:cubicBezTo>
                    <a:pt x="52358" y="23843"/>
                    <a:pt x="50008" y="23622"/>
                    <a:pt x="50008" y="22870"/>
                  </a:cubicBezTo>
                  <a:cubicBezTo>
                    <a:pt x="50008" y="21945"/>
                    <a:pt x="52567" y="21719"/>
                    <a:pt x="55920" y="21719"/>
                  </a:cubicBezTo>
                  <a:cubicBezTo>
                    <a:pt x="59141" y="21719"/>
                    <a:pt x="63094" y="21928"/>
                    <a:pt x="66212" y="21928"/>
                  </a:cubicBezTo>
                  <a:cubicBezTo>
                    <a:pt x="69251" y="21928"/>
                    <a:pt x="71496" y="21729"/>
                    <a:pt x="71496" y="20945"/>
                  </a:cubicBezTo>
                  <a:cubicBezTo>
                    <a:pt x="71496" y="18539"/>
                    <a:pt x="57017" y="20945"/>
                    <a:pt x="56745" y="18267"/>
                  </a:cubicBezTo>
                  <a:cubicBezTo>
                    <a:pt x="56663" y="17461"/>
                    <a:pt x="58501" y="17236"/>
                    <a:pt x="61111" y="17236"/>
                  </a:cubicBezTo>
                  <a:cubicBezTo>
                    <a:pt x="64383" y="17236"/>
                    <a:pt x="68868" y="17589"/>
                    <a:pt x="72302" y="17589"/>
                  </a:cubicBezTo>
                  <a:cubicBezTo>
                    <a:pt x="75231" y="17589"/>
                    <a:pt x="77397" y="17333"/>
                    <a:pt x="77397" y="16384"/>
                  </a:cubicBezTo>
                  <a:cubicBezTo>
                    <a:pt x="77397" y="13433"/>
                    <a:pt x="50824" y="15337"/>
                    <a:pt x="50552" y="12931"/>
                  </a:cubicBezTo>
                  <a:cubicBezTo>
                    <a:pt x="50473" y="12168"/>
                    <a:pt x="52702" y="11961"/>
                    <a:pt x="55804" y="11961"/>
                  </a:cubicBezTo>
                  <a:cubicBezTo>
                    <a:pt x="59461" y="11961"/>
                    <a:pt x="64331" y="12248"/>
                    <a:pt x="68060" y="12248"/>
                  </a:cubicBezTo>
                  <a:cubicBezTo>
                    <a:pt x="71223" y="12248"/>
                    <a:pt x="73566" y="12042"/>
                    <a:pt x="73651" y="11278"/>
                  </a:cubicBezTo>
                  <a:cubicBezTo>
                    <a:pt x="73902" y="9102"/>
                    <a:pt x="58189" y="9102"/>
                    <a:pt x="55113" y="7763"/>
                  </a:cubicBezTo>
                  <a:lnTo>
                    <a:pt x="55113" y="6780"/>
                  </a:lnTo>
                  <a:cubicBezTo>
                    <a:pt x="58189" y="5587"/>
                    <a:pt x="73798" y="6361"/>
                    <a:pt x="73568" y="4666"/>
                  </a:cubicBezTo>
                  <a:cubicBezTo>
                    <a:pt x="73528" y="4419"/>
                    <a:pt x="72467" y="4343"/>
                    <a:pt x="70873" y="4343"/>
                  </a:cubicBezTo>
                  <a:cubicBezTo>
                    <a:pt x="68407" y="4343"/>
                    <a:pt x="64665" y="4523"/>
                    <a:pt x="61451" y="4523"/>
                  </a:cubicBezTo>
                  <a:cubicBezTo>
                    <a:pt x="57968" y="4523"/>
                    <a:pt x="55105" y="4312"/>
                    <a:pt x="55155" y="3432"/>
                  </a:cubicBezTo>
                  <a:cubicBezTo>
                    <a:pt x="55259" y="1193"/>
                    <a:pt x="68504" y="2951"/>
                    <a:pt x="68860" y="1298"/>
                  </a:cubicBezTo>
                  <a:cubicBezTo>
                    <a:pt x="68922" y="1026"/>
                    <a:pt x="68609" y="795"/>
                    <a:pt x="68023" y="607"/>
                  </a:cubicBezTo>
                  <a:cubicBezTo>
                    <a:pt x="67793" y="858"/>
                    <a:pt x="67500" y="1047"/>
                    <a:pt x="67186" y="1151"/>
                  </a:cubicBezTo>
                  <a:lnTo>
                    <a:pt x="67144" y="1151"/>
                  </a:lnTo>
                  <a:cubicBezTo>
                    <a:pt x="66621" y="1047"/>
                    <a:pt x="65805" y="775"/>
                    <a:pt x="65491" y="126"/>
                  </a:cubicBezTo>
                  <a:lnTo>
                    <a:pt x="65386" y="126"/>
                  </a:lnTo>
                  <a:cubicBezTo>
                    <a:pt x="65177" y="628"/>
                    <a:pt x="64759" y="1005"/>
                    <a:pt x="64256" y="1151"/>
                  </a:cubicBezTo>
                  <a:lnTo>
                    <a:pt x="64215" y="1151"/>
                  </a:lnTo>
                  <a:cubicBezTo>
                    <a:pt x="63650" y="1047"/>
                    <a:pt x="62771" y="733"/>
                    <a:pt x="62499" y="0"/>
                  </a:cubicBezTo>
                  <a:cubicBezTo>
                    <a:pt x="62311" y="565"/>
                    <a:pt x="61871" y="984"/>
                    <a:pt x="61327" y="1151"/>
                  </a:cubicBezTo>
                  <a:lnTo>
                    <a:pt x="61285" y="1151"/>
                  </a:lnTo>
                  <a:cubicBezTo>
                    <a:pt x="60720" y="1047"/>
                    <a:pt x="59821" y="733"/>
                    <a:pt x="59570" y="0"/>
                  </a:cubicBezTo>
                  <a:cubicBezTo>
                    <a:pt x="59381" y="565"/>
                    <a:pt x="58942" y="984"/>
                    <a:pt x="58398" y="1151"/>
                  </a:cubicBezTo>
                  <a:lnTo>
                    <a:pt x="58335" y="1151"/>
                  </a:lnTo>
                  <a:cubicBezTo>
                    <a:pt x="57791" y="1047"/>
                    <a:pt x="56891" y="733"/>
                    <a:pt x="56640" y="0"/>
                  </a:cubicBezTo>
                  <a:cubicBezTo>
                    <a:pt x="56452" y="565"/>
                    <a:pt x="56013" y="984"/>
                    <a:pt x="55448" y="1151"/>
                  </a:cubicBezTo>
                  <a:lnTo>
                    <a:pt x="55406" y="1151"/>
                  </a:lnTo>
                  <a:cubicBezTo>
                    <a:pt x="54862" y="1047"/>
                    <a:pt x="53962" y="733"/>
                    <a:pt x="53711" y="0"/>
                  </a:cubicBezTo>
                  <a:cubicBezTo>
                    <a:pt x="53523" y="565"/>
                    <a:pt x="53083" y="984"/>
                    <a:pt x="52518" y="1151"/>
                  </a:cubicBezTo>
                  <a:lnTo>
                    <a:pt x="52476" y="1151"/>
                  </a:lnTo>
                  <a:cubicBezTo>
                    <a:pt x="51932" y="1047"/>
                    <a:pt x="51033" y="733"/>
                    <a:pt x="50782" y="0"/>
                  </a:cubicBezTo>
                  <a:cubicBezTo>
                    <a:pt x="50593" y="565"/>
                    <a:pt x="50154" y="984"/>
                    <a:pt x="49589" y="1151"/>
                  </a:cubicBezTo>
                  <a:lnTo>
                    <a:pt x="49547" y="1151"/>
                  </a:lnTo>
                  <a:cubicBezTo>
                    <a:pt x="48982" y="1047"/>
                    <a:pt x="48103" y="733"/>
                    <a:pt x="47852" y="0"/>
                  </a:cubicBezTo>
                  <a:cubicBezTo>
                    <a:pt x="47664" y="565"/>
                    <a:pt x="47225" y="984"/>
                    <a:pt x="46660" y="1151"/>
                  </a:cubicBezTo>
                  <a:lnTo>
                    <a:pt x="46618" y="1151"/>
                  </a:lnTo>
                  <a:cubicBezTo>
                    <a:pt x="46053" y="1047"/>
                    <a:pt x="45174" y="733"/>
                    <a:pt x="44923" y="0"/>
                  </a:cubicBezTo>
                  <a:cubicBezTo>
                    <a:pt x="44735" y="565"/>
                    <a:pt x="44295" y="984"/>
                    <a:pt x="43730" y="1151"/>
                  </a:cubicBezTo>
                  <a:lnTo>
                    <a:pt x="43689" y="1151"/>
                  </a:lnTo>
                  <a:cubicBezTo>
                    <a:pt x="43124" y="1047"/>
                    <a:pt x="42245" y="733"/>
                    <a:pt x="41973" y="0"/>
                  </a:cubicBezTo>
                  <a:cubicBezTo>
                    <a:pt x="41785" y="565"/>
                    <a:pt x="41345" y="984"/>
                    <a:pt x="40801" y="1151"/>
                  </a:cubicBezTo>
                  <a:lnTo>
                    <a:pt x="40759" y="1151"/>
                  </a:lnTo>
                  <a:cubicBezTo>
                    <a:pt x="40194" y="1047"/>
                    <a:pt x="39295" y="733"/>
                    <a:pt x="39044" y="0"/>
                  </a:cubicBezTo>
                  <a:cubicBezTo>
                    <a:pt x="38855" y="565"/>
                    <a:pt x="38416" y="984"/>
                    <a:pt x="37872" y="1151"/>
                  </a:cubicBezTo>
                  <a:lnTo>
                    <a:pt x="37809" y="1151"/>
                  </a:lnTo>
                  <a:cubicBezTo>
                    <a:pt x="37265" y="1047"/>
                    <a:pt x="36365" y="733"/>
                    <a:pt x="36114" y="0"/>
                  </a:cubicBezTo>
                  <a:cubicBezTo>
                    <a:pt x="35926" y="565"/>
                    <a:pt x="35487" y="984"/>
                    <a:pt x="34922" y="1151"/>
                  </a:cubicBezTo>
                  <a:lnTo>
                    <a:pt x="34880" y="1151"/>
                  </a:lnTo>
                  <a:cubicBezTo>
                    <a:pt x="34336" y="1047"/>
                    <a:pt x="33436" y="733"/>
                    <a:pt x="33185" y="0"/>
                  </a:cubicBezTo>
                  <a:cubicBezTo>
                    <a:pt x="32997" y="565"/>
                    <a:pt x="32557" y="984"/>
                    <a:pt x="31992" y="1151"/>
                  </a:cubicBezTo>
                  <a:lnTo>
                    <a:pt x="31950" y="1151"/>
                  </a:lnTo>
                  <a:cubicBezTo>
                    <a:pt x="31406" y="1047"/>
                    <a:pt x="30507" y="733"/>
                    <a:pt x="30256" y="0"/>
                  </a:cubicBezTo>
                  <a:cubicBezTo>
                    <a:pt x="30067" y="565"/>
                    <a:pt x="29628" y="984"/>
                    <a:pt x="29063" y="1151"/>
                  </a:cubicBezTo>
                  <a:lnTo>
                    <a:pt x="29021" y="1151"/>
                  </a:lnTo>
                  <a:cubicBezTo>
                    <a:pt x="28456" y="1047"/>
                    <a:pt x="27577" y="733"/>
                    <a:pt x="27326" y="0"/>
                  </a:cubicBezTo>
                  <a:close/>
                </a:path>
              </a:pathLst>
            </a:custGeom>
            <a:solidFill>
              <a:srgbClr val="B3F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3" name="Google Shape;723;p27"/>
          <p:cNvGrpSpPr/>
          <p:nvPr/>
        </p:nvGrpSpPr>
        <p:grpSpPr>
          <a:xfrm flipH="1">
            <a:off x="9" y="781084"/>
            <a:ext cx="3228287" cy="4699162"/>
            <a:chOff x="5925256" y="467618"/>
            <a:chExt cx="1701157" cy="2476241"/>
          </a:xfrm>
        </p:grpSpPr>
        <p:sp>
          <p:nvSpPr>
            <p:cNvPr id="724" name="Google Shape;724;p27"/>
            <p:cNvSpPr/>
            <p:nvPr/>
          </p:nvSpPr>
          <p:spPr>
            <a:xfrm>
              <a:off x="6735855" y="11974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6083942" y="6770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5925256" y="11523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6733783" y="10998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6688846" y="4676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6241346" y="12233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5925256" y="11448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6083942" y="6773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6615939" y="4680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3" name="Google Shape;733;p27"/>
          <p:cNvSpPr txBox="1">
            <a:spLocks noGrp="1"/>
          </p:cNvSpPr>
          <p:nvPr>
            <p:ph type="ctrTitle"/>
          </p:nvPr>
        </p:nvSpPr>
        <p:spPr>
          <a:xfrm rot="-248774">
            <a:off x="4018322" y="589411"/>
            <a:ext cx="4344270" cy="117036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590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734" name="Google Shape;734;p27"/>
          <p:cNvSpPr txBox="1">
            <a:spLocks noGrp="1"/>
          </p:cNvSpPr>
          <p:nvPr>
            <p:ph type="subTitle" idx="1"/>
          </p:nvPr>
        </p:nvSpPr>
        <p:spPr>
          <a:xfrm>
            <a:off x="4732775" y="1900675"/>
            <a:ext cx="3325500" cy="148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35" name="Google Shape;735;p27"/>
          <p:cNvSpPr txBox="1"/>
          <p:nvPr/>
        </p:nvSpPr>
        <p:spPr>
          <a:xfrm>
            <a:off x="4732775" y="3431400"/>
            <a:ext cx="3228300" cy="9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CREDITS: </a:t>
            </a:r>
            <a:r>
              <a:rPr lang="en" sz="11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This presentation template was created by </a:t>
            </a:r>
            <a:r>
              <a:rPr lang="en" sz="1100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00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lang="en" sz="11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1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including icons from </a:t>
            </a:r>
            <a:r>
              <a:rPr lang="en" sz="1100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00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lang="en" sz="11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1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infographics &amp; images by </a:t>
            </a:r>
            <a:r>
              <a:rPr lang="en" sz="1100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100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endParaRPr sz="1100" b="1" u="sng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CUSTOM_12"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28"/>
          <p:cNvSpPr/>
          <p:nvPr/>
        </p:nvSpPr>
        <p:spPr>
          <a:xfrm flipH="1">
            <a:off x="351516" y="538775"/>
            <a:ext cx="1108800" cy="1108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38" name="Google Shape;738;p28"/>
          <p:cNvGrpSpPr/>
          <p:nvPr/>
        </p:nvGrpSpPr>
        <p:grpSpPr>
          <a:xfrm flipH="1">
            <a:off x="497229" y="183949"/>
            <a:ext cx="3046829" cy="5435717"/>
            <a:chOff x="3734270" y="74249"/>
            <a:chExt cx="3046829" cy="5435717"/>
          </a:xfrm>
        </p:grpSpPr>
        <p:grpSp>
          <p:nvGrpSpPr>
            <p:cNvPr id="739" name="Google Shape;739;p2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40" name="Google Shape;740;p2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2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742;p2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2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2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745;p2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746;p2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747;p2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48" name="Google Shape;748;p2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9" name="Google Shape;749;p28"/>
          <p:cNvGrpSpPr/>
          <p:nvPr/>
        </p:nvGrpSpPr>
        <p:grpSpPr>
          <a:xfrm rot="1325081">
            <a:off x="6147675" y="306895"/>
            <a:ext cx="729403" cy="386556"/>
            <a:chOff x="2468025" y="734125"/>
            <a:chExt cx="980825" cy="519800"/>
          </a:xfrm>
        </p:grpSpPr>
        <p:sp>
          <p:nvSpPr>
            <p:cNvPr id="750" name="Google Shape;750;p2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3" name="Google Shape;753;p28"/>
          <p:cNvSpPr/>
          <p:nvPr/>
        </p:nvSpPr>
        <p:spPr>
          <a:xfrm>
            <a:off x="-904868" y="208244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754;p28"/>
          <p:cNvSpPr/>
          <p:nvPr/>
        </p:nvSpPr>
        <p:spPr>
          <a:xfrm>
            <a:off x="-1137980" y="4140975"/>
            <a:ext cx="10199540" cy="1256350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sp>
        <p:nvSpPr>
          <p:cNvPr id="755" name="Google Shape;755;p28"/>
          <p:cNvSpPr/>
          <p:nvPr/>
        </p:nvSpPr>
        <p:spPr>
          <a:xfrm>
            <a:off x="7172332" y="339365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CUSTOM_13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29"/>
          <p:cNvSpPr/>
          <p:nvPr/>
        </p:nvSpPr>
        <p:spPr>
          <a:xfrm rot="10800000">
            <a:off x="7148400" y="3849500"/>
            <a:ext cx="1652700" cy="1476300"/>
          </a:xfrm>
          <a:prstGeom prst="pie">
            <a:avLst>
              <a:gd name="adj1" fmla="val 0"/>
              <a:gd name="adj2" fmla="val 10721538"/>
            </a:avLst>
          </a:prstGeom>
          <a:solidFill>
            <a:srgbClr val="FBE5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758;p29"/>
          <p:cNvSpPr/>
          <p:nvPr/>
        </p:nvSpPr>
        <p:spPr>
          <a:xfrm flipH="1">
            <a:off x="-114081" y="4200525"/>
            <a:ext cx="9315231" cy="2390815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759;p29"/>
          <p:cNvSpPr/>
          <p:nvPr/>
        </p:nvSpPr>
        <p:spPr>
          <a:xfrm>
            <a:off x="-55497" y="1562865"/>
            <a:ext cx="1338869" cy="342169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0" name="Google Shape;760;p29"/>
          <p:cNvGrpSpPr/>
          <p:nvPr/>
        </p:nvGrpSpPr>
        <p:grpSpPr>
          <a:xfrm>
            <a:off x="7730849" y="3019430"/>
            <a:ext cx="680855" cy="991067"/>
            <a:chOff x="7730849" y="1571630"/>
            <a:chExt cx="680855" cy="991067"/>
          </a:xfrm>
        </p:grpSpPr>
        <p:sp>
          <p:nvSpPr>
            <p:cNvPr id="761" name="Google Shape;761;p29"/>
            <p:cNvSpPr/>
            <p:nvPr/>
          </p:nvSpPr>
          <p:spPr>
            <a:xfrm flipH="1">
              <a:off x="7891829" y="1863713"/>
              <a:ext cx="195451" cy="698983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9"/>
            <p:cNvSpPr/>
            <p:nvPr/>
          </p:nvSpPr>
          <p:spPr>
            <a:xfrm flipH="1">
              <a:off x="8096002" y="1655455"/>
              <a:ext cx="252191" cy="214719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9"/>
            <p:cNvSpPr/>
            <p:nvPr/>
          </p:nvSpPr>
          <p:spPr>
            <a:xfrm flipH="1">
              <a:off x="8096001" y="1845669"/>
              <a:ext cx="315702" cy="115533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9"/>
            <p:cNvSpPr/>
            <p:nvPr/>
          </p:nvSpPr>
          <p:spPr>
            <a:xfrm flipH="1">
              <a:off x="7730849" y="1824683"/>
              <a:ext cx="357260" cy="103530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9"/>
            <p:cNvSpPr/>
            <p:nvPr/>
          </p:nvSpPr>
          <p:spPr>
            <a:xfrm flipH="1">
              <a:off x="7886873" y="1571630"/>
              <a:ext cx="219221" cy="302001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9"/>
            <p:cNvSpPr/>
            <p:nvPr/>
          </p:nvSpPr>
          <p:spPr>
            <a:xfrm flipH="1">
              <a:off x="8090732" y="1874098"/>
              <a:ext cx="194464" cy="312721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9"/>
            <p:cNvSpPr/>
            <p:nvPr/>
          </p:nvSpPr>
          <p:spPr>
            <a:xfrm flipH="1">
              <a:off x="8090730" y="1842688"/>
              <a:ext cx="320974" cy="118514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9"/>
            <p:cNvSpPr/>
            <p:nvPr/>
          </p:nvSpPr>
          <p:spPr>
            <a:xfrm flipH="1">
              <a:off x="8090731" y="1655573"/>
              <a:ext cx="257462" cy="218549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9"/>
            <p:cNvSpPr/>
            <p:nvPr/>
          </p:nvSpPr>
          <p:spPr>
            <a:xfrm flipH="1">
              <a:off x="7886873" y="1571788"/>
              <a:ext cx="248400" cy="291952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0" name="Google Shape;770;p29"/>
          <p:cNvSpPr/>
          <p:nvPr/>
        </p:nvSpPr>
        <p:spPr>
          <a:xfrm>
            <a:off x="7853733" y="3948670"/>
            <a:ext cx="201250" cy="99600"/>
          </a:xfrm>
          <a:custGeom>
            <a:avLst/>
            <a:gdLst/>
            <a:ahLst/>
            <a:cxnLst/>
            <a:rect l="l" t="t" r="r" b="b"/>
            <a:pathLst>
              <a:path w="8050" h="3984" extrusionOk="0">
                <a:moveTo>
                  <a:pt x="748" y="73"/>
                </a:moveTo>
                <a:cubicBezTo>
                  <a:pt x="1097" y="-229"/>
                  <a:pt x="1533" y="549"/>
                  <a:pt x="2176" y="692"/>
                </a:cubicBezTo>
                <a:cubicBezTo>
                  <a:pt x="2819" y="835"/>
                  <a:pt x="3907" y="946"/>
                  <a:pt x="4605" y="930"/>
                </a:cubicBezTo>
                <a:cubicBezTo>
                  <a:pt x="5304" y="914"/>
                  <a:pt x="5907" y="692"/>
                  <a:pt x="6367" y="597"/>
                </a:cubicBezTo>
                <a:cubicBezTo>
                  <a:pt x="6827" y="502"/>
                  <a:pt x="7089" y="192"/>
                  <a:pt x="7367" y="359"/>
                </a:cubicBezTo>
                <a:cubicBezTo>
                  <a:pt x="7645" y="526"/>
                  <a:pt x="8098" y="1081"/>
                  <a:pt x="8034" y="1597"/>
                </a:cubicBezTo>
                <a:cubicBezTo>
                  <a:pt x="7971" y="2113"/>
                  <a:pt x="7907" y="3065"/>
                  <a:pt x="6986" y="3454"/>
                </a:cubicBezTo>
                <a:cubicBezTo>
                  <a:pt x="6065" y="3843"/>
                  <a:pt x="3661" y="4089"/>
                  <a:pt x="2510" y="3930"/>
                </a:cubicBezTo>
                <a:cubicBezTo>
                  <a:pt x="1359" y="3771"/>
                  <a:pt x="375" y="3145"/>
                  <a:pt x="81" y="2502"/>
                </a:cubicBezTo>
                <a:cubicBezTo>
                  <a:pt x="-213" y="1859"/>
                  <a:pt x="399" y="375"/>
                  <a:pt x="748" y="73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grpSp>
        <p:nvGrpSpPr>
          <p:cNvPr id="771" name="Google Shape;771;p29"/>
          <p:cNvGrpSpPr/>
          <p:nvPr/>
        </p:nvGrpSpPr>
        <p:grpSpPr>
          <a:xfrm>
            <a:off x="6700712" y="428643"/>
            <a:ext cx="3067768" cy="1233900"/>
            <a:chOff x="6691187" y="447693"/>
            <a:chExt cx="3067768" cy="1233900"/>
          </a:xfrm>
        </p:grpSpPr>
        <p:sp>
          <p:nvSpPr>
            <p:cNvPr id="772" name="Google Shape;772;p29"/>
            <p:cNvSpPr/>
            <p:nvPr/>
          </p:nvSpPr>
          <p:spPr>
            <a:xfrm>
              <a:off x="6950149" y="447693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73" name="Google Shape;773;p29"/>
            <p:cNvGrpSpPr/>
            <p:nvPr/>
          </p:nvGrpSpPr>
          <p:grpSpPr>
            <a:xfrm flipH="1">
              <a:off x="6691187" y="1376106"/>
              <a:ext cx="576431" cy="305486"/>
              <a:chOff x="2468025" y="734125"/>
              <a:chExt cx="980825" cy="519800"/>
            </a:xfrm>
          </p:grpSpPr>
          <p:sp>
            <p:nvSpPr>
              <p:cNvPr id="774" name="Google Shape;774;p29"/>
              <p:cNvSpPr/>
              <p:nvPr/>
            </p:nvSpPr>
            <p:spPr>
              <a:xfrm>
                <a:off x="2831050" y="905000"/>
                <a:ext cx="617800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24712" h="5609" extrusionOk="0">
                    <a:moveTo>
                      <a:pt x="18198" y="1"/>
                    </a:moveTo>
                    <a:cubicBezTo>
                      <a:pt x="15715" y="1"/>
                      <a:pt x="14485" y="2407"/>
                      <a:pt x="12052" y="2407"/>
                    </a:cubicBezTo>
                    <a:cubicBezTo>
                      <a:pt x="9710" y="2407"/>
                      <a:pt x="7709" y="668"/>
                      <a:pt x="5003" y="668"/>
                    </a:cubicBezTo>
                    <a:cubicBezTo>
                      <a:pt x="4711" y="668"/>
                      <a:pt x="4411" y="688"/>
                      <a:pt x="4101" y="733"/>
                    </a:cubicBezTo>
                    <a:cubicBezTo>
                      <a:pt x="1507" y="1131"/>
                      <a:pt x="0" y="5315"/>
                      <a:pt x="0" y="5315"/>
                    </a:cubicBezTo>
                    <a:cubicBezTo>
                      <a:pt x="0" y="5315"/>
                      <a:pt x="3060" y="2256"/>
                      <a:pt x="5465" y="2256"/>
                    </a:cubicBezTo>
                    <a:cubicBezTo>
                      <a:pt x="5520" y="2256"/>
                      <a:pt x="5574" y="2257"/>
                      <a:pt x="5629" y="2260"/>
                    </a:cubicBezTo>
                    <a:cubicBezTo>
                      <a:pt x="8077" y="2407"/>
                      <a:pt x="9918" y="5608"/>
                      <a:pt x="12199" y="5608"/>
                    </a:cubicBezTo>
                    <a:cubicBezTo>
                      <a:pt x="14398" y="5608"/>
                      <a:pt x="16189" y="1931"/>
                      <a:pt x="18903" y="1931"/>
                    </a:cubicBezTo>
                    <a:cubicBezTo>
                      <a:pt x="19003" y="1931"/>
                      <a:pt x="19105" y="1936"/>
                      <a:pt x="19208" y="1947"/>
                    </a:cubicBezTo>
                    <a:cubicBezTo>
                      <a:pt x="22116" y="2260"/>
                      <a:pt x="24711" y="4395"/>
                      <a:pt x="24711" y="4395"/>
                    </a:cubicBezTo>
                    <a:cubicBezTo>
                      <a:pt x="24711" y="4395"/>
                      <a:pt x="22409" y="880"/>
                      <a:pt x="19208" y="126"/>
                    </a:cubicBezTo>
                    <a:cubicBezTo>
                      <a:pt x="18848" y="39"/>
                      <a:pt x="18513" y="1"/>
                      <a:pt x="18198" y="1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" name="Google Shape;775;p29"/>
              <p:cNvSpPr/>
              <p:nvPr/>
            </p:nvSpPr>
            <p:spPr>
              <a:xfrm>
                <a:off x="2468025" y="1149000"/>
                <a:ext cx="4634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18539" h="4197" extrusionOk="0">
                    <a:moveTo>
                      <a:pt x="13655" y="0"/>
                    </a:moveTo>
                    <a:cubicBezTo>
                      <a:pt x="11792" y="0"/>
                      <a:pt x="10877" y="1811"/>
                      <a:pt x="9039" y="1811"/>
                    </a:cubicBezTo>
                    <a:cubicBezTo>
                      <a:pt x="7276" y="1811"/>
                      <a:pt x="5771" y="489"/>
                      <a:pt x="3746" y="489"/>
                    </a:cubicBezTo>
                    <a:cubicBezTo>
                      <a:pt x="3535" y="489"/>
                      <a:pt x="3319" y="504"/>
                      <a:pt x="3097" y="535"/>
                    </a:cubicBezTo>
                    <a:cubicBezTo>
                      <a:pt x="1151" y="828"/>
                      <a:pt x="0" y="3967"/>
                      <a:pt x="0" y="3967"/>
                    </a:cubicBezTo>
                    <a:cubicBezTo>
                      <a:pt x="0" y="3967"/>
                      <a:pt x="2304" y="1683"/>
                      <a:pt x="4109" y="1683"/>
                    </a:cubicBezTo>
                    <a:cubicBezTo>
                      <a:pt x="4148" y="1683"/>
                      <a:pt x="4188" y="1684"/>
                      <a:pt x="4227" y="1686"/>
                    </a:cubicBezTo>
                    <a:cubicBezTo>
                      <a:pt x="6068" y="1811"/>
                      <a:pt x="7449" y="4197"/>
                      <a:pt x="9165" y="4197"/>
                    </a:cubicBezTo>
                    <a:cubicBezTo>
                      <a:pt x="10817" y="4197"/>
                      <a:pt x="12139" y="1443"/>
                      <a:pt x="14177" y="1443"/>
                    </a:cubicBezTo>
                    <a:cubicBezTo>
                      <a:pt x="14255" y="1443"/>
                      <a:pt x="14335" y="1447"/>
                      <a:pt x="14417" y="1456"/>
                    </a:cubicBezTo>
                    <a:cubicBezTo>
                      <a:pt x="16593" y="1686"/>
                      <a:pt x="18539" y="3297"/>
                      <a:pt x="18539" y="3297"/>
                    </a:cubicBezTo>
                    <a:cubicBezTo>
                      <a:pt x="18539" y="3297"/>
                      <a:pt x="16823" y="661"/>
                      <a:pt x="14417" y="96"/>
                    </a:cubicBezTo>
                    <a:cubicBezTo>
                      <a:pt x="14145" y="30"/>
                      <a:pt x="13892" y="0"/>
                      <a:pt x="1365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29"/>
              <p:cNvSpPr/>
              <p:nvPr/>
            </p:nvSpPr>
            <p:spPr>
              <a:xfrm>
                <a:off x="2565325" y="734125"/>
                <a:ext cx="290850" cy="66275"/>
              </a:xfrm>
              <a:custGeom>
                <a:avLst/>
                <a:gdLst/>
                <a:ahLst/>
                <a:cxnLst/>
                <a:rect l="l" t="t" r="r" b="b"/>
                <a:pathLst>
                  <a:path w="11634" h="2651" extrusionOk="0">
                    <a:moveTo>
                      <a:pt x="8575" y="0"/>
                    </a:moveTo>
                    <a:cubicBezTo>
                      <a:pt x="7400" y="0"/>
                      <a:pt x="6825" y="1144"/>
                      <a:pt x="5670" y="1144"/>
                    </a:cubicBezTo>
                    <a:cubicBezTo>
                      <a:pt x="4579" y="1144"/>
                      <a:pt x="3640" y="316"/>
                      <a:pt x="2367" y="316"/>
                    </a:cubicBezTo>
                    <a:cubicBezTo>
                      <a:pt x="2224" y="316"/>
                      <a:pt x="2077" y="326"/>
                      <a:pt x="1925" y="349"/>
                    </a:cubicBezTo>
                    <a:cubicBezTo>
                      <a:pt x="711" y="538"/>
                      <a:pt x="0" y="2505"/>
                      <a:pt x="0" y="2505"/>
                    </a:cubicBezTo>
                    <a:cubicBezTo>
                      <a:pt x="0" y="2505"/>
                      <a:pt x="1445" y="1080"/>
                      <a:pt x="2585" y="1080"/>
                    </a:cubicBezTo>
                    <a:cubicBezTo>
                      <a:pt x="2610" y="1080"/>
                      <a:pt x="2634" y="1080"/>
                      <a:pt x="2657" y="1082"/>
                    </a:cubicBezTo>
                    <a:cubicBezTo>
                      <a:pt x="3808" y="1124"/>
                      <a:pt x="4666" y="2651"/>
                      <a:pt x="5733" y="2651"/>
                    </a:cubicBezTo>
                    <a:cubicBezTo>
                      <a:pt x="6780" y="2651"/>
                      <a:pt x="7614" y="906"/>
                      <a:pt x="8888" y="906"/>
                    </a:cubicBezTo>
                    <a:cubicBezTo>
                      <a:pt x="8938" y="906"/>
                      <a:pt x="8988" y="909"/>
                      <a:pt x="9039" y="914"/>
                    </a:cubicBezTo>
                    <a:cubicBezTo>
                      <a:pt x="10399" y="1061"/>
                      <a:pt x="11634" y="2065"/>
                      <a:pt x="11634" y="2065"/>
                    </a:cubicBezTo>
                    <a:cubicBezTo>
                      <a:pt x="11634" y="2065"/>
                      <a:pt x="10546" y="412"/>
                      <a:pt x="9039" y="56"/>
                    </a:cubicBezTo>
                    <a:cubicBezTo>
                      <a:pt x="8874" y="17"/>
                      <a:pt x="8720" y="0"/>
                      <a:pt x="857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CUSTOM_14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" name="Google Shape;778;p30"/>
          <p:cNvGrpSpPr/>
          <p:nvPr/>
        </p:nvGrpSpPr>
        <p:grpSpPr>
          <a:xfrm>
            <a:off x="-33387" y="2905325"/>
            <a:ext cx="9210775" cy="2238126"/>
            <a:chOff x="-100" y="2905325"/>
            <a:chExt cx="9210775" cy="2238126"/>
          </a:xfrm>
        </p:grpSpPr>
        <p:sp>
          <p:nvSpPr>
            <p:cNvPr id="779" name="Google Shape;779;p30"/>
            <p:cNvSpPr/>
            <p:nvPr/>
          </p:nvSpPr>
          <p:spPr>
            <a:xfrm flipH="1">
              <a:off x="62" y="2905325"/>
              <a:ext cx="9210613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0"/>
            <p:cNvSpPr/>
            <p:nvPr/>
          </p:nvSpPr>
          <p:spPr>
            <a:xfrm>
              <a:off x="-100" y="3067050"/>
              <a:ext cx="9210731" cy="2076401"/>
            </a:xfrm>
            <a:custGeom>
              <a:avLst/>
              <a:gdLst/>
              <a:ahLst/>
              <a:cxnLst/>
              <a:rect l="l" t="t" r="r" b="b"/>
              <a:pathLst>
                <a:path w="175359" h="43799" extrusionOk="0">
                  <a:moveTo>
                    <a:pt x="0" y="1"/>
                  </a:moveTo>
                  <a:lnTo>
                    <a:pt x="0" y="43799"/>
                  </a:lnTo>
                  <a:lnTo>
                    <a:pt x="175359" y="43799"/>
                  </a:lnTo>
                  <a:lnTo>
                    <a:pt x="1753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1" name="Google Shape;781;p30"/>
          <p:cNvGrpSpPr/>
          <p:nvPr/>
        </p:nvGrpSpPr>
        <p:grpSpPr>
          <a:xfrm>
            <a:off x="392162" y="82464"/>
            <a:ext cx="8684882" cy="1717270"/>
            <a:chOff x="335036" y="320140"/>
            <a:chExt cx="9419612" cy="1862548"/>
          </a:xfrm>
        </p:grpSpPr>
        <p:sp>
          <p:nvSpPr>
            <p:cNvPr id="782" name="Google Shape;782;p30"/>
            <p:cNvSpPr/>
            <p:nvPr/>
          </p:nvSpPr>
          <p:spPr>
            <a:xfrm>
              <a:off x="6945841" y="1541875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0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4" name="Google Shape;784;p30"/>
          <p:cNvGrpSpPr/>
          <p:nvPr/>
        </p:nvGrpSpPr>
        <p:grpSpPr>
          <a:xfrm>
            <a:off x="-170980" y="82486"/>
            <a:ext cx="3046829" cy="5435717"/>
            <a:chOff x="3734270" y="74249"/>
            <a:chExt cx="3046829" cy="5435717"/>
          </a:xfrm>
        </p:grpSpPr>
        <p:grpSp>
          <p:nvGrpSpPr>
            <p:cNvPr id="785" name="Google Shape;785;p30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86" name="Google Shape;786;p30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787;p30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30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30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30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30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30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30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94" name="Google Shape;794;p30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-428645" y="428518"/>
            <a:ext cx="10172697" cy="5201210"/>
            <a:chOff x="-1180550" y="-1533167"/>
            <a:chExt cx="11441566" cy="5849972"/>
          </a:xfrm>
        </p:grpSpPr>
        <p:sp>
          <p:nvSpPr>
            <p:cNvPr id="41" name="Google Shape;41;p3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" name="Google Shape;62;p3"/>
          <p:cNvSpPr txBox="1">
            <a:spLocks noGrp="1"/>
          </p:cNvSpPr>
          <p:nvPr>
            <p:ph type="title"/>
          </p:nvPr>
        </p:nvSpPr>
        <p:spPr>
          <a:xfrm>
            <a:off x="1647882" y="1215250"/>
            <a:ext cx="2573100" cy="14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94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3" name="Google Shape;63;p3"/>
          <p:cNvSpPr txBox="1">
            <a:spLocks noGrp="1"/>
          </p:cNvSpPr>
          <p:nvPr>
            <p:ph type="title" idx="2" hasCustomPrompt="1"/>
          </p:nvPr>
        </p:nvSpPr>
        <p:spPr>
          <a:xfrm>
            <a:off x="5758632" y="1861200"/>
            <a:ext cx="1895400" cy="142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4" name="Google Shape;64;p3"/>
          <p:cNvSpPr txBox="1">
            <a:spLocks noGrp="1"/>
          </p:cNvSpPr>
          <p:nvPr>
            <p:ph type="subTitle" idx="1"/>
          </p:nvPr>
        </p:nvSpPr>
        <p:spPr>
          <a:xfrm>
            <a:off x="1505682" y="3501850"/>
            <a:ext cx="2857500" cy="68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4626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18" Type="http://schemas.openxmlformats.org/officeDocument/2006/relationships/slideLayout" Target="../slideLayouts/slideLayout26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21" Type="http://schemas.openxmlformats.org/officeDocument/2006/relationships/slideLayout" Target="../slideLayouts/slideLayout29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5.xml"/><Relationship Id="rId25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28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24" Type="http://schemas.openxmlformats.org/officeDocument/2006/relationships/slideLayout" Target="../slideLayouts/slideLayout32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31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27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Relationship Id="rId22" Type="http://schemas.openxmlformats.org/officeDocument/2006/relationships/slideLayout" Target="../slideLayouts/slideLayout30.xml"/><Relationship Id="rId27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3500"/>
              <a:buFont typeface="Satisfy"/>
              <a:buNone/>
              <a:defRPr sz="3500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800"/>
              <a:buFont typeface="Public Sans"/>
              <a:buChar char="●"/>
              <a:defRPr sz="1800"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endParaRPr/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4B4C7697-855F-F9E3-A4A8-ABF174CA1E61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2365273" y="-164912"/>
            <a:ext cx="2365273" cy="2365273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4" r:id="rId2"/>
    <p:sldLayoutId id="2147483655" r:id="rId3"/>
    <p:sldLayoutId id="2147483658" r:id="rId4"/>
    <p:sldLayoutId id="2147483673" r:id="rId5"/>
    <p:sldLayoutId id="2147483674" r:id="rId6"/>
    <p:sldLayoutId id="2147483675" r:id="rId7"/>
    <p:sldLayoutId id="2147483676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7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 panose="020B0604020202020204"/>
              <a:buNone/>
              <a:defRPr sz="2800">
                <a:solidFill>
                  <a:schemeClr val="accent6"/>
                </a:solidFill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tamaran" panose="020B0604020202020204"/>
              <a:buChar char="●"/>
              <a:defRPr sz="1800">
                <a:solidFill>
                  <a:schemeClr val="accent6"/>
                </a:solidFill>
                <a:latin typeface="Catamaran" panose="020B0604020202020204"/>
                <a:ea typeface="Catamaran" panose="020B0604020202020204"/>
                <a:cs typeface="Catamaran" panose="020B0604020202020204"/>
                <a:sym typeface="Catamaran" panose="020B0604020202020204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 panose="020B0604020202020204"/>
              <a:buChar char="○"/>
              <a:defRPr>
                <a:solidFill>
                  <a:schemeClr val="accent6"/>
                </a:solidFill>
                <a:latin typeface="Catamaran" panose="020B0604020202020204"/>
                <a:ea typeface="Catamaran" panose="020B0604020202020204"/>
                <a:cs typeface="Catamaran" panose="020B0604020202020204"/>
                <a:sym typeface="Catamaran" panose="020B0604020202020204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 panose="020B0604020202020204"/>
              <a:buChar char="■"/>
              <a:defRPr>
                <a:solidFill>
                  <a:schemeClr val="accent6"/>
                </a:solidFill>
                <a:latin typeface="Catamaran" panose="020B0604020202020204"/>
                <a:ea typeface="Catamaran" panose="020B0604020202020204"/>
                <a:cs typeface="Catamaran" panose="020B0604020202020204"/>
                <a:sym typeface="Catamaran" panose="020B0604020202020204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 panose="020B0604020202020204"/>
              <a:buChar char="●"/>
              <a:defRPr>
                <a:solidFill>
                  <a:schemeClr val="accent6"/>
                </a:solidFill>
                <a:latin typeface="Catamaran" panose="020B0604020202020204"/>
                <a:ea typeface="Catamaran" panose="020B0604020202020204"/>
                <a:cs typeface="Catamaran" panose="020B0604020202020204"/>
                <a:sym typeface="Catamaran" panose="020B0604020202020204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 panose="020B0604020202020204"/>
              <a:buChar char="○"/>
              <a:defRPr>
                <a:solidFill>
                  <a:schemeClr val="accent6"/>
                </a:solidFill>
                <a:latin typeface="Catamaran" panose="020B0604020202020204"/>
                <a:ea typeface="Catamaran" panose="020B0604020202020204"/>
                <a:cs typeface="Catamaran" panose="020B0604020202020204"/>
                <a:sym typeface="Catamaran" panose="020B0604020202020204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 panose="020B0604020202020204"/>
              <a:buChar char="■"/>
              <a:defRPr>
                <a:solidFill>
                  <a:schemeClr val="accent6"/>
                </a:solidFill>
                <a:latin typeface="Catamaran" panose="020B0604020202020204"/>
                <a:ea typeface="Catamaran" panose="020B0604020202020204"/>
                <a:cs typeface="Catamaran" panose="020B0604020202020204"/>
                <a:sym typeface="Catamaran" panose="020B0604020202020204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 panose="020B0604020202020204"/>
              <a:buChar char="●"/>
              <a:defRPr>
                <a:solidFill>
                  <a:schemeClr val="accent6"/>
                </a:solidFill>
                <a:latin typeface="Catamaran" panose="020B0604020202020204"/>
                <a:ea typeface="Catamaran" panose="020B0604020202020204"/>
                <a:cs typeface="Catamaran" panose="020B0604020202020204"/>
                <a:sym typeface="Catamaran" panose="020B0604020202020204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 panose="020B0604020202020204"/>
              <a:buChar char="○"/>
              <a:defRPr>
                <a:solidFill>
                  <a:schemeClr val="accent6"/>
                </a:solidFill>
                <a:latin typeface="Catamaran" panose="020B0604020202020204"/>
                <a:ea typeface="Catamaran" panose="020B0604020202020204"/>
                <a:cs typeface="Catamaran" panose="020B0604020202020204"/>
                <a:sym typeface="Catamaran" panose="020B0604020202020204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 panose="020B0604020202020204"/>
              <a:buChar char="■"/>
              <a:defRPr>
                <a:solidFill>
                  <a:schemeClr val="accent6"/>
                </a:solidFill>
                <a:latin typeface="Catamaran" panose="020B0604020202020204"/>
                <a:ea typeface="Catamaran" panose="020B0604020202020204"/>
                <a:cs typeface="Catamaran" panose="020B0604020202020204"/>
                <a:sym typeface="Catamaran" panose="020B0604020202020204"/>
              </a:defRPr>
            </a:lvl9pPr>
          </a:lstStyle>
          <a:p>
            <a:endParaRPr/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ED2CC0C8-FA9D-AB6B-0558-04D1A1FA0440}"/>
              </a:ext>
            </a:extLst>
          </p:cNvPr>
          <p:cNvPicPr>
            <a:picLocks noChangeAspect="1"/>
          </p:cNvPicPr>
          <p:nvPr userDrawn="1"/>
        </p:nvPicPr>
        <p:blipFill>
          <a:blip r:embed="rId28"/>
          <a:stretch>
            <a:fillRect/>
          </a:stretch>
        </p:blipFill>
        <p:spPr>
          <a:xfrm>
            <a:off x="-2365273" y="-164912"/>
            <a:ext cx="2365273" cy="236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2895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  <p:sldLayoutId id="2147483700" r:id="rId20"/>
    <p:sldLayoutId id="2147483701" r:id="rId21"/>
    <p:sldLayoutId id="2147483702" r:id="rId22"/>
    <p:sldLayoutId id="2147483703" r:id="rId23"/>
    <p:sldLayoutId id="2147483704" r:id="rId24"/>
    <p:sldLayoutId id="2147483705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gif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audio" Target="../media/audio3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34.gif"/><Relationship Id="rId5" Type="http://schemas.openxmlformats.org/officeDocument/2006/relationships/image" Target="../media/image35.png"/><Relationship Id="rId10" Type="http://schemas.openxmlformats.org/officeDocument/2006/relationships/image" Target="../media/image29.png"/><Relationship Id="rId4" Type="http://schemas.openxmlformats.org/officeDocument/2006/relationships/audio" Target="../media/audio4.wav"/><Relationship Id="rId9" Type="http://schemas.openxmlformats.org/officeDocument/2006/relationships/slide" Target="slide35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3.wav"/><Relationship Id="rId7" Type="http://schemas.openxmlformats.org/officeDocument/2006/relationships/slide" Target="slide9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33.svg"/><Relationship Id="rId4" Type="http://schemas.openxmlformats.org/officeDocument/2006/relationships/audio" Target="../media/audio4.wav"/><Relationship Id="rId9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3.wav"/><Relationship Id="rId7" Type="http://schemas.openxmlformats.org/officeDocument/2006/relationships/slide" Target="slide10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33.svg"/><Relationship Id="rId4" Type="http://schemas.openxmlformats.org/officeDocument/2006/relationships/audio" Target="../media/audio4.wav"/><Relationship Id="rId9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3.wav"/><Relationship Id="rId7" Type="http://schemas.openxmlformats.org/officeDocument/2006/relationships/slide" Target="slide9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33.svg"/><Relationship Id="rId4" Type="http://schemas.openxmlformats.org/officeDocument/2006/relationships/audio" Target="../media/audio4.wav"/><Relationship Id="rId9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.mp3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.mp3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.mp3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.mp3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7CF21F5A-022D-58B9-452D-EBEB8030A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484185" y="329028"/>
            <a:ext cx="4659815" cy="2140396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705DD591-9B97-70A3-503E-B9DC0BF3D5D4}"/>
              </a:ext>
            </a:extLst>
          </p:cNvPr>
          <p:cNvSpPr txBox="1"/>
          <p:nvPr/>
        </p:nvSpPr>
        <p:spPr>
          <a:xfrm>
            <a:off x="5047924" y="768284"/>
            <a:ext cx="39644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800" dirty="0">
                <a:solidFill>
                  <a:srgbClr val="FFC000"/>
                </a:solidFill>
                <a:latin typeface="+mj-lt"/>
              </a:rPr>
              <a:t>Ô</a:t>
            </a:r>
            <a:r>
              <a:rPr lang="vi-VN" sz="3800" dirty="0">
                <a:solidFill>
                  <a:srgbClr val="89CF27"/>
                </a:solidFill>
                <a:latin typeface="+mj-lt"/>
              </a:rPr>
              <a:t>N</a:t>
            </a:r>
            <a:r>
              <a:rPr lang="vi-VN" sz="3800" dirty="0">
                <a:solidFill>
                  <a:srgbClr val="00B0F0"/>
                </a:solidFill>
                <a:latin typeface="+mj-lt"/>
              </a:rPr>
              <a:t> T</a:t>
            </a:r>
            <a:r>
              <a:rPr lang="vi-VN" sz="3800" dirty="0">
                <a:solidFill>
                  <a:srgbClr val="F3BBC0"/>
                </a:solidFill>
                <a:latin typeface="+mj-lt"/>
              </a:rPr>
              <a:t>Ậ</a:t>
            </a:r>
            <a:r>
              <a:rPr lang="vi-VN" sz="3800" dirty="0">
                <a:solidFill>
                  <a:srgbClr val="FFFF00"/>
                </a:solidFill>
                <a:latin typeface="+mj-lt"/>
              </a:rPr>
              <a:t>P</a:t>
            </a:r>
            <a:r>
              <a:rPr lang="vi-VN" sz="3800" dirty="0">
                <a:solidFill>
                  <a:srgbClr val="00B0F0"/>
                </a:solidFill>
                <a:latin typeface="+mj-lt"/>
              </a:rPr>
              <a:t> </a:t>
            </a:r>
          </a:p>
          <a:p>
            <a:pPr algn="ctr"/>
            <a:r>
              <a:rPr lang="vi-VN" sz="3800" dirty="0">
                <a:solidFill>
                  <a:srgbClr val="ED5C19"/>
                </a:solidFill>
                <a:latin typeface="+mj-lt"/>
              </a:rPr>
              <a:t>V</a:t>
            </a:r>
            <a:r>
              <a:rPr lang="vi-VN" sz="3800" dirty="0">
                <a:solidFill>
                  <a:srgbClr val="0070C0"/>
                </a:solidFill>
                <a:latin typeface="+mj-lt"/>
              </a:rPr>
              <a:t>À</a:t>
            </a:r>
            <a:r>
              <a:rPr lang="vi-VN" sz="3800" dirty="0">
                <a:solidFill>
                  <a:srgbClr val="00B0F0"/>
                </a:solidFill>
                <a:latin typeface="+mj-lt"/>
              </a:rPr>
              <a:t> </a:t>
            </a:r>
            <a:r>
              <a:rPr lang="vi-VN" sz="3800" dirty="0">
                <a:solidFill>
                  <a:srgbClr val="AD97E0"/>
                </a:solidFill>
                <a:latin typeface="+mj-lt"/>
              </a:rPr>
              <a:t>B</a:t>
            </a:r>
            <a:r>
              <a:rPr lang="vi-VN" sz="3800" dirty="0">
                <a:solidFill>
                  <a:schemeClr val="accent2"/>
                </a:solidFill>
                <a:latin typeface="+mj-lt"/>
              </a:rPr>
              <a:t>Ổ</a:t>
            </a:r>
            <a:r>
              <a:rPr lang="vi-VN" sz="3800" dirty="0">
                <a:solidFill>
                  <a:srgbClr val="00B0F0"/>
                </a:solidFill>
                <a:latin typeface="+mj-lt"/>
              </a:rPr>
              <a:t> </a:t>
            </a:r>
            <a:r>
              <a:rPr lang="vi-VN" sz="3800" dirty="0">
                <a:solidFill>
                  <a:srgbClr val="F81A1B"/>
                </a:solidFill>
                <a:latin typeface="+mj-lt"/>
              </a:rPr>
              <a:t>S</a:t>
            </a:r>
            <a:r>
              <a:rPr lang="vi-VN" sz="3800" dirty="0">
                <a:solidFill>
                  <a:srgbClr val="FFC000"/>
                </a:solidFill>
                <a:latin typeface="+mj-lt"/>
              </a:rPr>
              <a:t>U</a:t>
            </a:r>
            <a:r>
              <a:rPr lang="vi-VN" sz="3800" dirty="0">
                <a:solidFill>
                  <a:srgbClr val="6DD754"/>
                </a:solidFill>
                <a:latin typeface="+mj-lt"/>
              </a:rPr>
              <a:t>N</a:t>
            </a:r>
            <a:r>
              <a:rPr lang="vi-VN" sz="3800" dirty="0">
                <a:solidFill>
                  <a:srgbClr val="00B0F0"/>
                </a:solidFill>
                <a:latin typeface="+mj-lt"/>
              </a:rPr>
              <a:t>G</a:t>
            </a:r>
            <a:endParaRPr lang="en-US" sz="3800" dirty="0">
              <a:solidFill>
                <a:srgbClr val="FFC000"/>
              </a:solidFill>
              <a:latin typeface="+mj-lt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DEC51DC5-9439-7439-CE49-CDFAC606E3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2578" y="603298"/>
            <a:ext cx="1483751" cy="678223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4663E6AA-C6FE-26AF-5D4E-BCA362D83D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534986">
            <a:off x="4838197" y="-118909"/>
            <a:ext cx="1268216" cy="106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586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bàn, bánh, cây&#10;&#10;Mô tả được tạo tự động">
            <a:extLst>
              <a:ext uri="{FF2B5EF4-FFF2-40B4-BE49-F238E27FC236}">
                <a16:creationId xmlns:a16="http://schemas.microsoft.com/office/drawing/2014/main" id="{87EDCF8E-03F0-1001-6523-AF9E9085B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A2AB3A1-F217-4ADF-98DA-2F344048EE1F}"/>
              </a:ext>
            </a:extLst>
          </p:cNvPr>
          <p:cNvSpPr txBox="1"/>
          <p:nvPr/>
        </p:nvSpPr>
        <p:spPr>
          <a:xfrm rot="21302698">
            <a:off x="3435015" y="1513840"/>
            <a:ext cx="22739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 TÌM KHO BÁU</a:t>
            </a:r>
            <a:endParaRPr lang="en-US"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293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BDC67C6-F55C-61E7-5D80-5EBCF828F5F4}"/>
              </a:ext>
            </a:extLst>
          </p:cNvPr>
          <p:cNvSpPr txBox="1"/>
          <p:nvPr/>
        </p:nvSpPr>
        <p:spPr>
          <a:xfrm>
            <a:off x="2199982" y="272415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B3108209-C48B-F90D-B203-B363336A4F07}"/>
              </a:ext>
            </a:extLst>
          </p:cNvPr>
          <p:cNvGrpSpPr/>
          <p:nvPr/>
        </p:nvGrpSpPr>
        <p:grpSpPr>
          <a:xfrm>
            <a:off x="483169" y="375642"/>
            <a:ext cx="8119154" cy="4807669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:a16="http://schemas.microsoft.com/office/drawing/2014/main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759" t="7812" r="11294" b="7812"/>
            <a:stretch/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id="{CF060E62-0198-8A5C-863A-888DB2543D88}"/>
              </a:ext>
            </a:extLst>
          </p:cNvPr>
          <p:cNvGrpSpPr/>
          <p:nvPr/>
        </p:nvGrpSpPr>
        <p:grpSpPr>
          <a:xfrm>
            <a:off x="1488002" y="1283959"/>
            <a:ext cx="1678284" cy="1351525"/>
            <a:chOff x="1488002" y="1234446"/>
            <a:chExt cx="1678284" cy="1351525"/>
          </a:xfrm>
        </p:grpSpPr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7AA1748D-85F8-ED67-48C7-61E7BB2F20B0}"/>
                </a:ext>
              </a:extLst>
            </p:cNvPr>
            <p:cNvGrpSpPr/>
            <p:nvPr/>
          </p:nvGrpSpPr>
          <p:grpSpPr>
            <a:xfrm>
              <a:off x="1488002" y="1234446"/>
              <a:ext cx="1678284" cy="1351525"/>
              <a:chOff x="1280474" y="1105736"/>
              <a:chExt cx="1678284" cy="1351525"/>
            </a:xfrm>
          </p:grpSpPr>
          <p:pic>
            <p:nvPicPr>
              <p:cNvPr id="20" name="Hình ảnh 19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55CF1FA8-70AB-CAC5-8E92-19641DB706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61141" b="50000"/>
              <a:stretch/>
            </p:blipFill>
            <p:spPr>
              <a:xfrm>
                <a:off x="1280474" y="1105736"/>
                <a:ext cx="1678284" cy="1214689"/>
              </a:xfrm>
              <a:prstGeom prst="rect">
                <a:avLst/>
              </a:prstGeom>
            </p:spPr>
          </p:pic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63CC514-5D28-0BE1-23FE-9946BC5BE1F3}"/>
                  </a:ext>
                </a:extLst>
              </p:cNvPr>
              <p:cNvSpPr txBox="1"/>
              <p:nvPr/>
            </p:nvSpPr>
            <p:spPr>
              <a:xfrm>
                <a:off x="1306654" y="2149484"/>
                <a:ext cx="13716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FF0000"/>
                    </a:solidFill>
                    <a:latin typeface="+mj-lt"/>
                  </a:rPr>
                  <a:t>X</a:t>
                </a:r>
              </a:p>
            </p:txBody>
          </p:sp>
        </p:grp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6DAFDE43-2761-CD14-6FD6-802882C2984F}"/>
                </a:ext>
              </a:extLst>
            </p:cNvPr>
            <p:cNvSpPr txBox="1"/>
            <p:nvPr/>
          </p:nvSpPr>
          <p:spPr>
            <a:xfrm rot="20997289">
              <a:off x="1850297" y="1777242"/>
              <a:ext cx="69937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b="1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TRẠM 1</a:t>
              </a:r>
              <a:endParaRPr lang="vi-VN" sz="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1D58F4A4-F77D-F317-E3BD-927E0C76B830}"/>
              </a:ext>
            </a:extLst>
          </p:cNvPr>
          <p:cNvGrpSpPr/>
          <p:nvPr/>
        </p:nvGrpSpPr>
        <p:grpSpPr>
          <a:xfrm>
            <a:off x="4165967" y="2992757"/>
            <a:ext cx="2084804" cy="1332851"/>
            <a:chOff x="4228161" y="2911846"/>
            <a:chExt cx="2084804" cy="1332851"/>
          </a:xfrm>
        </p:grpSpPr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id="{10401466-B54E-1CCC-E831-A8B3F6CF2457}"/>
                </a:ext>
              </a:extLst>
            </p:cNvPr>
            <p:cNvGrpSpPr/>
            <p:nvPr/>
          </p:nvGrpSpPr>
          <p:grpSpPr>
            <a:xfrm>
              <a:off x="4228161" y="2911846"/>
              <a:ext cx="2084804" cy="1332851"/>
              <a:chOff x="3991142" y="2972172"/>
              <a:chExt cx="2084804" cy="1332851"/>
            </a:xfrm>
          </p:grpSpPr>
          <p:pic>
            <p:nvPicPr>
              <p:cNvPr id="26" name="Hình ảnh 25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93008D32-78BF-6766-3397-ECE9F27812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2193" t="50000" r="51766"/>
              <a:stretch/>
            </p:blipFill>
            <p:spPr>
              <a:xfrm>
                <a:off x="4367921" y="2972172"/>
                <a:ext cx="1708025" cy="1332851"/>
              </a:xfrm>
              <a:prstGeom prst="rect">
                <a:avLst/>
              </a:prstGeom>
            </p:spPr>
          </p:pic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FA82C810-999A-4B47-A715-4442AEA08F78}"/>
                  </a:ext>
                </a:extLst>
              </p:cNvPr>
              <p:cNvSpPr txBox="1"/>
              <p:nvPr/>
            </p:nvSpPr>
            <p:spPr>
              <a:xfrm rot="19389726">
                <a:off x="3991142" y="3015867"/>
                <a:ext cx="13716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FF0000"/>
                    </a:solidFill>
                    <a:latin typeface="+mj-lt"/>
                  </a:rPr>
                  <a:t>X</a:t>
                </a:r>
              </a:p>
            </p:txBody>
          </p:sp>
        </p:grp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421FCB3C-53AF-1D64-BD8F-F0628C24B0B9}"/>
                </a:ext>
              </a:extLst>
            </p:cNvPr>
            <p:cNvSpPr txBox="1"/>
            <p:nvPr/>
          </p:nvSpPr>
          <p:spPr>
            <a:xfrm>
              <a:off x="5109267" y="3549236"/>
              <a:ext cx="69937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TRẠM </a:t>
              </a:r>
              <a:r>
                <a:rPr lang="vi-VN" sz="1000" b="1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871FD855-E95D-4CC0-1DE0-E287AAD47C9F}"/>
              </a:ext>
            </a:extLst>
          </p:cNvPr>
          <p:cNvGrpSpPr/>
          <p:nvPr/>
        </p:nvGrpSpPr>
        <p:grpSpPr>
          <a:xfrm>
            <a:off x="2542597" y="2132635"/>
            <a:ext cx="1953963" cy="1936024"/>
            <a:chOff x="5690349" y="1091013"/>
            <a:chExt cx="2170708" cy="2035341"/>
          </a:xfrm>
        </p:grpSpPr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id="{E4208394-82BE-EE2E-6620-5453571A6179}"/>
                </a:ext>
              </a:extLst>
            </p:cNvPr>
            <p:cNvGrpSpPr/>
            <p:nvPr/>
          </p:nvGrpSpPr>
          <p:grpSpPr>
            <a:xfrm>
              <a:off x="5690349" y="1091013"/>
              <a:ext cx="2170708" cy="2035341"/>
              <a:chOff x="5344596" y="884586"/>
              <a:chExt cx="2170708" cy="2035341"/>
            </a:xfrm>
          </p:grpSpPr>
          <p:pic>
            <p:nvPicPr>
              <p:cNvPr id="29" name="Hình ảnh 28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16F1D821-DA81-21AB-C07F-939BDF0C62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2237" r="17138" b="50000"/>
              <a:stretch/>
            </p:blipFill>
            <p:spPr>
              <a:xfrm>
                <a:off x="5503717" y="884586"/>
                <a:ext cx="2011587" cy="1847376"/>
              </a:xfrm>
              <a:prstGeom prst="rect">
                <a:avLst/>
              </a:prstGeom>
            </p:spPr>
          </p:pic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963E3D39-2A7F-D9F0-1DF6-5B60D8630047}"/>
                  </a:ext>
                </a:extLst>
              </p:cNvPr>
              <p:cNvSpPr txBox="1"/>
              <p:nvPr/>
            </p:nvSpPr>
            <p:spPr>
              <a:xfrm>
                <a:off x="5344596" y="2612150"/>
                <a:ext cx="13716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FF0000"/>
                    </a:solidFill>
                    <a:latin typeface="+mj-lt"/>
                  </a:rPr>
                  <a:t>X</a:t>
                </a:r>
              </a:p>
            </p:txBody>
          </p:sp>
        </p:grp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C6D03883-155E-BE7A-FDD9-4546FF2C78BC}"/>
                </a:ext>
              </a:extLst>
            </p:cNvPr>
            <p:cNvSpPr txBox="1"/>
            <p:nvPr/>
          </p:nvSpPr>
          <p:spPr>
            <a:xfrm rot="362211">
              <a:off x="6321998" y="2262856"/>
              <a:ext cx="699370" cy="21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b="1" dirty="0">
                  <a:solidFill>
                    <a:schemeClr val="tx2"/>
                  </a:solidFill>
                  <a:latin typeface="+mj-lt"/>
                </a:rPr>
                <a:t>TRẠM 2</a:t>
              </a:r>
              <a:endParaRPr lang="vi-VN" sz="700" b="1" dirty="0">
                <a:solidFill>
                  <a:schemeClr val="tx2"/>
                </a:solidFill>
                <a:latin typeface="+mj-lt"/>
              </a:endParaRPr>
            </a:p>
          </p:txBody>
        </p:sp>
      </p:grp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8F294D8E-10C5-12A4-8B3B-1AA1CFE4F8A1}"/>
              </a:ext>
            </a:extLst>
          </p:cNvPr>
          <p:cNvSpPr txBox="1"/>
          <p:nvPr/>
        </p:nvSpPr>
        <p:spPr>
          <a:xfrm>
            <a:off x="1856207" y="617418"/>
            <a:ext cx="5145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SƠ ĐỒ KHO BÁU</a:t>
            </a:r>
            <a:endParaRPr lang="en-US"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FAEFE9FF-959C-3442-3D8E-1C328DE975E0}"/>
              </a:ext>
            </a:extLst>
          </p:cNvPr>
          <p:cNvGrpSpPr/>
          <p:nvPr/>
        </p:nvGrpSpPr>
        <p:grpSpPr>
          <a:xfrm>
            <a:off x="1827920" y="2518252"/>
            <a:ext cx="656208" cy="661916"/>
            <a:chOff x="5560414" y="1935075"/>
            <a:chExt cx="656208" cy="661916"/>
          </a:xfrm>
        </p:grpSpPr>
        <p:grpSp>
          <p:nvGrpSpPr>
            <p:cNvPr id="42" name="Nhóm 41">
              <a:extLst>
                <a:ext uri="{FF2B5EF4-FFF2-40B4-BE49-F238E27FC236}">
                  <a16:creationId xmlns:a16="http://schemas.microsoft.com/office/drawing/2014/main" id="{0FF87A1D-8DB3-CC65-6C89-D83F29623D3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44" name="Nhóm 43">
                <a:extLst>
                  <a:ext uri="{FF2B5EF4-FFF2-40B4-BE49-F238E27FC236}">
                    <a16:creationId xmlns:a16="http://schemas.microsoft.com/office/drawing/2014/main" id="{D87FDA36-C6D6-983A-0744-27F75A1E13B2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6" name="Hình Bầu dục 45">
                  <a:extLst>
                    <a:ext uri="{FF2B5EF4-FFF2-40B4-BE49-F238E27FC236}">
                      <a16:creationId xmlns:a16="http://schemas.microsoft.com/office/drawing/2014/main" id="{DFCFBACB-753F-DFC7-C8F9-FB8A66A80B8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47" name="Hình Bầu dục 46">
                  <a:extLst>
                    <a:ext uri="{FF2B5EF4-FFF2-40B4-BE49-F238E27FC236}">
                      <a16:creationId xmlns:a16="http://schemas.microsoft.com/office/drawing/2014/main" id="{41906F6D-E973-1DAC-FE7F-445F8AD39E7F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FCA1BC2E-6CE6-A4E6-082A-42F626FA576D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43" name="Hình ảnh 42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62FFE9D8-F3FA-BBAE-86FC-00C77BDDEB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48" name="Nhóm 47">
            <a:extLst>
              <a:ext uri="{FF2B5EF4-FFF2-40B4-BE49-F238E27FC236}">
                <a16:creationId xmlns:a16="http://schemas.microsoft.com/office/drawing/2014/main" id="{ABD73FBB-7BF7-714A-AF6E-A5B527049809}"/>
              </a:ext>
            </a:extLst>
          </p:cNvPr>
          <p:cNvGrpSpPr/>
          <p:nvPr/>
        </p:nvGrpSpPr>
        <p:grpSpPr>
          <a:xfrm>
            <a:off x="1827920" y="2588008"/>
            <a:ext cx="607120" cy="577549"/>
            <a:chOff x="4234875" y="1979179"/>
            <a:chExt cx="607120" cy="577549"/>
          </a:xfrm>
        </p:grpSpPr>
        <p:grpSp>
          <p:nvGrpSpPr>
            <p:cNvPr id="49" name="Nhóm 48">
              <a:extLst>
                <a:ext uri="{FF2B5EF4-FFF2-40B4-BE49-F238E27FC236}">
                  <a16:creationId xmlns:a16="http://schemas.microsoft.com/office/drawing/2014/main" id="{1DB6E70F-D58C-3959-A28D-C8533E532EAD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51" name="Hình Bầu dục 50">
                <a:extLst>
                  <a:ext uri="{FF2B5EF4-FFF2-40B4-BE49-F238E27FC236}">
                    <a16:creationId xmlns:a16="http://schemas.microsoft.com/office/drawing/2014/main" id="{01BB5B6B-B072-6B7E-FE09-F09230DD1BCC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2" name="Hình Bầu dục 51">
                <a:extLst>
                  <a:ext uri="{FF2B5EF4-FFF2-40B4-BE49-F238E27FC236}">
                    <a16:creationId xmlns:a16="http://schemas.microsoft.com/office/drawing/2014/main" id="{177B4C41-AAD9-2F93-D73B-02D72F71552B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50" name="Hộp Văn bản 49">
              <a:extLst>
                <a:ext uri="{FF2B5EF4-FFF2-40B4-BE49-F238E27FC236}">
                  <a16:creationId xmlns:a16="http://schemas.microsoft.com/office/drawing/2014/main" id="{6EEA103D-5E5A-EAC9-8388-51AEA697B8C2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1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53" name="Nhóm 52">
            <a:extLst>
              <a:ext uri="{FF2B5EF4-FFF2-40B4-BE49-F238E27FC236}">
                <a16:creationId xmlns:a16="http://schemas.microsoft.com/office/drawing/2014/main" id="{69FB7D71-07F4-FCF7-B272-5351EF3F5BDD}"/>
              </a:ext>
            </a:extLst>
          </p:cNvPr>
          <p:cNvGrpSpPr/>
          <p:nvPr/>
        </p:nvGrpSpPr>
        <p:grpSpPr>
          <a:xfrm>
            <a:off x="3142369" y="3986678"/>
            <a:ext cx="607120" cy="577549"/>
            <a:chOff x="4234875" y="1979179"/>
            <a:chExt cx="607120" cy="577549"/>
          </a:xfrm>
        </p:grpSpPr>
        <p:grpSp>
          <p:nvGrpSpPr>
            <p:cNvPr id="54" name="Nhóm 53">
              <a:extLst>
                <a:ext uri="{FF2B5EF4-FFF2-40B4-BE49-F238E27FC236}">
                  <a16:creationId xmlns:a16="http://schemas.microsoft.com/office/drawing/2014/main" id="{2258A7EA-A975-29DD-9389-157845F70E8D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56" name="Hình Bầu dục 55">
                <a:extLst>
                  <a:ext uri="{FF2B5EF4-FFF2-40B4-BE49-F238E27FC236}">
                    <a16:creationId xmlns:a16="http://schemas.microsoft.com/office/drawing/2014/main" id="{DB6301FE-79BD-5968-16D5-FAF5DCE4A93A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7" name="Hình Bầu dục 56">
                <a:extLst>
                  <a:ext uri="{FF2B5EF4-FFF2-40B4-BE49-F238E27FC236}">
                    <a16:creationId xmlns:a16="http://schemas.microsoft.com/office/drawing/2014/main" id="{445C4508-6ED6-B45F-E452-08DB68EAFC21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55" name="Hộp Văn bản 54">
              <a:extLst>
                <a:ext uri="{FF2B5EF4-FFF2-40B4-BE49-F238E27FC236}">
                  <a16:creationId xmlns:a16="http://schemas.microsoft.com/office/drawing/2014/main" id="{B5E17188-0AEA-EC71-D420-99413ECC0D6C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400" dirty="0">
                  <a:solidFill>
                    <a:schemeClr val="accent1"/>
                  </a:solidFill>
                  <a:latin typeface="+mj-lt"/>
                </a:rPr>
                <a:t>2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58" name="Nhóm 57">
            <a:extLst>
              <a:ext uri="{FF2B5EF4-FFF2-40B4-BE49-F238E27FC236}">
                <a16:creationId xmlns:a16="http://schemas.microsoft.com/office/drawing/2014/main" id="{960D9190-9730-D86B-7F72-02C7A0AAD763}"/>
              </a:ext>
            </a:extLst>
          </p:cNvPr>
          <p:cNvGrpSpPr/>
          <p:nvPr/>
        </p:nvGrpSpPr>
        <p:grpSpPr>
          <a:xfrm rot="21171908">
            <a:off x="4422512" y="2497511"/>
            <a:ext cx="607120" cy="577549"/>
            <a:chOff x="4234875" y="1979179"/>
            <a:chExt cx="607120" cy="577549"/>
          </a:xfrm>
        </p:grpSpPr>
        <p:grpSp>
          <p:nvGrpSpPr>
            <p:cNvPr id="59" name="Nhóm 58">
              <a:extLst>
                <a:ext uri="{FF2B5EF4-FFF2-40B4-BE49-F238E27FC236}">
                  <a16:creationId xmlns:a16="http://schemas.microsoft.com/office/drawing/2014/main" id="{94786AC9-D81B-1D66-645E-02CD74F4CD93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1" name="Hình Bầu dục 60">
                <a:extLst>
                  <a:ext uri="{FF2B5EF4-FFF2-40B4-BE49-F238E27FC236}">
                    <a16:creationId xmlns:a16="http://schemas.microsoft.com/office/drawing/2014/main" id="{C85FBEA4-9111-50B8-A4A0-7D3A09AEC84D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2" name="Hình Bầu dục 61">
                <a:extLst>
                  <a:ext uri="{FF2B5EF4-FFF2-40B4-BE49-F238E27FC236}">
                    <a16:creationId xmlns:a16="http://schemas.microsoft.com/office/drawing/2014/main" id="{4D0B66AE-7981-DB2B-0199-7CCFD8C135AF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60" name="Hộp Văn bản 59">
              <a:extLst>
                <a:ext uri="{FF2B5EF4-FFF2-40B4-BE49-F238E27FC236}">
                  <a16:creationId xmlns:a16="http://schemas.microsoft.com/office/drawing/2014/main" id="{5C09510D-E2E8-0B9E-E05A-588AF8CE2168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3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BDE00397-FD4B-133A-34FD-39335439AE05}"/>
              </a:ext>
            </a:extLst>
          </p:cNvPr>
          <p:cNvGrpSpPr/>
          <p:nvPr/>
        </p:nvGrpSpPr>
        <p:grpSpPr>
          <a:xfrm rot="21171908">
            <a:off x="5957877" y="2442912"/>
            <a:ext cx="607120" cy="577549"/>
            <a:chOff x="4234875" y="1979179"/>
            <a:chExt cx="607120" cy="577549"/>
          </a:xfrm>
        </p:grpSpPr>
        <p:grpSp>
          <p:nvGrpSpPr>
            <p:cNvPr id="64" name="Nhóm 63">
              <a:extLst>
                <a:ext uri="{FF2B5EF4-FFF2-40B4-BE49-F238E27FC236}">
                  <a16:creationId xmlns:a16="http://schemas.microsoft.com/office/drawing/2014/main" id="{8EFB542B-31B8-51C9-958F-21D93A97C9F6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6" name="Hình Bầu dục 65">
                <a:extLst>
                  <a:ext uri="{FF2B5EF4-FFF2-40B4-BE49-F238E27FC236}">
                    <a16:creationId xmlns:a16="http://schemas.microsoft.com/office/drawing/2014/main" id="{8C202838-289D-11DC-5B8A-AC7DD046BF5E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7" name="Hình Bầu dục 66">
                <a:extLst>
                  <a:ext uri="{FF2B5EF4-FFF2-40B4-BE49-F238E27FC236}">
                    <a16:creationId xmlns:a16="http://schemas.microsoft.com/office/drawing/2014/main" id="{20396DBF-989C-443E-71C2-3D046C4C8A9D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65" name="Hộp Văn bản 64">
              <a:extLst>
                <a:ext uri="{FF2B5EF4-FFF2-40B4-BE49-F238E27FC236}">
                  <a16:creationId xmlns:a16="http://schemas.microsoft.com/office/drawing/2014/main" id="{3EBDDB5A-B513-BDF4-B0CA-7DAC896162C3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400" dirty="0">
                  <a:solidFill>
                    <a:schemeClr val="accent1"/>
                  </a:solidFill>
                  <a:latin typeface="+mj-lt"/>
                </a:rPr>
                <a:t>4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28E0AECD-4527-1189-96A3-AA367A28C106}"/>
              </a:ext>
            </a:extLst>
          </p:cNvPr>
          <p:cNvGrpSpPr/>
          <p:nvPr/>
        </p:nvGrpSpPr>
        <p:grpSpPr>
          <a:xfrm>
            <a:off x="5095562" y="1101524"/>
            <a:ext cx="2132870" cy="1366968"/>
            <a:chOff x="5126861" y="1058966"/>
            <a:chExt cx="2132870" cy="1366968"/>
          </a:xfrm>
        </p:grpSpPr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id="{1A4EC5A0-CA4C-B276-D650-7885B49343E0}"/>
                </a:ext>
              </a:extLst>
            </p:cNvPr>
            <p:cNvGrpSpPr/>
            <p:nvPr/>
          </p:nvGrpSpPr>
          <p:grpSpPr>
            <a:xfrm>
              <a:off x="5157536" y="1058966"/>
              <a:ext cx="2102195" cy="1349464"/>
              <a:chOff x="-757433" y="2825505"/>
              <a:chExt cx="3212435" cy="1806994"/>
            </a:xfrm>
          </p:grpSpPr>
          <p:pic>
            <p:nvPicPr>
              <p:cNvPr id="6" name="Hình ảnh 5">
                <a:extLst>
                  <a:ext uri="{FF2B5EF4-FFF2-40B4-BE49-F238E27FC236}">
                    <a16:creationId xmlns:a16="http://schemas.microsoft.com/office/drawing/2014/main" id="{6F591474-3CD9-FC82-9CB2-1A92AC958E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757433" y="2825505"/>
                <a:ext cx="3212435" cy="1806994"/>
              </a:xfrm>
              <a:prstGeom prst="rect">
                <a:avLst/>
              </a:prstGeom>
            </p:spPr>
          </p:pic>
          <p:sp>
            <p:nvSpPr>
              <p:cNvPr id="70" name="Hộp Văn bản 69">
                <a:extLst>
                  <a:ext uri="{FF2B5EF4-FFF2-40B4-BE49-F238E27FC236}">
                    <a16:creationId xmlns:a16="http://schemas.microsoft.com/office/drawing/2014/main" id="{1697C76A-7B77-D884-F52D-82DAC1CCBD7B}"/>
                  </a:ext>
                </a:extLst>
              </p:cNvPr>
              <p:cNvSpPr txBox="1"/>
              <p:nvPr/>
            </p:nvSpPr>
            <p:spPr>
              <a:xfrm rot="647062">
                <a:off x="523728" y="3582891"/>
                <a:ext cx="1135495" cy="2884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TRẠM 4</a:t>
                </a:r>
                <a:endParaRPr lang="vi-VN" sz="800" b="1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id="{A397EEAE-81C2-A170-B68F-613AAB22F7D4}"/>
                </a:ext>
              </a:extLst>
            </p:cNvPr>
            <p:cNvSpPr txBox="1"/>
            <p:nvPr/>
          </p:nvSpPr>
          <p:spPr>
            <a:xfrm>
              <a:off x="5126861" y="2133175"/>
              <a:ext cx="1234645" cy="2927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+mj-lt"/>
                </a:rPr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671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75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25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883085" y="397042"/>
            <a:ext cx="7377830" cy="4620288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344B5577-DFC8-7313-9CE4-A75E70FE19A4}"/>
              </a:ext>
            </a:extLst>
          </p:cNvPr>
          <p:cNvGrpSpPr/>
          <p:nvPr/>
        </p:nvGrpSpPr>
        <p:grpSpPr>
          <a:xfrm>
            <a:off x="1176337" y="584707"/>
            <a:ext cx="4049943" cy="789312"/>
            <a:chOff x="1203157" y="685800"/>
            <a:chExt cx="4049943" cy="789312"/>
          </a:xfrm>
        </p:grpSpPr>
        <p:grpSp>
          <p:nvGrpSpPr>
            <p:cNvPr id="5" name="Nhóm 4">
              <a:extLst>
                <a:ext uri="{FF2B5EF4-FFF2-40B4-BE49-F238E27FC236}">
                  <a16:creationId xmlns:a16="http://schemas.microsoft.com/office/drawing/2014/main" id="{8C7BB831-02D6-D3F1-2A86-F000510F3325}"/>
                </a:ext>
              </a:extLst>
            </p:cNvPr>
            <p:cNvGrpSpPr/>
            <p:nvPr/>
          </p:nvGrpSpPr>
          <p:grpSpPr>
            <a:xfrm>
              <a:off x="1203157" y="685800"/>
              <a:ext cx="1311443" cy="789312"/>
              <a:chOff x="1431757" y="695790"/>
              <a:chExt cx="1347537" cy="856284"/>
            </a:xfrm>
          </p:grpSpPr>
          <p:sp>
            <p:nvSpPr>
              <p:cNvPr id="3" name="Hình Bầu dục 2">
                <a:extLst>
                  <a:ext uri="{FF2B5EF4-FFF2-40B4-BE49-F238E27FC236}">
                    <a16:creationId xmlns:a16="http://schemas.microsoft.com/office/drawing/2014/main" id="{B95F77D3-93B9-49BC-A7D1-93AB3C8ECE6F}"/>
                  </a:ext>
                </a:extLst>
              </p:cNvPr>
              <p:cNvSpPr/>
              <p:nvPr/>
            </p:nvSpPr>
            <p:spPr>
              <a:xfrm>
                <a:off x="1708484" y="721895"/>
                <a:ext cx="794084" cy="83017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A53A52EC-7A95-0F08-586F-1DB2E441C934}"/>
                  </a:ext>
                </a:extLst>
              </p:cNvPr>
              <p:cNvSpPr txBox="1"/>
              <p:nvPr/>
            </p:nvSpPr>
            <p:spPr>
              <a:xfrm>
                <a:off x="1431757" y="695790"/>
                <a:ext cx="1347537" cy="8347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 dirty="0">
                    <a:solidFill>
                      <a:srgbClr val="FFFFFF"/>
                    </a:solidFill>
                    <a:latin typeface="+mn-lt"/>
                  </a:rPr>
                  <a:t>1</a:t>
                </a:r>
              </a:p>
            </p:txBody>
          </p:sp>
        </p:grp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5ECB7D4A-05B8-3D3F-8AA2-C65A5F35D2F8}"/>
                </a:ext>
              </a:extLst>
            </p:cNvPr>
            <p:cNvSpPr txBox="1"/>
            <p:nvPr/>
          </p:nvSpPr>
          <p:spPr>
            <a:xfrm>
              <a:off x="2088795" y="834349"/>
              <a:ext cx="31643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latin typeface="+mn-lt"/>
                </a:rPr>
                <a:t>Làm</a:t>
              </a:r>
              <a:r>
                <a:rPr lang="en-US" sz="3200" b="1" dirty="0">
                  <a:latin typeface="+mn-lt"/>
                </a:rPr>
                <a:t> </a:t>
              </a:r>
              <a:r>
                <a:rPr lang="en-US" sz="3200" b="1" dirty="0" err="1">
                  <a:latin typeface="+mn-lt"/>
                </a:rPr>
                <a:t>theo</a:t>
              </a:r>
              <a:r>
                <a:rPr lang="en-US" sz="3200" b="1" dirty="0">
                  <a:latin typeface="+mn-lt"/>
                </a:rPr>
                <a:t> </a:t>
              </a:r>
              <a:r>
                <a:rPr lang="en-US" sz="3200" b="1" dirty="0" err="1">
                  <a:latin typeface="+mn-lt"/>
                </a:rPr>
                <a:t>mẫu</a:t>
              </a:r>
              <a:r>
                <a:rPr lang="en-US" dirty="0"/>
                <a:t>.</a:t>
              </a:r>
            </a:p>
          </p:txBody>
        </p:sp>
      </p:grpSp>
      <p:graphicFrame>
        <p:nvGraphicFramePr>
          <p:cNvPr id="8" name="Bảng 8">
            <a:extLst>
              <a:ext uri="{FF2B5EF4-FFF2-40B4-BE49-F238E27FC236}">
                <a16:creationId xmlns:a16="http://schemas.microsoft.com/office/drawing/2014/main" id="{3A4FC305-2DCA-2D3A-221E-85DF588067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5353688"/>
              </p:ext>
            </p:extLst>
          </p:nvPr>
        </p:nvGraphicFramePr>
        <p:xfrm>
          <a:off x="1176337" y="1627129"/>
          <a:ext cx="6791325" cy="2974569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3992558517"/>
                    </a:ext>
                  </a:extLst>
                </a:gridCol>
                <a:gridCol w="1133475">
                  <a:extLst>
                    <a:ext uri="{9D8B030D-6E8A-4147-A177-3AD203B41FA5}">
                      <a16:colId xmlns:a16="http://schemas.microsoft.com/office/drawing/2014/main" val="3552385713"/>
                    </a:ext>
                  </a:extLst>
                </a:gridCol>
                <a:gridCol w="2609850">
                  <a:extLst>
                    <a:ext uri="{9D8B030D-6E8A-4147-A177-3AD203B41FA5}">
                      <a16:colId xmlns:a16="http://schemas.microsoft.com/office/drawing/2014/main" val="757189276"/>
                    </a:ext>
                  </a:extLst>
                </a:gridCol>
              </a:tblGrid>
              <a:tr h="84509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7730672"/>
                  </a:ext>
                </a:extLst>
              </a:tr>
              <a:tr h="54832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0233559"/>
                  </a:ext>
                </a:extLst>
              </a:tr>
              <a:tr h="54292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2347870"/>
                  </a:ext>
                </a:extLst>
              </a:tr>
              <a:tr h="50482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8775043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7874900"/>
                  </a:ext>
                </a:extLst>
              </a:tr>
            </a:tbl>
          </a:graphicData>
        </a:graphic>
      </p:graphicFrame>
      <p:sp>
        <p:nvSpPr>
          <p:cNvPr id="45" name="Hộp Văn bản 44">
            <a:extLst>
              <a:ext uri="{FF2B5EF4-FFF2-40B4-BE49-F238E27FC236}">
                <a16:creationId xmlns:a16="http://schemas.microsoft.com/office/drawing/2014/main" id="{44CCA9DC-F0C5-1FD2-6796-924ED3EE9075}"/>
              </a:ext>
            </a:extLst>
          </p:cNvPr>
          <p:cNvSpPr txBox="1"/>
          <p:nvPr/>
        </p:nvSpPr>
        <p:spPr>
          <a:xfrm>
            <a:off x="2128420" y="1848760"/>
            <a:ext cx="9172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+mn-lt"/>
              </a:rPr>
              <a:t>Đọc</a:t>
            </a:r>
            <a:r>
              <a:rPr lang="en-US" sz="2000" b="1" dirty="0">
                <a:latin typeface="+mn-lt"/>
              </a:rPr>
              <a:t> </a:t>
            </a:r>
            <a:r>
              <a:rPr lang="en-US" sz="2000" b="1" dirty="0" err="1">
                <a:latin typeface="+mn-lt"/>
              </a:rPr>
              <a:t>số</a:t>
            </a:r>
            <a:endParaRPr lang="en-US" sz="2000" b="1" dirty="0">
              <a:latin typeface="+mn-lt"/>
            </a:endParaRPr>
          </a:p>
        </p:txBody>
      </p:sp>
      <p:sp>
        <p:nvSpPr>
          <p:cNvPr id="46" name="Hộp Văn bản 45">
            <a:extLst>
              <a:ext uri="{FF2B5EF4-FFF2-40B4-BE49-F238E27FC236}">
                <a16:creationId xmlns:a16="http://schemas.microsoft.com/office/drawing/2014/main" id="{F37217DB-8C48-F233-61AD-4375CD6D80D4}"/>
              </a:ext>
            </a:extLst>
          </p:cNvPr>
          <p:cNvSpPr txBox="1"/>
          <p:nvPr/>
        </p:nvSpPr>
        <p:spPr>
          <a:xfrm>
            <a:off x="4331190" y="1848760"/>
            <a:ext cx="9172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+mn-lt"/>
              </a:rPr>
              <a:t>Viết</a:t>
            </a:r>
            <a:r>
              <a:rPr lang="en-US" sz="2000" b="1" dirty="0">
                <a:latin typeface="+mn-lt"/>
              </a:rPr>
              <a:t> </a:t>
            </a:r>
            <a:r>
              <a:rPr lang="en-US" sz="2000" b="1" dirty="0" err="1">
                <a:latin typeface="+mn-lt"/>
              </a:rPr>
              <a:t>số</a:t>
            </a:r>
            <a:endParaRPr lang="en-US" sz="2000" b="1" dirty="0">
              <a:latin typeface="+mn-lt"/>
            </a:endParaRPr>
          </a:p>
        </p:txBody>
      </p:sp>
      <p:sp>
        <p:nvSpPr>
          <p:cNvPr id="47" name="Hộp Văn bản 46">
            <a:extLst>
              <a:ext uri="{FF2B5EF4-FFF2-40B4-BE49-F238E27FC236}">
                <a16:creationId xmlns:a16="http://schemas.microsoft.com/office/drawing/2014/main" id="{F80221DC-9587-7613-EA60-7A6941ECDC59}"/>
              </a:ext>
            </a:extLst>
          </p:cNvPr>
          <p:cNvSpPr txBox="1"/>
          <p:nvPr/>
        </p:nvSpPr>
        <p:spPr>
          <a:xfrm>
            <a:off x="5386686" y="1687827"/>
            <a:ext cx="2580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+mn-lt"/>
              </a:rPr>
              <a:t>Viết</a:t>
            </a:r>
            <a:r>
              <a:rPr lang="en-US" sz="2000" b="1" dirty="0">
                <a:latin typeface="+mn-lt"/>
              </a:rPr>
              <a:t> </a:t>
            </a:r>
            <a:r>
              <a:rPr lang="en-US" sz="2000" b="1" dirty="0" err="1">
                <a:latin typeface="+mn-lt"/>
              </a:rPr>
              <a:t>số</a:t>
            </a:r>
            <a:r>
              <a:rPr lang="en-US" sz="2000" b="1" dirty="0">
                <a:latin typeface="+mn-lt"/>
              </a:rPr>
              <a:t> </a:t>
            </a:r>
            <a:r>
              <a:rPr lang="en-US" sz="2000" b="1" dirty="0" err="1">
                <a:latin typeface="+mn-lt"/>
              </a:rPr>
              <a:t>thành</a:t>
            </a:r>
            <a:r>
              <a:rPr lang="en-US" sz="2000" b="1" dirty="0">
                <a:latin typeface="+mn-lt"/>
              </a:rPr>
              <a:t> </a:t>
            </a:r>
            <a:r>
              <a:rPr lang="en-US" sz="2000" b="1" dirty="0" err="1">
                <a:latin typeface="+mn-lt"/>
              </a:rPr>
              <a:t>tổng</a:t>
            </a:r>
            <a:r>
              <a:rPr lang="en-US" sz="2000" b="1" dirty="0">
                <a:latin typeface="+mn-lt"/>
              </a:rPr>
              <a:t> </a:t>
            </a:r>
            <a:r>
              <a:rPr lang="en-US" sz="2000" b="1" dirty="0" err="1">
                <a:latin typeface="+mn-lt"/>
              </a:rPr>
              <a:t>các</a:t>
            </a:r>
            <a:r>
              <a:rPr lang="en-US" sz="2000" b="1" dirty="0">
                <a:latin typeface="+mn-lt"/>
              </a:rPr>
              <a:t> </a:t>
            </a:r>
            <a:r>
              <a:rPr lang="en-US" sz="2000" b="1" dirty="0" err="1">
                <a:latin typeface="+mn-lt"/>
              </a:rPr>
              <a:t>trăm</a:t>
            </a:r>
            <a:r>
              <a:rPr lang="en-US" sz="2000" b="1" dirty="0">
                <a:latin typeface="+mn-lt"/>
              </a:rPr>
              <a:t>, </a:t>
            </a:r>
            <a:r>
              <a:rPr lang="en-US" sz="2000" b="1" dirty="0" err="1">
                <a:latin typeface="+mn-lt"/>
              </a:rPr>
              <a:t>chục</a:t>
            </a:r>
            <a:r>
              <a:rPr lang="en-US" sz="2000" b="1" dirty="0">
                <a:latin typeface="+mn-lt"/>
              </a:rPr>
              <a:t>, </a:t>
            </a:r>
            <a:r>
              <a:rPr lang="en-US" sz="2000" b="1" dirty="0" err="1">
                <a:latin typeface="+mn-lt"/>
              </a:rPr>
              <a:t>đơn</a:t>
            </a:r>
            <a:r>
              <a:rPr lang="en-US" sz="2000" b="1" dirty="0">
                <a:latin typeface="+mn-lt"/>
              </a:rPr>
              <a:t> </a:t>
            </a:r>
            <a:r>
              <a:rPr lang="en-US" sz="2000" b="1" dirty="0" err="1">
                <a:latin typeface="+mn-lt"/>
              </a:rPr>
              <a:t>vị</a:t>
            </a:r>
            <a:endParaRPr lang="en-US" sz="2000" b="1" dirty="0">
              <a:latin typeface="+mn-lt"/>
            </a:endParaRPr>
          </a:p>
        </p:txBody>
      </p:sp>
      <p:sp>
        <p:nvSpPr>
          <p:cNvPr id="48" name="Hộp Văn bản 47">
            <a:extLst>
              <a:ext uri="{FF2B5EF4-FFF2-40B4-BE49-F238E27FC236}">
                <a16:creationId xmlns:a16="http://schemas.microsoft.com/office/drawing/2014/main" id="{21363B91-EE89-3CCA-BFCD-E40A81A9F983}"/>
              </a:ext>
            </a:extLst>
          </p:cNvPr>
          <p:cNvSpPr txBox="1"/>
          <p:nvPr/>
        </p:nvSpPr>
        <p:spPr>
          <a:xfrm>
            <a:off x="1181100" y="2561045"/>
            <a:ext cx="3007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tx2"/>
                </a:solidFill>
                <a:latin typeface="+mn-lt"/>
              </a:rPr>
              <a:t>Bốn</a:t>
            </a:r>
            <a:r>
              <a:rPr lang="en-US" sz="2000" b="1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+mn-lt"/>
              </a:rPr>
              <a:t>trăm</a:t>
            </a:r>
            <a:r>
              <a:rPr lang="en-US" sz="2000" b="1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+mn-lt"/>
              </a:rPr>
              <a:t>bảy</a:t>
            </a:r>
            <a:r>
              <a:rPr lang="en-US" sz="2000" b="1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+mn-lt"/>
              </a:rPr>
              <a:t>mươi</a:t>
            </a:r>
            <a:r>
              <a:rPr lang="en-US" sz="2000" b="1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+mn-lt"/>
              </a:rPr>
              <a:t>lăm</a:t>
            </a:r>
            <a:endParaRPr lang="en-US" sz="20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49" name="Hộp Văn bản 48">
            <a:extLst>
              <a:ext uri="{FF2B5EF4-FFF2-40B4-BE49-F238E27FC236}">
                <a16:creationId xmlns:a16="http://schemas.microsoft.com/office/drawing/2014/main" id="{A66878A3-70F5-90BB-28E0-999A5F93C7FC}"/>
              </a:ext>
            </a:extLst>
          </p:cNvPr>
          <p:cNvSpPr txBox="1"/>
          <p:nvPr/>
        </p:nvSpPr>
        <p:spPr>
          <a:xfrm>
            <a:off x="4086225" y="2577599"/>
            <a:ext cx="1390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+mn-lt"/>
              </a:rPr>
              <a:t>475</a:t>
            </a:r>
          </a:p>
        </p:txBody>
      </p:sp>
      <p:sp>
        <p:nvSpPr>
          <p:cNvPr id="50" name="Hộp Văn bản 49">
            <a:extLst>
              <a:ext uri="{FF2B5EF4-FFF2-40B4-BE49-F238E27FC236}">
                <a16:creationId xmlns:a16="http://schemas.microsoft.com/office/drawing/2014/main" id="{5808ED00-CA0D-A6A8-94BF-8C47E61AF8DF}"/>
              </a:ext>
            </a:extLst>
          </p:cNvPr>
          <p:cNvSpPr txBox="1"/>
          <p:nvPr/>
        </p:nvSpPr>
        <p:spPr>
          <a:xfrm>
            <a:off x="5765365" y="2577599"/>
            <a:ext cx="167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+mn-lt"/>
              </a:rPr>
              <a:t>400 + 70 + 5</a:t>
            </a:r>
          </a:p>
        </p:txBody>
      </p:sp>
      <p:sp>
        <p:nvSpPr>
          <p:cNvPr id="51" name="Hộp Văn bản 50">
            <a:extLst>
              <a:ext uri="{FF2B5EF4-FFF2-40B4-BE49-F238E27FC236}">
                <a16:creationId xmlns:a16="http://schemas.microsoft.com/office/drawing/2014/main" id="{1B8F2156-35AD-8598-F632-BA43E8F5210C}"/>
              </a:ext>
            </a:extLst>
          </p:cNvPr>
          <p:cNvSpPr txBox="1"/>
          <p:nvPr/>
        </p:nvSpPr>
        <p:spPr>
          <a:xfrm>
            <a:off x="1181100" y="3104234"/>
            <a:ext cx="3007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+mn-lt"/>
              </a:rPr>
              <a:t>Hai </a:t>
            </a:r>
            <a:r>
              <a:rPr lang="en-US" sz="2000" b="1" dirty="0" err="1">
                <a:latin typeface="+mn-lt"/>
              </a:rPr>
              <a:t>trăm</a:t>
            </a:r>
            <a:r>
              <a:rPr lang="en-US" sz="2000" b="1" dirty="0">
                <a:latin typeface="+mn-lt"/>
              </a:rPr>
              <a:t> </a:t>
            </a:r>
            <a:r>
              <a:rPr lang="en-US" sz="2000" b="1" dirty="0" err="1">
                <a:latin typeface="+mn-lt"/>
              </a:rPr>
              <a:t>ba</a:t>
            </a:r>
            <a:r>
              <a:rPr lang="en-US" sz="2000" b="1" dirty="0">
                <a:latin typeface="+mn-lt"/>
              </a:rPr>
              <a:t> </a:t>
            </a:r>
            <a:r>
              <a:rPr lang="en-US" sz="2000" b="1" dirty="0" err="1">
                <a:latin typeface="+mn-lt"/>
              </a:rPr>
              <a:t>mươi</a:t>
            </a:r>
            <a:r>
              <a:rPr lang="en-US" sz="2000" b="1" dirty="0">
                <a:latin typeface="+mn-lt"/>
              </a:rPr>
              <a:t> </a:t>
            </a:r>
            <a:r>
              <a:rPr lang="en-US" sz="2000" b="1" dirty="0" err="1">
                <a:latin typeface="+mn-lt"/>
              </a:rPr>
              <a:t>mốt</a:t>
            </a:r>
            <a:endParaRPr lang="en-US" sz="2000" b="1" dirty="0">
              <a:latin typeface="+mn-lt"/>
            </a:endParaRPr>
          </a:p>
        </p:txBody>
      </p:sp>
      <p:sp>
        <p:nvSpPr>
          <p:cNvPr id="52" name="Hộp Văn bản 51">
            <a:extLst>
              <a:ext uri="{FF2B5EF4-FFF2-40B4-BE49-F238E27FC236}">
                <a16:creationId xmlns:a16="http://schemas.microsoft.com/office/drawing/2014/main" id="{31AE1280-4667-77EC-5409-AEE64A3AFE9F}"/>
              </a:ext>
            </a:extLst>
          </p:cNvPr>
          <p:cNvSpPr txBox="1"/>
          <p:nvPr/>
        </p:nvSpPr>
        <p:spPr>
          <a:xfrm>
            <a:off x="4104266" y="3682869"/>
            <a:ext cx="13087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+mn-lt"/>
              </a:rPr>
              <a:t>814</a:t>
            </a:r>
          </a:p>
        </p:txBody>
      </p:sp>
      <p:sp>
        <p:nvSpPr>
          <p:cNvPr id="53" name="Hộp Văn bản 52">
            <a:extLst>
              <a:ext uri="{FF2B5EF4-FFF2-40B4-BE49-F238E27FC236}">
                <a16:creationId xmlns:a16="http://schemas.microsoft.com/office/drawing/2014/main" id="{0F94A61A-C48B-798C-EBBF-0D2882BF5D4B}"/>
              </a:ext>
            </a:extLst>
          </p:cNvPr>
          <p:cNvSpPr txBox="1"/>
          <p:nvPr/>
        </p:nvSpPr>
        <p:spPr>
          <a:xfrm>
            <a:off x="6007328" y="4161099"/>
            <a:ext cx="13087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+mn-lt"/>
              </a:rPr>
              <a:t>500 + 4</a:t>
            </a:r>
          </a:p>
        </p:txBody>
      </p:sp>
      <p:sp>
        <p:nvSpPr>
          <p:cNvPr id="54" name="Hộp Văn bản 53">
            <a:extLst>
              <a:ext uri="{FF2B5EF4-FFF2-40B4-BE49-F238E27FC236}">
                <a16:creationId xmlns:a16="http://schemas.microsoft.com/office/drawing/2014/main" id="{7CC413D9-FD23-485B-9D24-45C9AB2ED602}"/>
              </a:ext>
            </a:extLst>
          </p:cNvPr>
          <p:cNvSpPr txBox="1"/>
          <p:nvPr/>
        </p:nvSpPr>
        <p:spPr>
          <a:xfrm>
            <a:off x="4104266" y="3085560"/>
            <a:ext cx="1390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+mn-lt"/>
              </a:rPr>
              <a:t>.?.</a:t>
            </a:r>
          </a:p>
        </p:txBody>
      </p:sp>
      <p:sp>
        <p:nvSpPr>
          <p:cNvPr id="55" name="Hộp Văn bản 54">
            <a:extLst>
              <a:ext uri="{FF2B5EF4-FFF2-40B4-BE49-F238E27FC236}">
                <a16:creationId xmlns:a16="http://schemas.microsoft.com/office/drawing/2014/main" id="{703A7D2F-D3F9-58B0-E9DE-DC6D790F62F4}"/>
              </a:ext>
            </a:extLst>
          </p:cNvPr>
          <p:cNvSpPr txBox="1"/>
          <p:nvPr/>
        </p:nvSpPr>
        <p:spPr>
          <a:xfrm>
            <a:off x="5925408" y="3104303"/>
            <a:ext cx="1390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+mn-lt"/>
              </a:rPr>
              <a:t>.?.</a:t>
            </a:r>
          </a:p>
        </p:txBody>
      </p:sp>
      <p:sp>
        <p:nvSpPr>
          <p:cNvPr id="56" name="Hộp Văn bản 55">
            <a:extLst>
              <a:ext uri="{FF2B5EF4-FFF2-40B4-BE49-F238E27FC236}">
                <a16:creationId xmlns:a16="http://schemas.microsoft.com/office/drawing/2014/main" id="{C4BEBA69-4E3E-CAB3-3BC0-EE332B1779C8}"/>
              </a:ext>
            </a:extLst>
          </p:cNvPr>
          <p:cNvSpPr txBox="1"/>
          <p:nvPr/>
        </p:nvSpPr>
        <p:spPr>
          <a:xfrm>
            <a:off x="5966368" y="3658761"/>
            <a:ext cx="1390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+mn-lt"/>
              </a:rPr>
              <a:t>.?.</a:t>
            </a:r>
          </a:p>
        </p:txBody>
      </p:sp>
      <p:sp>
        <p:nvSpPr>
          <p:cNvPr id="57" name="Hộp Văn bản 56">
            <a:extLst>
              <a:ext uri="{FF2B5EF4-FFF2-40B4-BE49-F238E27FC236}">
                <a16:creationId xmlns:a16="http://schemas.microsoft.com/office/drawing/2014/main" id="{D600546E-0F41-CF11-72A5-8DE63B343D2E}"/>
              </a:ext>
            </a:extLst>
          </p:cNvPr>
          <p:cNvSpPr txBox="1"/>
          <p:nvPr/>
        </p:nvSpPr>
        <p:spPr>
          <a:xfrm>
            <a:off x="4104266" y="4163947"/>
            <a:ext cx="1390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+mn-lt"/>
              </a:rPr>
              <a:t>.?.</a:t>
            </a:r>
          </a:p>
        </p:txBody>
      </p:sp>
      <p:sp>
        <p:nvSpPr>
          <p:cNvPr id="58" name="Hộp Văn bản 57">
            <a:extLst>
              <a:ext uri="{FF2B5EF4-FFF2-40B4-BE49-F238E27FC236}">
                <a16:creationId xmlns:a16="http://schemas.microsoft.com/office/drawing/2014/main" id="{D5AF1E13-99B7-8421-E101-C26E000D3008}"/>
              </a:ext>
            </a:extLst>
          </p:cNvPr>
          <p:cNvSpPr txBox="1"/>
          <p:nvPr/>
        </p:nvSpPr>
        <p:spPr>
          <a:xfrm>
            <a:off x="2147950" y="4138265"/>
            <a:ext cx="1390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+mn-lt"/>
              </a:rPr>
              <a:t>.?.</a:t>
            </a:r>
          </a:p>
        </p:txBody>
      </p:sp>
      <p:sp>
        <p:nvSpPr>
          <p:cNvPr id="59" name="Hộp Văn bản 58">
            <a:extLst>
              <a:ext uri="{FF2B5EF4-FFF2-40B4-BE49-F238E27FC236}">
                <a16:creationId xmlns:a16="http://schemas.microsoft.com/office/drawing/2014/main" id="{0AB64982-9D94-2E6F-3F72-49DA40A253D2}"/>
              </a:ext>
            </a:extLst>
          </p:cNvPr>
          <p:cNvSpPr txBox="1"/>
          <p:nvPr/>
        </p:nvSpPr>
        <p:spPr>
          <a:xfrm>
            <a:off x="2147950" y="3682869"/>
            <a:ext cx="1390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+mn-lt"/>
              </a:rPr>
              <a:t>.?.</a:t>
            </a:r>
          </a:p>
        </p:txBody>
      </p:sp>
      <p:pic>
        <p:nvPicPr>
          <p:cNvPr id="60" name="Hình ảnh 59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4B887D68-F370-661C-D970-6FEFA26C12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5365" y="200230"/>
            <a:ext cx="2040282" cy="1168525"/>
          </a:xfrm>
          <a:prstGeom prst="rect">
            <a:avLst/>
          </a:prstGeom>
        </p:spPr>
      </p:pic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B192C306-70BF-5FDA-AF11-BADCFD4C03E5}"/>
              </a:ext>
            </a:extLst>
          </p:cNvPr>
          <p:cNvSpPr txBox="1"/>
          <p:nvPr/>
        </p:nvSpPr>
        <p:spPr>
          <a:xfrm>
            <a:off x="4094468" y="3085560"/>
            <a:ext cx="1390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+mn-lt"/>
              </a:rPr>
              <a:t>231</a:t>
            </a: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248F9B2C-24A6-5247-8318-DCB15CAE2E92}"/>
              </a:ext>
            </a:extLst>
          </p:cNvPr>
          <p:cNvSpPr txBox="1"/>
          <p:nvPr/>
        </p:nvSpPr>
        <p:spPr>
          <a:xfrm>
            <a:off x="5902833" y="3092071"/>
            <a:ext cx="1390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+mn-lt"/>
              </a:rPr>
              <a:t>200 + 30 +1</a:t>
            </a: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26ECC757-83AB-7178-74D2-C3F8E4436916}"/>
              </a:ext>
            </a:extLst>
          </p:cNvPr>
          <p:cNvSpPr txBox="1"/>
          <p:nvPr/>
        </p:nvSpPr>
        <p:spPr>
          <a:xfrm>
            <a:off x="1366248" y="3625578"/>
            <a:ext cx="27955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tx2"/>
                </a:solidFill>
                <a:latin typeface="+mn-lt"/>
              </a:rPr>
              <a:t>Tám</a:t>
            </a:r>
            <a:r>
              <a:rPr lang="en-US" sz="2000" b="1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+mn-lt"/>
              </a:rPr>
              <a:t>trăm</a:t>
            </a:r>
            <a:r>
              <a:rPr lang="en-US" sz="2000" b="1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+mn-lt"/>
              </a:rPr>
              <a:t>mười</a:t>
            </a:r>
            <a:r>
              <a:rPr lang="en-US" sz="2000" b="1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+mn-lt"/>
              </a:rPr>
              <a:t>bốn</a:t>
            </a:r>
            <a:endParaRPr lang="en-US" sz="20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3AC705B0-02FC-EB2B-07A7-BFDAA77EFAB6}"/>
              </a:ext>
            </a:extLst>
          </p:cNvPr>
          <p:cNvSpPr txBox="1"/>
          <p:nvPr/>
        </p:nvSpPr>
        <p:spPr>
          <a:xfrm>
            <a:off x="5248397" y="3609288"/>
            <a:ext cx="27955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+mn-lt"/>
              </a:rPr>
              <a:t>800 + 10 + 4</a:t>
            </a: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31F1A3CA-1541-D528-F1FA-56BE9D8A70E9}"/>
              </a:ext>
            </a:extLst>
          </p:cNvPr>
          <p:cNvSpPr txBox="1"/>
          <p:nvPr/>
        </p:nvSpPr>
        <p:spPr>
          <a:xfrm>
            <a:off x="4104266" y="4163947"/>
            <a:ext cx="1390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+mn-lt"/>
              </a:rPr>
              <a:t>504</a:t>
            </a:r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BFEADCF1-B529-BA96-3B74-57A72BEF3078}"/>
              </a:ext>
            </a:extLst>
          </p:cNvPr>
          <p:cNvSpPr txBox="1"/>
          <p:nvPr/>
        </p:nvSpPr>
        <p:spPr>
          <a:xfrm>
            <a:off x="1405540" y="4100133"/>
            <a:ext cx="27169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tx2"/>
                </a:solidFill>
                <a:latin typeface="+mn-lt"/>
              </a:rPr>
              <a:t>Năm</a:t>
            </a:r>
            <a:r>
              <a:rPr lang="en-US" sz="2000" b="1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+mn-lt"/>
              </a:rPr>
              <a:t>trăm</a:t>
            </a:r>
            <a:r>
              <a:rPr lang="en-US" sz="2000" b="1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+mn-lt"/>
              </a:rPr>
              <a:t>linh</a:t>
            </a:r>
            <a:r>
              <a:rPr lang="en-US" sz="2000" b="1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+mn-lt"/>
              </a:rPr>
              <a:t>bốn</a:t>
            </a:r>
            <a:endParaRPr lang="en-US" sz="2000" b="1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4179381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  <p:bldP spid="56" grpId="0"/>
      <p:bldP spid="57" grpId="0"/>
      <p:bldP spid="58" grpId="0"/>
      <p:bldP spid="59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BDC67C6-F55C-61E7-5D80-5EBCF828F5F4}"/>
              </a:ext>
            </a:extLst>
          </p:cNvPr>
          <p:cNvSpPr txBox="1"/>
          <p:nvPr/>
        </p:nvSpPr>
        <p:spPr>
          <a:xfrm>
            <a:off x="2199982" y="272415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B3108209-C48B-F90D-B203-B363336A4F07}"/>
              </a:ext>
            </a:extLst>
          </p:cNvPr>
          <p:cNvGrpSpPr/>
          <p:nvPr/>
        </p:nvGrpSpPr>
        <p:grpSpPr>
          <a:xfrm>
            <a:off x="483169" y="375642"/>
            <a:ext cx="8119154" cy="4807669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:a16="http://schemas.microsoft.com/office/drawing/2014/main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759" t="7812" r="11294" b="7812"/>
            <a:stretch/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id="{CF060E62-0198-8A5C-863A-888DB2543D88}"/>
              </a:ext>
            </a:extLst>
          </p:cNvPr>
          <p:cNvGrpSpPr/>
          <p:nvPr/>
        </p:nvGrpSpPr>
        <p:grpSpPr>
          <a:xfrm>
            <a:off x="1488002" y="1283959"/>
            <a:ext cx="1678284" cy="1313614"/>
            <a:chOff x="1488002" y="1234446"/>
            <a:chExt cx="1678284" cy="1313614"/>
          </a:xfrm>
        </p:grpSpPr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7AA1748D-85F8-ED67-48C7-61E7BB2F20B0}"/>
                </a:ext>
              </a:extLst>
            </p:cNvPr>
            <p:cNvGrpSpPr/>
            <p:nvPr/>
          </p:nvGrpSpPr>
          <p:grpSpPr>
            <a:xfrm>
              <a:off x="1488002" y="1234446"/>
              <a:ext cx="1678284" cy="1313614"/>
              <a:chOff x="1280474" y="1105736"/>
              <a:chExt cx="1678284" cy="1313614"/>
            </a:xfrm>
          </p:grpSpPr>
          <p:pic>
            <p:nvPicPr>
              <p:cNvPr id="20" name="Hình ảnh 19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55CF1FA8-70AB-CAC5-8E92-19641DB706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61141" b="50000"/>
              <a:stretch/>
            </p:blipFill>
            <p:spPr>
              <a:xfrm>
                <a:off x="1280474" y="1105736"/>
                <a:ext cx="1678284" cy="1214689"/>
              </a:xfrm>
              <a:prstGeom prst="rect">
                <a:avLst/>
              </a:prstGeom>
            </p:spPr>
          </p:pic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63CC514-5D28-0BE1-23FE-9946BC5BE1F3}"/>
                  </a:ext>
                </a:extLst>
              </p:cNvPr>
              <p:cNvSpPr txBox="1"/>
              <p:nvPr/>
            </p:nvSpPr>
            <p:spPr>
              <a:xfrm>
                <a:off x="1399019" y="2111573"/>
                <a:ext cx="13716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FF0000"/>
                    </a:solidFill>
                    <a:latin typeface="+mj-lt"/>
                  </a:rPr>
                  <a:t>X</a:t>
                </a:r>
              </a:p>
            </p:txBody>
          </p:sp>
        </p:grp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6DAFDE43-2761-CD14-6FD6-802882C2984F}"/>
                </a:ext>
              </a:extLst>
            </p:cNvPr>
            <p:cNvSpPr txBox="1"/>
            <p:nvPr/>
          </p:nvSpPr>
          <p:spPr>
            <a:xfrm rot="20997289">
              <a:off x="1850297" y="1777242"/>
              <a:ext cx="69937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b="1" dirty="0">
                  <a:solidFill>
                    <a:schemeClr val="tx2"/>
                  </a:solidFill>
                  <a:latin typeface="+mj-lt"/>
                </a:rPr>
                <a:t>TRẠM 1</a:t>
              </a:r>
              <a:endParaRPr lang="vi-VN" sz="800" b="1" dirty="0">
                <a:solidFill>
                  <a:schemeClr val="tx2"/>
                </a:solidFill>
                <a:latin typeface="+mj-lt"/>
              </a:endParaRP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1D58F4A4-F77D-F317-E3BD-927E0C76B830}"/>
              </a:ext>
            </a:extLst>
          </p:cNvPr>
          <p:cNvGrpSpPr/>
          <p:nvPr/>
        </p:nvGrpSpPr>
        <p:grpSpPr>
          <a:xfrm>
            <a:off x="4257188" y="2992757"/>
            <a:ext cx="1993583" cy="1332851"/>
            <a:chOff x="4319382" y="2911846"/>
            <a:chExt cx="1993583" cy="1332851"/>
          </a:xfrm>
        </p:grpSpPr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id="{10401466-B54E-1CCC-E831-A8B3F6CF2457}"/>
                </a:ext>
              </a:extLst>
            </p:cNvPr>
            <p:cNvGrpSpPr/>
            <p:nvPr/>
          </p:nvGrpSpPr>
          <p:grpSpPr>
            <a:xfrm>
              <a:off x="4319382" y="2911846"/>
              <a:ext cx="1993583" cy="1332851"/>
              <a:chOff x="4082363" y="2972172"/>
              <a:chExt cx="1993583" cy="1332851"/>
            </a:xfrm>
          </p:grpSpPr>
          <p:pic>
            <p:nvPicPr>
              <p:cNvPr id="26" name="Hình ảnh 25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93008D32-78BF-6766-3397-ECE9F27812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2193" t="50000" r="51766"/>
              <a:stretch/>
            </p:blipFill>
            <p:spPr>
              <a:xfrm>
                <a:off x="4367921" y="2972172"/>
                <a:ext cx="1708025" cy="1332851"/>
              </a:xfrm>
              <a:prstGeom prst="rect">
                <a:avLst/>
              </a:prstGeom>
            </p:spPr>
          </p:pic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FA82C810-999A-4B47-A715-4442AEA08F78}"/>
                  </a:ext>
                </a:extLst>
              </p:cNvPr>
              <p:cNvSpPr txBox="1"/>
              <p:nvPr/>
            </p:nvSpPr>
            <p:spPr>
              <a:xfrm>
                <a:off x="4082363" y="3031651"/>
                <a:ext cx="13716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FF0000"/>
                    </a:solidFill>
                    <a:latin typeface="+mj-lt"/>
                  </a:rPr>
                  <a:t>X</a:t>
                </a:r>
              </a:p>
            </p:txBody>
          </p:sp>
        </p:grp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421FCB3C-53AF-1D64-BD8F-F0628C24B0B9}"/>
                </a:ext>
              </a:extLst>
            </p:cNvPr>
            <p:cNvSpPr txBox="1"/>
            <p:nvPr/>
          </p:nvSpPr>
          <p:spPr>
            <a:xfrm>
              <a:off x="5109267" y="3549236"/>
              <a:ext cx="69937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2"/>
                  </a:solidFill>
                  <a:latin typeface="+mj-lt"/>
                </a:rPr>
                <a:t>TRẠM </a:t>
              </a:r>
              <a:r>
                <a:rPr lang="vi-VN" sz="1000" b="1" dirty="0">
                  <a:solidFill>
                    <a:schemeClr val="tx2"/>
                  </a:solidFill>
                  <a:latin typeface="+mj-lt"/>
                </a:rPr>
                <a:t>3</a:t>
              </a: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871FD855-E95D-4CC0-1DE0-E287AAD47C9F}"/>
              </a:ext>
            </a:extLst>
          </p:cNvPr>
          <p:cNvGrpSpPr/>
          <p:nvPr/>
        </p:nvGrpSpPr>
        <p:grpSpPr>
          <a:xfrm>
            <a:off x="2542597" y="2132635"/>
            <a:ext cx="1953963" cy="1936024"/>
            <a:chOff x="5690349" y="1091013"/>
            <a:chExt cx="2170708" cy="2035341"/>
          </a:xfrm>
        </p:grpSpPr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id="{E4208394-82BE-EE2E-6620-5453571A6179}"/>
                </a:ext>
              </a:extLst>
            </p:cNvPr>
            <p:cNvGrpSpPr/>
            <p:nvPr/>
          </p:nvGrpSpPr>
          <p:grpSpPr>
            <a:xfrm>
              <a:off x="5690349" y="1091013"/>
              <a:ext cx="2170708" cy="2035341"/>
              <a:chOff x="5344596" y="884586"/>
              <a:chExt cx="2170708" cy="2035341"/>
            </a:xfrm>
          </p:grpSpPr>
          <p:pic>
            <p:nvPicPr>
              <p:cNvPr id="29" name="Hình ảnh 28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16F1D821-DA81-21AB-C07F-939BDF0C62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2237" r="17138" b="50000"/>
              <a:stretch/>
            </p:blipFill>
            <p:spPr>
              <a:xfrm>
                <a:off x="5503717" y="884586"/>
                <a:ext cx="2011587" cy="1847376"/>
              </a:xfrm>
              <a:prstGeom prst="rect">
                <a:avLst/>
              </a:prstGeom>
            </p:spPr>
          </p:pic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963E3D39-2A7F-D9F0-1DF6-5B60D8630047}"/>
                  </a:ext>
                </a:extLst>
              </p:cNvPr>
              <p:cNvSpPr txBox="1"/>
              <p:nvPr/>
            </p:nvSpPr>
            <p:spPr>
              <a:xfrm>
                <a:off x="5344596" y="2612150"/>
                <a:ext cx="13716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FF0000"/>
                    </a:solidFill>
                    <a:latin typeface="+mj-lt"/>
                  </a:rPr>
                  <a:t>X</a:t>
                </a:r>
              </a:p>
            </p:txBody>
          </p:sp>
        </p:grp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C6D03883-155E-BE7A-FDD9-4546FF2C78BC}"/>
                </a:ext>
              </a:extLst>
            </p:cNvPr>
            <p:cNvSpPr txBox="1"/>
            <p:nvPr/>
          </p:nvSpPr>
          <p:spPr>
            <a:xfrm rot="362211">
              <a:off x="6321998" y="2262856"/>
              <a:ext cx="699370" cy="21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b="1" dirty="0">
                  <a:solidFill>
                    <a:schemeClr val="tx2"/>
                  </a:solidFill>
                  <a:latin typeface="+mj-lt"/>
                </a:rPr>
                <a:t>TRẠM 2</a:t>
              </a:r>
              <a:endParaRPr lang="vi-VN" sz="700" b="1" dirty="0">
                <a:solidFill>
                  <a:schemeClr val="tx2"/>
                </a:solidFill>
                <a:latin typeface="+mj-lt"/>
              </a:endParaRPr>
            </a:p>
          </p:txBody>
        </p:sp>
      </p:grp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8F294D8E-10C5-12A4-8B3B-1AA1CFE4F8A1}"/>
              </a:ext>
            </a:extLst>
          </p:cNvPr>
          <p:cNvSpPr txBox="1"/>
          <p:nvPr/>
        </p:nvSpPr>
        <p:spPr>
          <a:xfrm>
            <a:off x="1856207" y="508563"/>
            <a:ext cx="5145728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9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SƠ ĐỒ KHO BÁU</a:t>
            </a:r>
            <a:endParaRPr lang="en-US" sz="49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j-lt"/>
            </a:endParaRPr>
          </a:p>
        </p:txBody>
      </p: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FAEFE9FF-959C-3442-3D8E-1C328DE975E0}"/>
              </a:ext>
            </a:extLst>
          </p:cNvPr>
          <p:cNvGrpSpPr/>
          <p:nvPr/>
        </p:nvGrpSpPr>
        <p:grpSpPr>
          <a:xfrm>
            <a:off x="1827920" y="2518252"/>
            <a:ext cx="656208" cy="661916"/>
            <a:chOff x="5560414" y="1935075"/>
            <a:chExt cx="656208" cy="661916"/>
          </a:xfrm>
        </p:grpSpPr>
        <p:grpSp>
          <p:nvGrpSpPr>
            <p:cNvPr id="42" name="Nhóm 41">
              <a:extLst>
                <a:ext uri="{FF2B5EF4-FFF2-40B4-BE49-F238E27FC236}">
                  <a16:creationId xmlns:a16="http://schemas.microsoft.com/office/drawing/2014/main" id="{0FF87A1D-8DB3-CC65-6C89-D83F29623D3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44" name="Nhóm 43">
                <a:extLst>
                  <a:ext uri="{FF2B5EF4-FFF2-40B4-BE49-F238E27FC236}">
                    <a16:creationId xmlns:a16="http://schemas.microsoft.com/office/drawing/2014/main" id="{D87FDA36-C6D6-983A-0744-27F75A1E13B2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6" name="Hình Bầu dục 45">
                  <a:extLst>
                    <a:ext uri="{FF2B5EF4-FFF2-40B4-BE49-F238E27FC236}">
                      <a16:creationId xmlns:a16="http://schemas.microsoft.com/office/drawing/2014/main" id="{DFCFBACB-753F-DFC7-C8F9-FB8A66A80B8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47" name="Hình Bầu dục 46">
                  <a:extLst>
                    <a:ext uri="{FF2B5EF4-FFF2-40B4-BE49-F238E27FC236}">
                      <a16:creationId xmlns:a16="http://schemas.microsoft.com/office/drawing/2014/main" id="{41906F6D-E973-1DAC-FE7F-445F8AD39E7F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FCA1BC2E-6CE6-A4E6-082A-42F626FA576D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43" name="Hình ảnh 42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62FFE9D8-F3FA-BBAE-86FC-00C77BDDEB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58" name="Nhóm 57">
            <a:extLst>
              <a:ext uri="{FF2B5EF4-FFF2-40B4-BE49-F238E27FC236}">
                <a16:creationId xmlns:a16="http://schemas.microsoft.com/office/drawing/2014/main" id="{960D9190-9730-D86B-7F72-02C7A0AAD763}"/>
              </a:ext>
            </a:extLst>
          </p:cNvPr>
          <p:cNvGrpSpPr/>
          <p:nvPr/>
        </p:nvGrpSpPr>
        <p:grpSpPr>
          <a:xfrm rot="21171908">
            <a:off x="4422512" y="2497511"/>
            <a:ext cx="607120" cy="577549"/>
            <a:chOff x="4234875" y="1979179"/>
            <a:chExt cx="607120" cy="577549"/>
          </a:xfrm>
        </p:grpSpPr>
        <p:grpSp>
          <p:nvGrpSpPr>
            <p:cNvPr id="59" name="Nhóm 58">
              <a:extLst>
                <a:ext uri="{FF2B5EF4-FFF2-40B4-BE49-F238E27FC236}">
                  <a16:creationId xmlns:a16="http://schemas.microsoft.com/office/drawing/2014/main" id="{94786AC9-D81B-1D66-645E-02CD74F4CD93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1" name="Hình Bầu dục 60">
                <a:extLst>
                  <a:ext uri="{FF2B5EF4-FFF2-40B4-BE49-F238E27FC236}">
                    <a16:creationId xmlns:a16="http://schemas.microsoft.com/office/drawing/2014/main" id="{C85FBEA4-9111-50B8-A4A0-7D3A09AEC84D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2" name="Hình Bầu dục 61">
                <a:extLst>
                  <a:ext uri="{FF2B5EF4-FFF2-40B4-BE49-F238E27FC236}">
                    <a16:creationId xmlns:a16="http://schemas.microsoft.com/office/drawing/2014/main" id="{4D0B66AE-7981-DB2B-0199-7CCFD8C135AF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60" name="Hộp Văn bản 59">
              <a:extLst>
                <a:ext uri="{FF2B5EF4-FFF2-40B4-BE49-F238E27FC236}">
                  <a16:creationId xmlns:a16="http://schemas.microsoft.com/office/drawing/2014/main" id="{5C09510D-E2E8-0B9E-E05A-588AF8CE2168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3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BDE00397-FD4B-133A-34FD-39335439AE05}"/>
              </a:ext>
            </a:extLst>
          </p:cNvPr>
          <p:cNvGrpSpPr/>
          <p:nvPr/>
        </p:nvGrpSpPr>
        <p:grpSpPr>
          <a:xfrm rot="21171908">
            <a:off x="6085471" y="2451915"/>
            <a:ext cx="607120" cy="577549"/>
            <a:chOff x="4234875" y="1979179"/>
            <a:chExt cx="607120" cy="577549"/>
          </a:xfrm>
        </p:grpSpPr>
        <p:grpSp>
          <p:nvGrpSpPr>
            <p:cNvPr id="64" name="Nhóm 63">
              <a:extLst>
                <a:ext uri="{FF2B5EF4-FFF2-40B4-BE49-F238E27FC236}">
                  <a16:creationId xmlns:a16="http://schemas.microsoft.com/office/drawing/2014/main" id="{8EFB542B-31B8-51C9-958F-21D93A97C9F6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6" name="Hình Bầu dục 65">
                <a:extLst>
                  <a:ext uri="{FF2B5EF4-FFF2-40B4-BE49-F238E27FC236}">
                    <a16:creationId xmlns:a16="http://schemas.microsoft.com/office/drawing/2014/main" id="{8C202838-289D-11DC-5B8A-AC7DD046BF5E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7" name="Hình Bầu dục 66">
                <a:extLst>
                  <a:ext uri="{FF2B5EF4-FFF2-40B4-BE49-F238E27FC236}">
                    <a16:creationId xmlns:a16="http://schemas.microsoft.com/office/drawing/2014/main" id="{20396DBF-989C-443E-71C2-3D046C4C8A9D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65" name="Hộp Văn bản 64">
              <a:extLst>
                <a:ext uri="{FF2B5EF4-FFF2-40B4-BE49-F238E27FC236}">
                  <a16:creationId xmlns:a16="http://schemas.microsoft.com/office/drawing/2014/main" id="{3EBDDB5A-B513-BDF4-B0CA-7DAC896162C3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400" dirty="0">
                  <a:solidFill>
                    <a:schemeClr val="accent1"/>
                  </a:solidFill>
                  <a:latin typeface="+mj-lt"/>
                </a:rPr>
                <a:t>4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68" name="Nhóm 67">
            <a:extLst>
              <a:ext uri="{FF2B5EF4-FFF2-40B4-BE49-F238E27FC236}">
                <a16:creationId xmlns:a16="http://schemas.microsoft.com/office/drawing/2014/main" id="{17C2BD34-A8D3-CCFB-6A34-BA2DD28BEA07}"/>
              </a:ext>
            </a:extLst>
          </p:cNvPr>
          <p:cNvGrpSpPr/>
          <p:nvPr/>
        </p:nvGrpSpPr>
        <p:grpSpPr>
          <a:xfrm>
            <a:off x="3275367" y="3874672"/>
            <a:ext cx="656208" cy="661916"/>
            <a:chOff x="5560414" y="1935075"/>
            <a:chExt cx="656208" cy="661916"/>
          </a:xfrm>
        </p:grpSpPr>
        <p:grpSp>
          <p:nvGrpSpPr>
            <p:cNvPr id="69" name="Nhóm 68">
              <a:extLst>
                <a:ext uri="{FF2B5EF4-FFF2-40B4-BE49-F238E27FC236}">
                  <a16:creationId xmlns:a16="http://schemas.microsoft.com/office/drawing/2014/main" id="{16B9B620-1F99-0631-FE8F-8480EB6A8FA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71" name="Nhóm 70">
                <a:extLst>
                  <a:ext uri="{FF2B5EF4-FFF2-40B4-BE49-F238E27FC236}">
                    <a16:creationId xmlns:a16="http://schemas.microsoft.com/office/drawing/2014/main" id="{358127AE-4C98-6359-FA87-916D80BE3A5E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73" name="Hình Bầu dục 72">
                  <a:extLst>
                    <a:ext uri="{FF2B5EF4-FFF2-40B4-BE49-F238E27FC236}">
                      <a16:creationId xmlns:a16="http://schemas.microsoft.com/office/drawing/2014/main" id="{600DD0AD-06FD-AED5-C08F-7242878CB13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74" name="Hình Bầu dục 73">
                  <a:extLst>
                    <a:ext uri="{FF2B5EF4-FFF2-40B4-BE49-F238E27FC236}">
                      <a16:creationId xmlns:a16="http://schemas.microsoft.com/office/drawing/2014/main" id="{9BA2F558-34DB-7F3C-4757-21F0085BF078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1166336D-32CB-6602-2F5D-200F21419651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70" name="Hình ảnh 69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377915FB-A3FD-38F2-EE77-0E16903559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75" name="Nhóm 74">
            <a:extLst>
              <a:ext uri="{FF2B5EF4-FFF2-40B4-BE49-F238E27FC236}">
                <a16:creationId xmlns:a16="http://schemas.microsoft.com/office/drawing/2014/main" id="{4C3B5BB4-4BA4-7FA9-EEAD-166091F9127E}"/>
              </a:ext>
            </a:extLst>
          </p:cNvPr>
          <p:cNvGrpSpPr/>
          <p:nvPr/>
        </p:nvGrpSpPr>
        <p:grpSpPr>
          <a:xfrm>
            <a:off x="3271214" y="3957897"/>
            <a:ext cx="607120" cy="577549"/>
            <a:chOff x="4234875" y="1979179"/>
            <a:chExt cx="607120" cy="577549"/>
          </a:xfrm>
        </p:grpSpPr>
        <p:grpSp>
          <p:nvGrpSpPr>
            <p:cNvPr id="76" name="Nhóm 75">
              <a:extLst>
                <a:ext uri="{FF2B5EF4-FFF2-40B4-BE49-F238E27FC236}">
                  <a16:creationId xmlns:a16="http://schemas.microsoft.com/office/drawing/2014/main" id="{7B903FD2-70BC-CE82-B02D-5B9E56C461A5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78" name="Hình Bầu dục 77">
                <a:extLst>
                  <a:ext uri="{FF2B5EF4-FFF2-40B4-BE49-F238E27FC236}">
                    <a16:creationId xmlns:a16="http://schemas.microsoft.com/office/drawing/2014/main" id="{82F7859F-D835-8927-E99A-D91AA8E1E50C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79" name="Hình Bầu dục 78">
                <a:extLst>
                  <a:ext uri="{FF2B5EF4-FFF2-40B4-BE49-F238E27FC236}">
                    <a16:creationId xmlns:a16="http://schemas.microsoft.com/office/drawing/2014/main" id="{94EF0113-E262-9E8E-BD5A-D6CACD409964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77" name="Hộp Văn bản 76">
              <a:extLst>
                <a:ext uri="{FF2B5EF4-FFF2-40B4-BE49-F238E27FC236}">
                  <a16:creationId xmlns:a16="http://schemas.microsoft.com/office/drawing/2014/main" id="{A1EB98EE-51EF-8CDF-7D4B-0E14FC47E8F2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400" dirty="0">
                  <a:solidFill>
                    <a:schemeClr val="accent1"/>
                  </a:solidFill>
                  <a:latin typeface="+mj-lt"/>
                </a:rPr>
                <a:t>2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80" name="Nhóm 79">
            <a:extLst>
              <a:ext uri="{FF2B5EF4-FFF2-40B4-BE49-F238E27FC236}">
                <a16:creationId xmlns:a16="http://schemas.microsoft.com/office/drawing/2014/main" id="{44C5BF64-00C9-FB27-FDB7-C922B8BBDEFC}"/>
              </a:ext>
            </a:extLst>
          </p:cNvPr>
          <p:cNvGrpSpPr/>
          <p:nvPr/>
        </p:nvGrpSpPr>
        <p:grpSpPr>
          <a:xfrm>
            <a:off x="5095562" y="1068866"/>
            <a:ext cx="2132870" cy="1366968"/>
            <a:chOff x="5126861" y="1058966"/>
            <a:chExt cx="2132870" cy="1366968"/>
          </a:xfrm>
        </p:grpSpPr>
        <p:grpSp>
          <p:nvGrpSpPr>
            <p:cNvPr id="81" name="Nhóm 80">
              <a:extLst>
                <a:ext uri="{FF2B5EF4-FFF2-40B4-BE49-F238E27FC236}">
                  <a16:creationId xmlns:a16="http://schemas.microsoft.com/office/drawing/2014/main" id="{647F61A8-7E19-4DA2-82D3-7EBF2B2E7165}"/>
                </a:ext>
              </a:extLst>
            </p:cNvPr>
            <p:cNvGrpSpPr/>
            <p:nvPr/>
          </p:nvGrpSpPr>
          <p:grpSpPr>
            <a:xfrm>
              <a:off x="5157536" y="1058966"/>
              <a:ext cx="2102195" cy="1349464"/>
              <a:chOff x="-757433" y="2825505"/>
              <a:chExt cx="3212435" cy="1806994"/>
            </a:xfrm>
          </p:grpSpPr>
          <p:pic>
            <p:nvPicPr>
              <p:cNvPr id="83" name="Hình ảnh 82">
                <a:extLst>
                  <a:ext uri="{FF2B5EF4-FFF2-40B4-BE49-F238E27FC236}">
                    <a16:creationId xmlns:a16="http://schemas.microsoft.com/office/drawing/2014/main" id="{3DBBFE59-06BA-A9B4-776D-AA515CB031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757433" y="2825505"/>
                <a:ext cx="3212435" cy="1806994"/>
              </a:xfrm>
              <a:prstGeom prst="rect">
                <a:avLst/>
              </a:prstGeom>
            </p:spPr>
          </p:pic>
          <p:sp>
            <p:nvSpPr>
              <p:cNvPr id="84" name="Hộp Văn bản 83">
                <a:extLst>
                  <a:ext uri="{FF2B5EF4-FFF2-40B4-BE49-F238E27FC236}">
                    <a16:creationId xmlns:a16="http://schemas.microsoft.com/office/drawing/2014/main" id="{473E0CBB-3097-B801-CC9D-E57BCF7451CE}"/>
                  </a:ext>
                </a:extLst>
              </p:cNvPr>
              <p:cNvSpPr txBox="1"/>
              <p:nvPr/>
            </p:nvSpPr>
            <p:spPr>
              <a:xfrm rot="647062">
                <a:off x="523728" y="3582891"/>
                <a:ext cx="1135495" cy="2884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b="1" dirty="0">
                    <a:solidFill>
                      <a:schemeClr val="tx2"/>
                    </a:solidFill>
                    <a:latin typeface="+mj-lt"/>
                  </a:rPr>
                  <a:t>TRẠM 4</a:t>
                </a:r>
                <a:endParaRPr lang="vi-VN" sz="800" b="1" dirty="0">
                  <a:solidFill>
                    <a:schemeClr val="tx2"/>
                  </a:solidFill>
                  <a:latin typeface="+mj-lt"/>
                </a:endParaRPr>
              </a:p>
            </p:txBody>
          </p:sp>
        </p:grpSp>
        <p:sp>
          <p:nvSpPr>
            <p:cNvPr id="82" name="Hộp Văn bản 81">
              <a:extLst>
                <a:ext uri="{FF2B5EF4-FFF2-40B4-BE49-F238E27FC236}">
                  <a16:creationId xmlns:a16="http://schemas.microsoft.com/office/drawing/2014/main" id="{C6EA5C27-BAE7-E6B6-E43F-4446ED6FBFCC}"/>
                </a:ext>
              </a:extLst>
            </p:cNvPr>
            <p:cNvSpPr txBox="1"/>
            <p:nvPr/>
          </p:nvSpPr>
          <p:spPr>
            <a:xfrm>
              <a:off x="5126861" y="2133175"/>
              <a:ext cx="1234645" cy="2927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+mj-lt"/>
                </a:rPr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141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355601" y="661736"/>
            <a:ext cx="8476342" cy="4030579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344B5577-DFC8-7313-9CE4-A75E70FE19A4}"/>
              </a:ext>
            </a:extLst>
          </p:cNvPr>
          <p:cNvGrpSpPr/>
          <p:nvPr/>
        </p:nvGrpSpPr>
        <p:grpSpPr>
          <a:xfrm>
            <a:off x="704126" y="810630"/>
            <a:ext cx="3187381" cy="789312"/>
            <a:chOff x="1203157" y="685800"/>
            <a:chExt cx="3187381" cy="789312"/>
          </a:xfrm>
        </p:grpSpPr>
        <p:grpSp>
          <p:nvGrpSpPr>
            <p:cNvPr id="5" name="Nhóm 4">
              <a:extLst>
                <a:ext uri="{FF2B5EF4-FFF2-40B4-BE49-F238E27FC236}">
                  <a16:creationId xmlns:a16="http://schemas.microsoft.com/office/drawing/2014/main" id="{8C7BB831-02D6-D3F1-2A86-F000510F3325}"/>
                </a:ext>
              </a:extLst>
            </p:cNvPr>
            <p:cNvGrpSpPr/>
            <p:nvPr/>
          </p:nvGrpSpPr>
          <p:grpSpPr>
            <a:xfrm>
              <a:off x="1203157" y="685800"/>
              <a:ext cx="1311443" cy="789312"/>
              <a:chOff x="1431757" y="695790"/>
              <a:chExt cx="1347537" cy="856284"/>
            </a:xfrm>
          </p:grpSpPr>
          <p:sp>
            <p:nvSpPr>
              <p:cNvPr id="3" name="Hình Bầu dục 2">
                <a:extLst>
                  <a:ext uri="{FF2B5EF4-FFF2-40B4-BE49-F238E27FC236}">
                    <a16:creationId xmlns:a16="http://schemas.microsoft.com/office/drawing/2014/main" id="{B95F77D3-93B9-49BC-A7D1-93AB3C8ECE6F}"/>
                  </a:ext>
                </a:extLst>
              </p:cNvPr>
              <p:cNvSpPr/>
              <p:nvPr/>
            </p:nvSpPr>
            <p:spPr>
              <a:xfrm>
                <a:off x="1708484" y="721895"/>
                <a:ext cx="794084" cy="83017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A53A52EC-7A95-0F08-586F-1DB2E441C934}"/>
                  </a:ext>
                </a:extLst>
              </p:cNvPr>
              <p:cNvSpPr txBox="1"/>
              <p:nvPr/>
            </p:nvSpPr>
            <p:spPr>
              <a:xfrm>
                <a:off x="1431757" y="695790"/>
                <a:ext cx="1347537" cy="8347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</p:grp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5ECB7D4A-05B8-3D3F-8AA2-C65A5F35D2F8}"/>
                </a:ext>
              </a:extLst>
            </p:cNvPr>
            <p:cNvSpPr txBox="1"/>
            <p:nvPr/>
          </p:nvSpPr>
          <p:spPr>
            <a:xfrm>
              <a:off x="1226233" y="768360"/>
              <a:ext cx="31643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2" name="Picture 11">
            <a:extLst>
              <a:ext uri="{FF2B5EF4-FFF2-40B4-BE49-F238E27FC236}">
                <a16:creationId xmlns:a16="http://schemas.microsoft.com/office/drawing/2014/main" id="{19718BFB-AAF5-0026-84DD-1A0E628496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6865" y="538840"/>
            <a:ext cx="1647194" cy="1273938"/>
          </a:xfrm>
          <a:prstGeom prst="rect">
            <a:avLst/>
          </a:prstGeom>
        </p:spPr>
      </p:pic>
      <p:grpSp>
        <p:nvGrpSpPr>
          <p:cNvPr id="15" name="Nhóm 14">
            <a:extLst>
              <a:ext uri="{FF2B5EF4-FFF2-40B4-BE49-F238E27FC236}">
                <a16:creationId xmlns:a16="http://schemas.microsoft.com/office/drawing/2014/main" id="{6EDCBAE3-A9F8-9E08-99D5-4F048BE3FB73}"/>
              </a:ext>
            </a:extLst>
          </p:cNvPr>
          <p:cNvGrpSpPr/>
          <p:nvPr/>
        </p:nvGrpSpPr>
        <p:grpSpPr>
          <a:xfrm>
            <a:off x="729484" y="2009602"/>
            <a:ext cx="2546563" cy="2305421"/>
            <a:chOff x="780264" y="1910286"/>
            <a:chExt cx="2857500" cy="1871318"/>
          </a:xfrm>
        </p:grpSpPr>
        <p:sp>
          <p:nvSpPr>
            <p:cNvPr id="14" name="Hình chữ nhật: Góc Tròn 13">
              <a:extLst>
                <a:ext uri="{FF2B5EF4-FFF2-40B4-BE49-F238E27FC236}">
                  <a16:creationId xmlns:a16="http://schemas.microsoft.com/office/drawing/2014/main" id="{7E9BC905-9DCA-E42A-0A3B-40A1FA422766}"/>
                </a:ext>
              </a:extLst>
            </p:cNvPr>
            <p:cNvSpPr/>
            <p:nvPr/>
          </p:nvSpPr>
          <p:spPr>
            <a:xfrm>
              <a:off x="780264" y="1910286"/>
              <a:ext cx="2857500" cy="1871318"/>
            </a:xfrm>
            <a:prstGeom prst="roundRect">
              <a:avLst/>
            </a:prstGeom>
            <a:solidFill>
              <a:srgbClr val="FEEC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ình chữ nhật: Góc Tròn 60">
              <a:extLst>
                <a:ext uri="{FF2B5EF4-FFF2-40B4-BE49-F238E27FC236}">
                  <a16:creationId xmlns:a16="http://schemas.microsoft.com/office/drawing/2014/main" id="{88545E8E-4D66-C5D2-6904-968935FBEFB5}"/>
                </a:ext>
              </a:extLst>
            </p:cNvPr>
            <p:cNvSpPr/>
            <p:nvPr/>
          </p:nvSpPr>
          <p:spPr>
            <a:xfrm>
              <a:off x="921836" y="2027168"/>
              <a:ext cx="2603532" cy="1680832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11" name="Bảng 11">
            <a:extLst>
              <a:ext uri="{FF2B5EF4-FFF2-40B4-BE49-F238E27FC236}">
                <a16:creationId xmlns:a16="http://schemas.microsoft.com/office/drawing/2014/main" id="{64AE519A-1231-0FC0-CEF2-8688D4A306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7893716"/>
              </p:ext>
            </p:extLst>
          </p:nvPr>
        </p:nvGraphicFramePr>
        <p:xfrm>
          <a:off x="998394" y="2654341"/>
          <a:ext cx="1951872" cy="1272924"/>
        </p:xfrm>
        <a:graphic>
          <a:graphicData uri="http://schemas.openxmlformats.org/drawingml/2006/table">
            <a:tbl>
              <a:tblPr firstRow="1" bandRow="1">
                <a:tableStyleId>{69D475FA-D7D5-4C28-A924-AE3FF760CD3E}</a:tableStyleId>
              </a:tblPr>
              <a:tblGrid>
                <a:gridCol w="487968">
                  <a:extLst>
                    <a:ext uri="{9D8B030D-6E8A-4147-A177-3AD203B41FA5}">
                      <a16:colId xmlns:a16="http://schemas.microsoft.com/office/drawing/2014/main" val="2958766085"/>
                    </a:ext>
                  </a:extLst>
                </a:gridCol>
                <a:gridCol w="487968">
                  <a:extLst>
                    <a:ext uri="{9D8B030D-6E8A-4147-A177-3AD203B41FA5}">
                      <a16:colId xmlns:a16="http://schemas.microsoft.com/office/drawing/2014/main" val="3979475939"/>
                    </a:ext>
                  </a:extLst>
                </a:gridCol>
                <a:gridCol w="487968">
                  <a:extLst>
                    <a:ext uri="{9D8B030D-6E8A-4147-A177-3AD203B41FA5}">
                      <a16:colId xmlns:a16="http://schemas.microsoft.com/office/drawing/2014/main" val="2831215043"/>
                    </a:ext>
                  </a:extLst>
                </a:gridCol>
                <a:gridCol w="487968">
                  <a:extLst>
                    <a:ext uri="{9D8B030D-6E8A-4147-A177-3AD203B41FA5}">
                      <a16:colId xmlns:a16="http://schemas.microsoft.com/office/drawing/2014/main" val="1405982005"/>
                    </a:ext>
                  </a:extLst>
                </a:gridCol>
              </a:tblGrid>
              <a:tr h="42430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9710419"/>
                  </a:ext>
                </a:extLst>
              </a:tr>
              <a:tr h="42430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699457"/>
                  </a:ext>
                </a:extLst>
              </a:tr>
              <a:tr h="42430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7422099"/>
                  </a:ext>
                </a:extLst>
              </a:tr>
            </a:tbl>
          </a:graphicData>
        </a:graphic>
      </p:graphicFrame>
      <p:grpSp>
        <p:nvGrpSpPr>
          <p:cNvPr id="13" name="Nhóm 12">
            <a:extLst>
              <a:ext uri="{FF2B5EF4-FFF2-40B4-BE49-F238E27FC236}">
                <a16:creationId xmlns:a16="http://schemas.microsoft.com/office/drawing/2014/main" id="{4F68657B-9B98-6F4B-3078-DCDB837D162D}"/>
              </a:ext>
            </a:extLst>
          </p:cNvPr>
          <p:cNvGrpSpPr/>
          <p:nvPr/>
        </p:nvGrpSpPr>
        <p:grpSpPr>
          <a:xfrm>
            <a:off x="943191" y="2674253"/>
            <a:ext cx="2071853" cy="1379144"/>
            <a:chOff x="871749" y="2473067"/>
            <a:chExt cx="2189545" cy="1005112"/>
          </a:xfrm>
        </p:grpSpPr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id="{5CB8A75D-E577-9CA2-234A-D6DE1B684AF5}"/>
                </a:ext>
              </a:extLst>
            </p:cNvPr>
            <p:cNvSpPr txBox="1"/>
            <p:nvPr/>
          </p:nvSpPr>
          <p:spPr>
            <a:xfrm>
              <a:off x="871749" y="2478994"/>
              <a:ext cx="6201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latin typeface="+mn-lt"/>
                </a:rPr>
                <a:t>185</a:t>
              </a:r>
            </a:p>
          </p:txBody>
        </p: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27BDC47B-E082-0291-7E2C-6A914DD077A2}"/>
                </a:ext>
              </a:extLst>
            </p:cNvPr>
            <p:cNvSpPr txBox="1"/>
            <p:nvPr/>
          </p:nvSpPr>
          <p:spPr>
            <a:xfrm>
              <a:off x="1378930" y="2481048"/>
              <a:ext cx="6201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latin typeface="+mn-lt"/>
                </a:rPr>
                <a:t>285</a:t>
              </a:r>
            </a:p>
          </p:txBody>
        </p:sp>
        <p:sp>
          <p:nvSpPr>
            <p:cNvPr id="37" name="Hộp Văn bản 36">
              <a:extLst>
                <a:ext uri="{FF2B5EF4-FFF2-40B4-BE49-F238E27FC236}">
                  <a16:creationId xmlns:a16="http://schemas.microsoft.com/office/drawing/2014/main" id="{057CB08D-EE58-2E2F-5A95-07D32561D06C}"/>
                </a:ext>
              </a:extLst>
            </p:cNvPr>
            <p:cNvSpPr txBox="1"/>
            <p:nvPr/>
          </p:nvSpPr>
          <p:spPr>
            <a:xfrm>
              <a:off x="1898167" y="2473067"/>
              <a:ext cx="6201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latin typeface="+mn-lt"/>
                </a:rPr>
                <a:t>385</a:t>
              </a:r>
            </a:p>
          </p:txBody>
        </p:sp>
        <p:sp>
          <p:nvSpPr>
            <p:cNvPr id="38" name="Hộp Văn bản 37">
              <a:extLst>
                <a:ext uri="{FF2B5EF4-FFF2-40B4-BE49-F238E27FC236}">
                  <a16:creationId xmlns:a16="http://schemas.microsoft.com/office/drawing/2014/main" id="{7A829A65-9CC5-CD6A-A5F5-C10E91DCC9DB}"/>
                </a:ext>
              </a:extLst>
            </p:cNvPr>
            <p:cNvSpPr txBox="1"/>
            <p:nvPr/>
          </p:nvSpPr>
          <p:spPr>
            <a:xfrm>
              <a:off x="2441142" y="2482336"/>
              <a:ext cx="620152" cy="349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tx2"/>
                  </a:solidFill>
                  <a:latin typeface="+mn-lt"/>
                </a:rPr>
                <a:t>.?.</a:t>
              </a:r>
            </a:p>
          </p:txBody>
        </p:sp>
        <p:sp>
          <p:nvSpPr>
            <p:cNvPr id="39" name="Hộp Văn bản 38">
              <a:extLst>
                <a:ext uri="{FF2B5EF4-FFF2-40B4-BE49-F238E27FC236}">
                  <a16:creationId xmlns:a16="http://schemas.microsoft.com/office/drawing/2014/main" id="{F0BF37B0-8AAE-0A75-7054-E433A43E028D}"/>
                </a:ext>
              </a:extLst>
            </p:cNvPr>
            <p:cNvSpPr txBox="1"/>
            <p:nvPr/>
          </p:nvSpPr>
          <p:spPr>
            <a:xfrm>
              <a:off x="2425467" y="3129076"/>
              <a:ext cx="620152" cy="349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tx2"/>
                  </a:solidFill>
                  <a:latin typeface="+mn-lt"/>
                </a:rPr>
                <a:t>.?.</a:t>
              </a:r>
            </a:p>
          </p:txBody>
        </p:sp>
        <p:sp>
          <p:nvSpPr>
            <p:cNvPr id="40" name="Hộp Văn bản 39">
              <a:extLst>
                <a:ext uri="{FF2B5EF4-FFF2-40B4-BE49-F238E27FC236}">
                  <a16:creationId xmlns:a16="http://schemas.microsoft.com/office/drawing/2014/main" id="{3F0D260C-3000-4408-282B-E64CE2675373}"/>
                </a:ext>
              </a:extLst>
            </p:cNvPr>
            <p:cNvSpPr txBox="1"/>
            <p:nvPr/>
          </p:nvSpPr>
          <p:spPr>
            <a:xfrm>
              <a:off x="2434179" y="2798816"/>
              <a:ext cx="6201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latin typeface="+mn-lt"/>
                </a:rPr>
                <a:t>585</a:t>
              </a:r>
            </a:p>
          </p:txBody>
        </p:sp>
        <p:sp>
          <p:nvSpPr>
            <p:cNvPr id="41" name="Hộp Văn bản 40">
              <a:extLst>
                <a:ext uri="{FF2B5EF4-FFF2-40B4-BE49-F238E27FC236}">
                  <a16:creationId xmlns:a16="http://schemas.microsoft.com/office/drawing/2014/main" id="{7AFBC802-1E1B-438E-81A4-F73D1E7099B8}"/>
                </a:ext>
              </a:extLst>
            </p:cNvPr>
            <p:cNvSpPr txBox="1"/>
            <p:nvPr/>
          </p:nvSpPr>
          <p:spPr>
            <a:xfrm>
              <a:off x="1913617" y="3129075"/>
              <a:ext cx="620152" cy="349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tx2"/>
                  </a:solidFill>
                  <a:latin typeface="+mn-lt"/>
                </a:rPr>
                <a:t>.?.</a:t>
              </a:r>
            </a:p>
          </p:txBody>
        </p:sp>
      </p:grpSp>
      <p:grpSp>
        <p:nvGrpSpPr>
          <p:cNvPr id="65" name="Nhóm 64">
            <a:extLst>
              <a:ext uri="{FF2B5EF4-FFF2-40B4-BE49-F238E27FC236}">
                <a16:creationId xmlns:a16="http://schemas.microsoft.com/office/drawing/2014/main" id="{EA382114-FAA0-3FF0-C8C6-C40FDB8D1045}"/>
              </a:ext>
            </a:extLst>
          </p:cNvPr>
          <p:cNvGrpSpPr/>
          <p:nvPr/>
        </p:nvGrpSpPr>
        <p:grpSpPr>
          <a:xfrm rot="10800000" flipH="1">
            <a:off x="3444792" y="2009601"/>
            <a:ext cx="2521032" cy="2305420"/>
            <a:chOff x="780264" y="1910286"/>
            <a:chExt cx="2857500" cy="1871318"/>
          </a:xfrm>
        </p:grpSpPr>
        <p:sp>
          <p:nvSpPr>
            <p:cNvPr id="66" name="Hình chữ nhật: Góc Tròn 65">
              <a:extLst>
                <a:ext uri="{FF2B5EF4-FFF2-40B4-BE49-F238E27FC236}">
                  <a16:creationId xmlns:a16="http://schemas.microsoft.com/office/drawing/2014/main" id="{CFF89109-407B-9305-07FF-42DCFCBD6931}"/>
                </a:ext>
              </a:extLst>
            </p:cNvPr>
            <p:cNvSpPr/>
            <p:nvPr/>
          </p:nvSpPr>
          <p:spPr>
            <a:xfrm>
              <a:off x="780264" y="1910286"/>
              <a:ext cx="2857500" cy="1871318"/>
            </a:xfrm>
            <a:prstGeom prst="roundRect">
              <a:avLst/>
            </a:prstGeom>
            <a:solidFill>
              <a:srgbClr val="FEEC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ình chữ nhật: Góc Tròn 66">
              <a:extLst>
                <a:ext uri="{FF2B5EF4-FFF2-40B4-BE49-F238E27FC236}">
                  <a16:creationId xmlns:a16="http://schemas.microsoft.com/office/drawing/2014/main" id="{F906CF05-B8B3-C84D-184C-02F934B78063}"/>
                </a:ext>
              </a:extLst>
            </p:cNvPr>
            <p:cNvSpPr/>
            <p:nvPr/>
          </p:nvSpPr>
          <p:spPr>
            <a:xfrm>
              <a:off x="838275" y="1965423"/>
              <a:ext cx="2708163" cy="1738232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76" name="Bảng 11">
            <a:extLst>
              <a:ext uri="{FF2B5EF4-FFF2-40B4-BE49-F238E27FC236}">
                <a16:creationId xmlns:a16="http://schemas.microsoft.com/office/drawing/2014/main" id="{5772936D-D86A-EA1B-3399-E0B6FB5243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1559277"/>
              </p:ext>
            </p:extLst>
          </p:nvPr>
        </p:nvGraphicFramePr>
        <p:xfrm>
          <a:off x="3732964" y="2722607"/>
          <a:ext cx="1970348" cy="1272924"/>
        </p:xfrm>
        <a:graphic>
          <a:graphicData uri="http://schemas.openxmlformats.org/drawingml/2006/table">
            <a:tbl>
              <a:tblPr firstRow="1" bandRow="1">
                <a:tableStyleId>{69D475FA-D7D5-4C28-A924-AE3FF760CD3E}</a:tableStyleId>
              </a:tblPr>
              <a:tblGrid>
                <a:gridCol w="492587">
                  <a:extLst>
                    <a:ext uri="{9D8B030D-6E8A-4147-A177-3AD203B41FA5}">
                      <a16:colId xmlns:a16="http://schemas.microsoft.com/office/drawing/2014/main" val="2958766085"/>
                    </a:ext>
                  </a:extLst>
                </a:gridCol>
                <a:gridCol w="492587">
                  <a:extLst>
                    <a:ext uri="{9D8B030D-6E8A-4147-A177-3AD203B41FA5}">
                      <a16:colId xmlns:a16="http://schemas.microsoft.com/office/drawing/2014/main" val="3979475939"/>
                    </a:ext>
                  </a:extLst>
                </a:gridCol>
                <a:gridCol w="492587">
                  <a:extLst>
                    <a:ext uri="{9D8B030D-6E8A-4147-A177-3AD203B41FA5}">
                      <a16:colId xmlns:a16="http://schemas.microsoft.com/office/drawing/2014/main" val="2831215043"/>
                    </a:ext>
                  </a:extLst>
                </a:gridCol>
                <a:gridCol w="492587">
                  <a:extLst>
                    <a:ext uri="{9D8B030D-6E8A-4147-A177-3AD203B41FA5}">
                      <a16:colId xmlns:a16="http://schemas.microsoft.com/office/drawing/2014/main" val="1405982005"/>
                    </a:ext>
                  </a:extLst>
                </a:gridCol>
              </a:tblGrid>
              <a:tr h="42430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9710419"/>
                  </a:ext>
                </a:extLst>
              </a:tr>
              <a:tr h="42430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699457"/>
                  </a:ext>
                </a:extLst>
              </a:tr>
              <a:tr h="42430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7422099"/>
                  </a:ext>
                </a:extLst>
              </a:tr>
            </a:tbl>
          </a:graphicData>
        </a:graphic>
      </p:graphicFrame>
      <p:sp>
        <p:nvSpPr>
          <p:cNvPr id="79" name="Hộp Văn bản 78">
            <a:extLst>
              <a:ext uri="{FF2B5EF4-FFF2-40B4-BE49-F238E27FC236}">
                <a16:creationId xmlns:a16="http://schemas.microsoft.com/office/drawing/2014/main" id="{309987A4-3623-A7C7-4CC1-32748258EF2B}"/>
              </a:ext>
            </a:extLst>
          </p:cNvPr>
          <p:cNvSpPr txBox="1"/>
          <p:nvPr/>
        </p:nvSpPr>
        <p:spPr>
          <a:xfrm>
            <a:off x="601425" y="1905505"/>
            <a:ext cx="1041851" cy="595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+mn-lt"/>
              </a:rPr>
              <a:t>a)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3" name="Hộp Văn bản 82">
            <a:extLst>
              <a:ext uri="{FF2B5EF4-FFF2-40B4-BE49-F238E27FC236}">
                <a16:creationId xmlns:a16="http://schemas.microsoft.com/office/drawing/2014/main" id="{30E4CF71-C848-0926-5712-1E1C40881DD8}"/>
              </a:ext>
            </a:extLst>
          </p:cNvPr>
          <p:cNvSpPr txBox="1"/>
          <p:nvPr/>
        </p:nvSpPr>
        <p:spPr>
          <a:xfrm>
            <a:off x="3397613" y="1927353"/>
            <a:ext cx="10314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+mn-lt"/>
              </a:rPr>
              <a:t>b)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84" name="Nhóm 83">
            <a:extLst>
              <a:ext uri="{FF2B5EF4-FFF2-40B4-BE49-F238E27FC236}">
                <a16:creationId xmlns:a16="http://schemas.microsoft.com/office/drawing/2014/main" id="{9CD8999B-8DC3-D31A-78E2-DBD3F5D0D967}"/>
              </a:ext>
            </a:extLst>
          </p:cNvPr>
          <p:cNvGrpSpPr/>
          <p:nvPr/>
        </p:nvGrpSpPr>
        <p:grpSpPr>
          <a:xfrm rot="10800000" flipH="1">
            <a:off x="6109946" y="1968513"/>
            <a:ext cx="2521032" cy="2305420"/>
            <a:chOff x="780264" y="1910286"/>
            <a:chExt cx="2857500" cy="1871318"/>
          </a:xfrm>
        </p:grpSpPr>
        <p:sp>
          <p:nvSpPr>
            <p:cNvPr id="85" name="Hình chữ nhật: Góc Tròn 84">
              <a:extLst>
                <a:ext uri="{FF2B5EF4-FFF2-40B4-BE49-F238E27FC236}">
                  <a16:creationId xmlns:a16="http://schemas.microsoft.com/office/drawing/2014/main" id="{31EE6300-199E-3600-1448-BE45007BA5CA}"/>
                </a:ext>
              </a:extLst>
            </p:cNvPr>
            <p:cNvSpPr/>
            <p:nvPr/>
          </p:nvSpPr>
          <p:spPr>
            <a:xfrm>
              <a:off x="780264" y="1910286"/>
              <a:ext cx="2857500" cy="1871318"/>
            </a:xfrm>
            <a:prstGeom prst="roundRect">
              <a:avLst/>
            </a:prstGeom>
            <a:solidFill>
              <a:srgbClr val="FEEC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Hình chữ nhật: Góc Tròn 85">
              <a:extLst>
                <a:ext uri="{FF2B5EF4-FFF2-40B4-BE49-F238E27FC236}">
                  <a16:creationId xmlns:a16="http://schemas.microsoft.com/office/drawing/2014/main" id="{293456D8-1E89-8F6D-58F7-63A681A3CF71}"/>
                </a:ext>
              </a:extLst>
            </p:cNvPr>
            <p:cNvSpPr/>
            <p:nvPr/>
          </p:nvSpPr>
          <p:spPr>
            <a:xfrm>
              <a:off x="842537" y="1985384"/>
              <a:ext cx="2795227" cy="1707868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87" name="Bảng 11">
            <a:extLst>
              <a:ext uri="{FF2B5EF4-FFF2-40B4-BE49-F238E27FC236}">
                <a16:creationId xmlns:a16="http://schemas.microsoft.com/office/drawing/2014/main" id="{3FEA505A-077C-3627-F241-6C8A193F1C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3832071"/>
              </p:ext>
            </p:extLst>
          </p:nvPr>
        </p:nvGraphicFramePr>
        <p:xfrm>
          <a:off x="6337502" y="2475245"/>
          <a:ext cx="2081428" cy="1381485"/>
        </p:xfrm>
        <a:graphic>
          <a:graphicData uri="http://schemas.openxmlformats.org/drawingml/2006/table">
            <a:tbl>
              <a:tblPr firstRow="1" bandRow="1">
                <a:tableStyleId>{69D475FA-D7D5-4C28-A924-AE3FF760CD3E}</a:tableStyleId>
              </a:tblPr>
              <a:tblGrid>
                <a:gridCol w="520357">
                  <a:extLst>
                    <a:ext uri="{9D8B030D-6E8A-4147-A177-3AD203B41FA5}">
                      <a16:colId xmlns:a16="http://schemas.microsoft.com/office/drawing/2014/main" val="2958766085"/>
                    </a:ext>
                  </a:extLst>
                </a:gridCol>
                <a:gridCol w="520357">
                  <a:extLst>
                    <a:ext uri="{9D8B030D-6E8A-4147-A177-3AD203B41FA5}">
                      <a16:colId xmlns:a16="http://schemas.microsoft.com/office/drawing/2014/main" val="3979475939"/>
                    </a:ext>
                  </a:extLst>
                </a:gridCol>
                <a:gridCol w="520357">
                  <a:extLst>
                    <a:ext uri="{9D8B030D-6E8A-4147-A177-3AD203B41FA5}">
                      <a16:colId xmlns:a16="http://schemas.microsoft.com/office/drawing/2014/main" val="2831215043"/>
                    </a:ext>
                  </a:extLst>
                </a:gridCol>
                <a:gridCol w="520357">
                  <a:extLst>
                    <a:ext uri="{9D8B030D-6E8A-4147-A177-3AD203B41FA5}">
                      <a16:colId xmlns:a16="http://schemas.microsoft.com/office/drawing/2014/main" val="1405982005"/>
                    </a:ext>
                  </a:extLst>
                </a:gridCol>
              </a:tblGrid>
              <a:tr h="46049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9710419"/>
                  </a:ext>
                </a:extLst>
              </a:tr>
              <a:tr h="46049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699457"/>
                  </a:ext>
                </a:extLst>
              </a:tr>
              <a:tr h="46049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7422099"/>
                  </a:ext>
                </a:extLst>
              </a:tr>
            </a:tbl>
          </a:graphicData>
        </a:graphic>
      </p:graphicFrame>
      <p:grpSp>
        <p:nvGrpSpPr>
          <p:cNvPr id="68" name="Nhóm 67">
            <a:extLst>
              <a:ext uri="{FF2B5EF4-FFF2-40B4-BE49-F238E27FC236}">
                <a16:creationId xmlns:a16="http://schemas.microsoft.com/office/drawing/2014/main" id="{CC0E8AE3-BDD8-3F80-FF66-A8C101B8A2AB}"/>
              </a:ext>
            </a:extLst>
          </p:cNvPr>
          <p:cNvGrpSpPr/>
          <p:nvPr/>
        </p:nvGrpSpPr>
        <p:grpSpPr>
          <a:xfrm flipH="1">
            <a:off x="6286355" y="2559827"/>
            <a:ext cx="2176714" cy="1297168"/>
            <a:chOff x="616691" y="2454364"/>
            <a:chExt cx="2277266" cy="1124871"/>
          </a:xfrm>
        </p:grpSpPr>
        <p:sp>
          <p:nvSpPr>
            <p:cNvPr id="69" name="Hộp Văn bản 68">
              <a:extLst>
                <a:ext uri="{FF2B5EF4-FFF2-40B4-BE49-F238E27FC236}">
                  <a16:creationId xmlns:a16="http://schemas.microsoft.com/office/drawing/2014/main" id="{EBC01C65-763C-E83E-05E9-FA272DAB3B91}"/>
                </a:ext>
              </a:extLst>
            </p:cNvPr>
            <p:cNvSpPr txBox="1"/>
            <p:nvPr/>
          </p:nvSpPr>
          <p:spPr>
            <a:xfrm>
              <a:off x="2267942" y="2454364"/>
              <a:ext cx="620152" cy="349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latin typeface="+mn-lt"/>
                </a:rPr>
                <a:t>34</a:t>
              </a:r>
            </a:p>
          </p:txBody>
        </p:sp>
        <p:sp>
          <p:nvSpPr>
            <p:cNvPr id="70" name="Hộp Văn bản 69">
              <a:extLst>
                <a:ext uri="{FF2B5EF4-FFF2-40B4-BE49-F238E27FC236}">
                  <a16:creationId xmlns:a16="http://schemas.microsoft.com/office/drawing/2014/main" id="{A7CD5BA4-A84A-A07A-139E-2A9C99724CE5}"/>
                </a:ext>
              </a:extLst>
            </p:cNvPr>
            <p:cNvSpPr txBox="1"/>
            <p:nvPr/>
          </p:nvSpPr>
          <p:spPr>
            <a:xfrm>
              <a:off x="1719738" y="2457143"/>
              <a:ext cx="620152" cy="349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latin typeface="+mn-lt"/>
                </a:rPr>
                <a:t>45</a:t>
              </a:r>
            </a:p>
          </p:txBody>
        </p:sp>
        <p:sp>
          <p:nvSpPr>
            <p:cNvPr id="71" name="Hộp Văn bản 70">
              <a:extLst>
                <a:ext uri="{FF2B5EF4-FFF2-40B4-BE49-F238E27FC236}">
                  <a16:creationId xmlns:a16="http://schemas.microsoft.com/office/drawing/2014/main" id="{73E5551F-D30B-0056-7396-6FBA39E84B55}"/>
                </a:ext>
              </a:extLst>
            </p:cNvPr>
            <p:cNvSpPr txBox="1"/>
            <p:nvPr/>
          </p:nvSpPr>
          <p:spPr>
            <a:xfrm>
              <a:off x="616691" y="2798809"/>
              <a:ext cx="620152" cy="349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latin typeface="+mn-lt"/>
                </a:rPr>
                <a:t>78</a:t>
              </a:r>
            </a:p>
          </p:txBody>
        </p:sp>
        <p:sp>
          <p:nvSpPr>
            <p:cNvPr id="72" name="Hộp Văn bản 71">
              <a:extLst>
                <a:ext uri="{FF2B5EF4-FFF2-40B4-BE49-F238E27FC236}">
                  <a16:creationId xmlns:a16="http://schemas.microsoft.com/office/drawing/2014/main" id="{3BE576E7-3A70-4CD6-2041-B287D56150FD}"/>
                </a:ext>
              </a:extLst>
            </p:cNvPr>
            <p:cNvSpPr txBox="1"/>
            <p:nvPr/>
          </p:nvSpPr>
          <p:spPr>
            <a:xfrm>
              <a:off x="1180937" y="2467049"/>
              <a:ext cx="620152" cy="349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tx2"/>
                  </a:solidFill>
                  <a:latin typeface="+mn-lt"/>
                </a:rPr>
                <a:t>.?.</a:t>
              </a:r>
            </a:p>
          </p:txBody>
        </p:sp>
        <p:sp>
          <p:nvSpPr>
            <p:cNvPr id="73" name="Hộp Văn bản 72">
              <a:extLst>
                <a:ext uri="{FF2B5EF4-FFF2-40B4-BE49-F238E27FC236}">
                  <a16:creationId xmlns:a16="http://schemas.microsoft.com/office/drawing/2014/main" id="{63118D74-F4F8-4852-CF6A-0701C8806ECE}"/>
                </a:ext>
              </a:extLst>
            </p:cNvPr>
            <p:cNvSpPr txBox="1"/>
            <p:nvPr/>
          </p:nvSpPr>
          <p:spPr>
            <a:xfrm>
              <a:off x="616691" y="2466593"/>
              <a:ext cx="620152" cy="320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800" b="1" dirty="0">
                  <a:solidFill>
                    <a:schemeClr val="tx2"/>
                  </a:solidFill>
                  <a:latin typeface="+mn-lt"/>
                </a:rPr>
                <a:t>.</a:t>
              </a:r>
              <a:r>
                <a:rPr lang="en-US" sz="1800" b="1" dirty="0">
                  <a:solidFill>
                    <a:schemeClr val="tx2"/>
                  </a:solidFill>
                  <a:latin typeface="+mn-lt"/>
                </a:rPr>
                <a:t>?.</a:t>
              </a:r>
            </a:p>
          </p:txBody>
        </p:sp>
        <p:sp>
          <p:nvSpPr>
            <p:cNvPr id="74" name="Hộp Văn bản 73">
              <a:extLst>
                <a:ext uri="{FF2B5EF4-FFF2-40B4-BE49-F238E27FC236}">
                  <a16:creationId xmlns:a16="http://schemas.microsoft.com/office/drawing/2014/main" id="{DD700507-7C87-18B2-6175-7C081717774F}"/>
                </a:ext>
              </a:extLst>
            </p:cNvPr>
            <p:cNvSpPr txBox="1"/>
            <p:nvPr/>
          </p:nvSpPr>
          <p:spPr>
            <a:xfrm>
              <a:off x="2273805" y="3226852"/>
              <a:ext cx="620152" cy="349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latin typeface="+mn-lt"/>
                </a:rPr>
                <a:t>12</a:t>
              </a:r>
            </a:p>
          </p:txBody>
        </p: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id="{ED019947-E705-A3EE-0185-51DB830B7CBD}"/>
                </a:ext>
              </a:extLst>
            </p:cNvPr>
            <p:cNvSpPr txBox="1"/>
            <p:nvPr/>
          </p:nvSpPr>
          <p:spPr>
            <a:xfrm>
              <a:off x="618914" y="3230132"/>
              <a:ext cx="620152" cy="349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800" b="1" dirty="0">
                  <a:solidFill>
                    <a:schemeClr val="tx2"/>
                  </a:solidFill>
                  <a:latin typeface="+mn-lt"/>
                </a:rPr>
                <a:t>.</a:t>
              </a:r>
              <a:r>
                <a:rPr lang="en-US" sz="1800" b="1" dirty="0">
                  <a:solidFill>
                    <a:schemeClr val="tx2"/>
                  </a:solidFill>
                  <a:latin typeface="+mn-lt"/>
                </a:rPr>
                <a:t>?</a:t>
              </a:r>
              <a:r>
                <a:rPr lang="vi-VN" sz="1800" b="1" dirty="0">
                  <a:solidFill>
                    <a:schemeClr val="tx2"/>
                  </a:solidFill>
                  <a:latin typeface="+mn-lt"/>
                </a:rPr>
                <a:t>.</a:t>
              </a:r>
              <a:endParaRPr lang="en-US" sz="1800" b="1" dirty="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98" name="Hộp Văn bản 97">
              <a:extLst>
                <a:ext uri="{FF2B5EF4-FFF2-40B4-BE49-F238E27FC236}">
                  <a16:creationId xmlns:a16="http://schemas.microsoft.com/office/drawing/2014/main" id="{5315655D-B1EC-0D0B-F20B-20923008AF6C}"/>
                </a:ext>
              </a:extLst>
            </p:cNvPr>
            <p:cNvSpPr txBox="1"/>
            <p:nvPr/>
          </p:nvSpPr>
          <p:spPr>
            <a:xfrm>
              <a:off x="2267943" y="2814458"/>
              <a:ext cx="620152" cy="349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latin typeface="+mn-lt"/>
                </a:rPr>
                <a:t>23</a:t>
              </a:r>
            </a:p>
          </p:txBody>
        </p:sp>
      </p:grpSp>
      <p:sp>
        <p:nvSpPr>
          <p:cNvPr id="88" name="Hộp Văn bản 87">
            <a:extLst>
              <a:ext uri="{FF2B5EF4-FFF2-40B4-BE49-F238E27FC236}">
                <a16:creationId xmlns:a16="http://schemas.microsoft.com/office/drawing/2014/main" id="{2BEBFF33-AE8F-7811-B637-08AF538F4EB1}"/>
              </a:ext>
            </a:extLst>
          </p:cNvPr>
          <p:cNvSpPr txBox="1"/>
          <p:nvPr/>
        </p:nvSpPr>
        <p:spPr>
          <a:xfrm>
            <a:off x="6079277" y="1869501"/>
            <a:ext cx="10314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+mn-lt"/>
              </a:rPr>
              <a:t>c)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90" name="Nhóm 89">
            <a:extLst>
              <a:ext uri="{FF2B5EF4-FFF2-40B4-BE49-F238E27FC236}">
                <a16:creationId xmlns:a16="http://schemas.microsoft.com/office/drawing/2014/main" id="{61391E65-4B83-B3DF-35B4-73AEEF8F163B}"/>
              </a:ext>
            </a:extLst>
          </p:cNvPr>
          <p:cNvGrpSpPr/>
          <p:nvPr/>
        </p:nvGrpSpPr>
        <p:grpSpPr>
          <a:xfrm flipH="1">
            <a:off x="3688826" y="2758107"/>
            <a:ext cx="2040819" cy="1231238"/>
            <a:chOff x="678658" y="2380284"/>
            <a:chExt cx="2266871" cy="1163799"/>
          </a:xfrm>
        </p:grpSpPr>
        <p:sp>
          <p:nvSpPr>
            <p:cNvPr id="91" name="Hộp Văn bản 90">
              <a:extLst>
                <a:ext uri="{FF2B5EF4-FFF2-40B4-BE49-F238E27FC236}">
                  <a16:creationId xmlns:a16="http://schemas.microsoft.com/office/drawing/2014/main" id="{ED8D5338-0E63-1921-2960-E6074D2A09C1}"/>
                </a:ext>
              </a:extLst>
            </p:cNvPr>
            <p:cNvSpPr txBox="1"/>
            <p:nvPr/>
          </p:nvSpPr>
          <p:spPr>
            <a:xfrm>
              <a:off x="685638" y="2380284"/>
              <a:ext cx="620152" cy="349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latin typeface="+mn-lt"/>
                </a:rPr>
                <a:t>382</a:t>
              </a:r>
            </a:p>
          </p:txBody>
        </p:sp>
        <p:sp>
          <p:nvSpPr>
            <p:cNvPr id="92" name="Hộp Văn bản 91">
              <a:extLst>
                <a:ext uri="{FF2B5EF4-FFF2-40B4-BE49-F238E27FC236}">
                  <a16:creationId xmlns:a16="http://schemas.microsoft.com/office/drawing/2014/main" id="{39337888-6995-D497-C481-4F8D8EE12902}"/>
                </a:ext>
              </a:extLst>
            </p:cNvPr>
            <p:cNvSpPr txBox="1"/>
            <p:nvPr/>
          </p:nvSpPr>
          <p:spPr>
            <a:xfrm>
              <a:off x="1213834" y="2380284"/>
              <a:ext cx="620152" cy="349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latin typeface="+mn-lt"/>
                </a:rPr>
                <a:t>372</a:t>
              </a:r>
            </a:p>
          </p:txBody>
        </p:sp>
        <p:sp>
          <p:nvSpPr>
            <p:cNvPr id="93" name="Hộp Văn bản 92">
              <a:extLst>
                <a:ext uri="{FF2B5EF4-FFF2-40B4-BE49-F238E27FC236}">
                  <a16:creationId xmlns:a16="http://schemas.microsoft.com/office/drawing/2014/main" id="{D1136E7A-B8DE-9359-0537-F0891BAAF505}"/>
                </a:ext>
              </a:extLst>
            </p:cNvPr>
            <p:cNvSpPr txBox="1"/>
            <p:nvPr/>
          </p:nvSpPr>
          <p:spPr>
            <a:xfrm>
              <a:off x="678658" y="2786003"/>
              <a:ext cx="620152" cy="349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latin typeface="+mn-lt"/>
                </a:rPr>
                <a:t>392</a:t>
              </a:r>
            </a:p>
          </p:txBody>
        </p:sp>
        <p:sp>
          <p:nvSpPr>
            <p:cNvPr id="94" name="Hộp Văn bản 93">
              <a:extLst>
                <a:ext uri="{FF2B5EF4-FFF2-40B4-BE49-F238E27FC236}">
                  <a16:creationId xmlns:a16="http://schemas.microsoft.com/office/drawing/2014/main" id="{BF05382E-F8CE-AEDA-43C1-FED9A45D09F3}"/>
                </a:ext>
              </a:extLst>
            </p:cNvPr>
            <p:cNvSpPr txBox="1"/>
            <p:nvPr/>
          </p:nvSpPr>
          <p:spPr>
            <a:xfrm>
              <a:off x="1206447" y="3186194"/>
              <a:ext cx="620152" cy="349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tx2"/>
                  </a:solidFill>
                  <a:latin typeface="+mn-lt"/>
                </a:rPr>
                <a:t>.?.</a:t>
              </a:r>
            </a:p>
          </p:txBody>
        </p:sp>
        <p:sp>
          <p:nvSpPr>
            <p:cNvPr id="95" name="Hộp Văn bản 94">
              <a:extLst>
                <a:ext uri="{FF2B5EF4-FFF2-40B4-BE49-F238E27FC236}">
                  <a16:creationId xmlns:a16="http://schemas.microsoft.com/office/drawing/2014/main" id="{14ED6A5D-3BA4-670A-0773-DDA6620E6713}"/>
                </a:ext>
              </a:extLst>
            </p:cNvPr>
            <p:cNvSpPr txBox="1"/>
            <p:nvPr/>
          </p:nvSpPr>
          <p:spPr>
            <a:xfrm>
              <a:off x="2325377" y="3177525"/>
              <a:ext cx="620152" cy="349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tx2"/>
                  </a:solidFill>
                  <a:latin typeface="+mn-lt"/>
                </a:rPr>
                <a:t>.?.</a:t>
              </a:r>
            </a:p>
          </p:txBody>
        </p:sp>
        <p:sp>
          <p:nvSpPr>
            <p:cNvPr id="96" name="Hộp Văn bản 95">
              <a:extLst>
                <a:ext uri="{FF2B5EF4-FFF2-40B4-BE49-F238E27FC236}">
                  <a16:creationId xmlns:a16="http://schemas.microsoft.com/office/drawing/2014/main" id="{6F1B8A35-A8C0-C2B9-BD34-2F387B85C53B}"/>
                </a:ext>
              </a:extLst>
            </p:cNvPr>
            <p:cNvSpPr txBox="1"/>
            <p:nvPr/>
          </p:nvSpPr>
          <p:spPr>
            <a:xfrm>
              <a:off x="1786797" y="3186194"/>
              <a:ext cx="620152" cy="349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latin typeface="+mn-lt"/>
                </a:rPr>
                <a:t>422</a:t>
              </a:r>
            </a:p>
          </p:txBody>
        </p:sp>
        <p:sp>
          <p:nvSpPr>
            <p:cNvPr id="97" name="Hộp Văn bản 96">
              <a:extLst>
                <a:ext uri="{FF2B5EF4-FFF2-40B4-BE49-F238E27FC236}">
                  <a16:creationId xmlns:a16="http://schemas.microsoft.com/office/drawing/2014/main" id="{D4BA7ED5-50CF-3162-CD38-3F5BD353B870}"/>
                </a:ext>
              </a:extLst>
            </p:cNvPr>
            <p:cNvSpPr txBox="1"/>
            <p:nvPr/>
          </p:nvSpPr>
          <p:spPr>
            <a:xfrm>
              <a:off x="691262" y="3194980"/>
              <a:ext cx="620152" cy="349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tx2"/>
                  </a:solidFill>
                  <a:latin typeface="+mn-lt"/>
                </a:rPr>
                <a:t>.?.</a:t>
              </a:r>
            </a:p>
          </p:txBody>
        </p:sp>
      </p:grpSp>
      <p:pic>
        <p:nvPicPr>
          <p:cNvPr id="9" name="Hình ảnh 8" descr="Ảnh có chứa đồ chơi&#10;&#10;Mô tả được tạo tự động">
            <a:extLst>
              <a:ext uri="{FF2B5EF4-FFF2-40B4-BE49-F238E27FC236}">
                <a16:creationId xmlns:a16="http://schemas.microsoft.com/office/drawing/2014/main" id="{82E50656-EDF2-6FD1-2065-B01DB7B2FC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659" t="17971" r="35798" b="40772"/>
          <a:stretch/>
        </p:blipFill>
        <p:spPr>
          <a:xfrm>
            <a:off x="3681431" y="2501010"/>
            <a:ext cx="981357" cy="1057156"/>
          </a:xfrm>
          <a:prstGeom prst="rect">
            <a:avLst/>
          </a:prstGeom>
        </p:spPr>
      </p:pic>
      <p:pic>
        <p:nvPicPr>
          <p:cNvPr id="52" name="Hình ảnh 51" descr="Ảnh có chứa đồ chơi&#10;&#10;Mô tả được tạo tự động">
            <a:extLst>
              <a:ext uri="{FF2B5EF4-FFF2-40B4-BE49-F238E27FC236}">
                <a16:creationId xmlns:a16="http://schemas.microsoft.com/office/drawing/2014/main" id="{E1721C90-1E6F-9747-7D47-3BA280EE77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29" t="8515" r="72014" b="35178"/>
          <a:stretch/>
        </p:blipFill>
        <p:spPr>
          <a:xfrm>
            <a:off x="6817179" y="2722607"/>
            <a:ext cx="1120581" cy="1451228"/>
          </a:xfrm>
          <a:prstGeom prst="rect">
            <a:avLst/>
          </a:prstGeom>
        </p:spPr>
      </p:pic>
      <p:pic>
        <p:nvPicPr>
          <p:cNvPr id="53" name="Hình ảnh 52" descr="Ảnh có chứa đồ chơi&#10;&#10;Mô tả được tạo tự động">
            <a:extLst>
              <a:ext uri="{FF2B5EF4-FFF2-40B4-BE49-F238E27FC236}">
                <a16:creationId xmlns:a16="http://schemas.microsoft.com/office/drawing/2014/main" id="{9FD17344-4C7B-75C7-B7C0-0570FECD85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349" t="16637" r="2090" b="41202"/>
          <a:stretch/>
        </p:blipFill>
        <p:spPr>
          <a:xfrm>
            <a:off x="1014361" y="3057722"/>
            <a:ext cx="1033741" cy="99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9581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83" grpId="0"/>
      <p:bldP spid="8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333829" y="656712"/>
            <a:ext cx="8476342" cy="4211076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344B5577-DFC8-7313-9CE4-A75E70FE19A4}"/>
              </a:ext>
            </a:extLst>
          </p:cNvPr>
          <p:cNvGrpSpPr/>
          <p:nvPr/>
        </p:nvGrpSpPr>
        <p:grpSpPr>
          <a:xfrm>
            <a:off x="704126" y="810630"/>
            <a:ext cx="3201652" cy="789312"/>
            <a:chOff x="1203157" y="685800"/>
            <a:chExt cx="3201652" cy="789312"/>
          </a:xfrm>
        </p:grpSpPr>
        <p:grpSp>
          <p:nvGrpSpPr>
            <p:cNvPr id="5" name="Nhóm 4">
              <a:extLst>
                <a:ext uri="{FF2B5EF4-FFF2-40B4-BE49-F238E27FC236}">
                  <a16:creationId xmlns:a16="http://schemas.microsoft.com/office/drawing/2014/main" id="{8C7BB831-02D6-D3F1-2A86-F000510F3325}"/>
                </a:ext>
              </a:extLst>
            </p:cNvPr>
            <p:cNvGrpSpPr/>
            <p:nvPr/>
          </p:nvGrpSpPr>
          <p:grpSpPr>
            <a:xfrm>
              <a:off x="1203157" y="685800"/>
              <a:ext cx="1311443" cy="789312"/>
              <a:chOff x="1431757" y="695790"/>
              <a:chExt cx="1347537" cy="856284"/>
            </a:xfrm>
          </p:grpSpPr>
          <p:sp>
            <p:nvSpPr>
              <p:cNvPr id="3" name="Hình Bầu dục 2">
                <a:extLst>
                  <a:ext uri="{FF2B5EF4-FFF2-40B4-BE49-F238E27FC236}">
                    <a16:creationId xmlns:a16="http://schemas.microsoft.com/office/drawing/2014/main" id="{B95F77D3-93B9-49BC-A7D1-93AB3C8ECE6F}"/>
                  </a:ext>
                </a:extLst>
              </p:cNvPr>
              <p:cNvSpPr/>
              <p:nvPr/>
            </p:nvSpPr>
            <p:spPr>
              <a:xfrm>
                <a:off x="1708484" y="721895"/>
                <a:ext cx="794084" cy="83017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A53A52EC-7A95-0F08-586F-1DB2E441C934}"/>
                  </a:ext>
                </a:extLst>
              </p:cNvPr>
              <p:cNvSpPr txBox="1"/>
              <p:nvPr/>
            </p:nvSpPr>
            <p:spPr>
              <a:xfrm>
                <a:off x="1431757" y="695790"/>
                <a:ext cx="1347537" cy="8347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</p:grp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5ECB7D4A-05B8-3D3F-8AA2-C65A5F35D2F8}"/>
                </a:ext>
              </a:extLst>
            </p:cNvPr>
            <p:cNvSpPr txBox="1"/>
            <p:nvPr/>
          </p:nvSpPr>
          <p:spPr>
            <a:xfrm>
              <a:off x="1240504" y="727313"/>
              <a:ext cx="31643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32" name="Picture 11">
            <a:extLst>
              <a:ext uri="{FF2B5EF4-FFF2-40B4-BE49-F238E27FC236}">
                <a16:creationId xmlns:a16="http://schemas.microsoft.com/office/drawing/2014/main" id="{19718BFB-AAF5-0026-84DD-1A0E628496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6864" y="538839"/>
            <a:ext cx="1995375" cy="1543221"/>
          </a:xfrm>
          <a:prstGeom prst="rect">
            <a:avLst/>
          </a:prstGeom>
        </p:spPr>
      </p:pic>
      <p:grpSp>
        <p:nvGrpSpPr>
          <p:cNvPr id="15" name="Nhóm 14">
            <a:extLst>
              <a:ext uri="{FF2B5EF4-FFF2-40B4-BE49-F238E27FC236}">
                <a16:creationId xmlns:a16="http://schemas.microsoft.com/office/drawing/2014/main" id="{6EDCBAE3-A9F8-9E08-99D5-4F048BE3FB73}"/>
              </a:ext>
            </a:extLst>
          </p:cNvPr>
          <p:cNvGrpSpPr/>
          <p:nvPr/>
        </p:nvGrpSpPr>
        <p:grpSpPr>
          <a:xfrm>
            <a:off x="2503357" y="1633228"/>
            <a:ext cx="4003599" cy="2960440"/>
            <a:chOff x="780264" y="1910286"/>
            <a:chExt cx="2857500" cy="1871318"/>
          </a:xfrm>
        </p:grpSpPr>
        <p:sp>
          <p:nvSpPr>
            <p:cNvPr id="14" name="Hình chữ nhật: Góc Tròn 13">
              <a:extLst>
                <a:ext uri="{FF2B5EF4-FFF2-40B4-BE49-F238E27FC236}">
                  <a16:creationId xmlns:a16="http://schemas.microsoft.com/office/drawing/2014/main" id="{7E9BC905-9DCA-E42A-0A3B-40A1FA422766}"/>
                </a:ext>
              </a:extLst>
            </p:cNvPr>
            <p:cNvSpPr/>
            <p:nvPr/>
          </p:nvSpPr>
          <p:spPr>
            <a:xfrm>
              <a:off x="780264" y="1910286"/>
              <a:ext cx="2857500" cy="1871318"/>
            </a:xfrm>
            <a:prstGeom prst="roundRect">
              <a:avLst/>
            </a:prstGeom>
            <a:solidFill>
              <a:srgbClr val="FEEC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ình chữ nhật: Góc Tròn 60">
              <a:extLst>
                <a:ext uri="{FF2B5EF4-FFF2-40B4-BE49-F238E27FC236}">
                  <a16:creationId xmlns:a16="http://schemas.microsoft.com/office/drawing/2014/main" id="{88545E8E-4D66-C5D2-6904-968935FBEFB5}"/>
                </a:ext>
              </a:extLst>
            </p:cNvPr>
            <p:cNvSpPr/>
            <p:nvPr/>
          </p:nvSpPr>
          <p:spPr>
            <a:xfrm>
              <a:off x="921836" y="2027168"/>
              <a:ext cx="2603532" cy="1680832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11" name="Bảng 11">
            <a:extLst>
              <a:ext uri="{FF2B5EF4-FFF2-40B4-BE49-F238E27FC236}">
                <a16:creationId xmlns:a16="http://schemas.microsoft.com/office/drawing/2014/main" id="{64AE519A-1231-0FC0-CEF2-8688D4A306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6330754"/>
              </p:ext>
            </p:extLst>
          </p:nvPr>
        </p:nvGraphicFramePr>
        <p:xfrm>
          <a:off x="2951072" y="2229625"/>
          <a:ext cx="3129904" cy="1936077"/>
        </p:xfrm>
        <a:graphic>
          <a:graphicData uri="http://schemas.openxmlformats.org/drawingml/2006/table">
            <a:tbl>
              <a:tblPr firstRow="1" bandRow="1">
                <a:tableStyleId>{69D475FA-D7D5-4C28-A924-AE3FF760CD3E}</a:tableStyleId>
              </a:tblPr>
              <a:tblGrid>
                <a:gridCol w="782476">
                  <a:extLst>
                    <a:ext uri="{9D8B030D-6E8A-4147-A177-3AD203B41FA5}">
                      <a16:colId xmlns:a16="http://schemas.microsoft.com/office/drawing/2014/main" val="2958766085"/>
                    </a:ext>
                  </a:extLst>
                </a:gridCol>
                <a:gridCol w="782476">
                  <a:extLst>
                    <a:ext uri="{9D8B030D-6E8A-4147-A177-3AD203B41FA5}">
                      <a16:colId xmlns:a16="http://schemas.microsoft.com/office/drawing/2014/main" val="3979475939"/>
                    </a:ext>
                  </a:extLst>
                </a:gridCol>
                <a:gridCol w="782476">
                  <a:extLst>
                    <a:ext uri="{9D8B030D-6E8A-4147-A177-3AD203B41FA5}">
                      <a16:colId xmlns:a16="http://schemas.microsoft.com/office/drawing/2014/main" val="2831215043"/>
                    </a:ext>
                  </a:extLst>
                </a:gridCol>
                <a:gridCol w="782476">
                  <a:extLst>
                    <a:ext uri="{9D8B030D-6E8A-4147-A177-3AD203B41FA5}">
                      <a16:colId xmlns:a16="http://schemas.microsoft.com/office/drawing/2014/main" val="1405982005"/>
                    </a:ext>
                  </a:extLst>
                </a:gridCol>
              </a:tblGrid>
              <a:tr h="64535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9710419"/>
                  </a:ext>
                </a:extLst>
              </a:tr>
              <a:tr h="64535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699457"/>
                  </a:ext>
                </a:extLst>
              </a:tr>
              <a:tr h="64535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7422099"/>
                  </a:ext>
                </a:extLst>
              </a:tr>
            </a:tbl>
          </a:graphicData>
        </a:graphic>
      </p:graphicFrame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5CB8A75D-E577-9CA2-234A-D6DE1B684AF5}"/>
              </a:ext>
            </a:extLst>
          </p:cNvPr>
          <p:cNvSpPr txBox="1"/>
          <p:nvPr/>
        </p:nvSpPr>
        <p:spPr>
          <a:xfrm>
            <a:off x="2846898" y="2338450"/>
            <a:ext cx="922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n-lt"/>
              </a:rPr>
              <a:t>185</a:t>
            </a:r>
          </a:p>
        </p:txBody>
      </p:sp>
      <p:sp>
        <p:nvSpPr>
          <p:cNvPr id="36" name="Hộp Văn bản 35">
            <a:extLst>
              <a:ext uri="{FF2B5EF4-FFF2-40B4-BE49-F238E27FC236}">
                <a16:creationId xmlns:a16="http://schemas.microsoft.com/office/drawing/2014/main" id="{27BDC47B-E082-0291-7E2C-6A914DD077A2}"/>
              </a:ext>
            </a:extLst>
          </p:cNvPr>
          <p:cNvSpPr txBox="1"/>
          <p:nvPr/>
        </p:nvSpPr>
        <p:spPr>
          <a:xfrm>
            <a:off x="3646894" y="2356181"/>
            <a:ext cx="922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n-lt"/>
              </a:rPr>
              <a:t>285</a:t>
            </a:r>
          </a:p>
        </p:txBody>
      </p:sp>
      <p:sp>
        <p:nvSpPr>
          <p:cNvPr id="37" name="Hộp Văn bản 36">
            <a:extLst>
              <a:ext uri="{FF2B5EF4-FFF2-40B4-BE49-F238E27FC236}">
                <a16:creationId xmlns:a16="http://schemas.microsoft.com/office/drawing/2014/main" id="{057CB08D-EE58-2E2F-5A95-07D32561D06C}"/>
              </a:ext>
            </a:extLst>
          </p:cNvPr>
          <p:cNvSpPr txBox="1"/>
          <p:nvPr/>
        </p:nvSpPr>
        <p:spPr>
          <a:xfrm>
            <a:off x="4446890" y="2356183"/>
            <a:ext cx="922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n-lt"/>
              </a:rPr>
              <a:t>385</a:t>
            </a:r>
          </a:p>
        </p:txBody>
      </p:sp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7A829A65-9CC5-CD6A-A5F5-C10E91DCC9DB}"/>
              </a:ext>
            </a:extLst>
          </p:cNvPr>
          <p:cNvSpPr txBox="1"/>
          <p:nvPr/>
        </p:nvSpPr>
        <p:spPr>
          <a:xfrm>
            <a:off x="5237145" y="2369627"/>
            <a:ext cx="922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  <a:latin typeface="+mn-lt"/>
              </a:rPr>
              <a:t>.?.</a:t>
            </a:r>
          </a:p>
        </p:txBody>
      </p:sp>
      <p:sp>
        <p:nvSpPr>
          <p:cNvPr id="39" name="Hộp Văn bản 38">
            <a:extLst>
              <a:ext uri="{FF2B5EF4-FFF2-40B4-BE49-F238E27FC236}">
                <a16:creationId xmlns:a16="http://schemas.microsoft.com/office/drawing/2014/main" id="{F0BF37B0-8AAE-0A75-7054-E433A43E028D}"/>
              </a:ext>
            </a:extLst>
          </p:cNvPr>
          <p:cNvSpPr txBox="1"/>
          <p:nvPr/>
        </p:nvSpPr>
        <p:spPr>
          <a:xfrm>
            <a:off x="5245529" y="3651686"/>
            <a:ext cx="922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  <a:latin typeface="+mn-lt"/>
              </a:rPr>
              <a:t>.?.</a:t>
            </a:r>
          </a:p>
        </p:txBody>
      </p: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3F0D260C-3000-4408-282B-E64CE2675373}"/>
              </a:ext>
            </a:extLst>
          </p:cNvPr>
          <p:cNvSpPr txBox="1"/>
          <p:nvPr/>
        </p:nvSpPr>
        <p:spPr>
          <a:xfrm>
            <a:off x="5208998" y="2955925"/>
            <a:ext cx="922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n-lt"/>
              </a:rPr>
              <a:t>585</a:t>
            </a:r>
          </a:p>
        </p:txBody>
      </p:sp>
      <p:sp>
        <p:nvSpPr>
          <p:cNvPr id="41" name="Hộp Văn bản 40">
            <a:extLst>
              <a:ext uri="{FF2B5EF4-FFF2-40B4-BE49-F238E27FC236}">
                <a16:creationId xmlns:a16="http://schemas.microsoft.com/office/drawing/2014/main" id="{7AFBC802-1E1B-438E-81A4-F73D1E7099B8}"/>
              </a:ext>
            </a:extLst>
          </p:cNvPr>
          <p:cNvSpPr txBox="1"/>
          <p:nvPr/>
        </p:nvSpPr>
        <p:spPr>
          <a:xfrm>
            <a:off x="4481853" y="3636073"/>
            <a:ext cx="922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  <a:latin typeface="+mn-lt"/>
              </a:rPr>
              <a:t>.?.</a:t>
            </a:r>
          </a:p>
        </p:txBody>
      </p:sp>
      <p:sp>
        <p:nvSpPr>
          <p:cNvPr id="79" name="Hộp Văn bản 78">
            <a:extLst>
              <a:ext uri="{FF2B5EF4-FFF2-40B4-BE49-F238E27FC236}">
                <a16:creationId xmlns:a16="http://schemas.microsoft.com/office/drawing/2014/main" id="{309987A4-3623-A7C7-4CC1-32748258EF2B}"/>
              </a:ext>
            </a:extLst>
          </p:cNvPr>
          <p:cNvSpPr txBox="1"/>
          <p:nvPr/>
        </p:nvSpPr>
        <p:spPr>
          <a:xfrm>
            <a:off x="2247537" y="1374175"/>
            <a:ext cx="16379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+mn-lt"/>
              </a:rPr>
              <a:t>a)</a:t>
            </a: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53" name="Hình ảnh 52" descr="Ảnh có chứa đồ chơi&#10;&#10;Mô tả được tạo tự động">
            <a:extLst>
              <a:ext uri="{FF2B5EF4-FFF2-40B4-BE49-F238E27FC236}">
                <a16:creationId xmlns:a16="http://schemas.microsoft.com/office/drawing/2014/main" id="{9FD17344-4C7B-75C7-B7C0-0570FECD85B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3349" t="16637" r="2090" b="41202"/>
          <a:stretch/>
        </p:blipFill>
        <p:spPr>
          <a:xfrm>
            <a:off x="2986013" y="2831292"/>
            <a:ext cx="1600778" cy="1545682"/>
          </a:xfrm>
          <a:prstGeom prst="rect">
            <a:avLst/>
          </a:prstGeom>
        </p:spPr>
      </p:pic>
      <p:sp>
        <p:nvSpPr>
          <p:cNvPr id="54" name="Hộp Văn bản 53">
            <a:extLst>
              <a:ext uri="{FF2B5EF4-FFF2-40B4-BE49-F238E27FC236}">
                <a16:creationId xmlns:a16="http://schemas.microsoft.com/office/drawing/2014/main" id="{A5F486E0-BC1E-A908-7126-904869E7BCB7}"/>
              </a:ext>
            </a:extLst>
          </p:cNvPr>
          <p:cNvSpPr txBox="1"/>
          <p:nvPr/>
        </p:nvSpPr>
        <p:spPr>
          <a:xfrm>
            <a:off x="5217983" y="2358250"/>
            <a:ext cx="922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chemeClr val="tx2"/>
                </a:solidFill>
                <a:latin typeface="+mn-lt"/>
              </a:rPr>
              <a:t>485</a:t>
            </a:r>
            <a:endParaRPr lang="en-US" sz="24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55" name="Hộp Văn bản 54">
            <a:extLst>
              <a:ext uri="{FF2B5EF4-FFF2-40B4-BE49-F238E27FC236}">
                <a16:creationId xmlns:a16="http://schemas.microsoft.com/office/drawing/2014/main" id="{EFA5266E-0244-7F85-CFA2-F65A647477DA}"/>
              </a:ext>
            </a:extLst>
          </p:cNvPr>
          <p:cNvSpPr txBox="1"/>
          <p:nvPr/>
        </p:nvSpPr>
        <p:spPr>
          <a:xfrm>
            <a:off x="5245529" y="3636073"/>
            <a:ext cx="922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chemeClr val="tx2"/>
                </a:solidFill>
                <a:latin typeface="+mn-lt"/>
              </a:rPr>
              <a:t>685</a:t>
            </a:r>
            <a:endParaRPr lang="en-US" sz="24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56" name="Hộp Văn bản 55">
            <a:extLst>
              <a:ext uri="{FF2B5EF4-FFF2-40B4-BE49-F238E27FC236}">
                <a16:creationId xmlns:a16="http://schemas.microsoft.com/office/drawing/2014/main" id="{FC355802-51DE-9C4D-6CBD-36B67C386F3A}"/>
              </a:ext>
            </a:extLst>
          </p:cNvPr>
          <p:cNvSpPr txBox="1"/>
          <p:nvPr/>
        </p:nvSpPr>
        <p:spPr>
          <a:xfrm>
            <a:off x="4462955" y="3629414"/>
            <a:ext cx="922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chemeClr val="tx2"/>
                </a:solidFill>
                <a:latin typeface="+mn-lt"/>
              </a:rPr>
              <a:t>785</a:t>
            </a:r>
            <a:endParaRPr lang="en-US" sz="24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8" name="Mũi tên: Cong Phải 7">
            <a:extLst>
              <a:ext uri="{FF2B5EF4-FFF2-40B4-BE49-F238E27FC236}">
                <a16:creationId xmlns:a16="http://schemas.microsoft.com/office/drawing/2014/main" id="{C161FF30-2D82-D404-9A9E-04082FF59C97}"/>
              </a:ext>
            </a:extLst>
          </p:cNvPr>
          <p:cNvSpPr/>
          <p:nvPr/>
        </p:nvSpPr>
        <p:spPr>
          <a:xfrm rot="16200000" flipH="1">
            <a:off x="3625557" y="2018347"/>
            <a:ext cx="249456" cy="522335"/>
          </a:xfrm>
          <a:prstGeom prst="curvedRightArrow">
            <a:avLst/>
          </a:prstGeom>
          <a:solidFill>
            <a:srgbClr val="0083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154B15E9-5D51-CA54-C226-14649AB798B0}"/>
              </a:ext>
            </a:extLst>
          </p:cNvPr>
          <p:cNvSpPr txBox="1"/>
          <p:nvPr/>
        </p:nvSpPr>
        <p:spPr>
          <a:xfrm>
            <a:off x="3227522" y="1838449"/>
            <a:ext cx="838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FF0000"/>
                </a:solidFill>
                <a:latin typeface="+mn-lt"/>
              </a:rPr>
              <a:t> + 100</a:t>
            </a:r>
            <a:endParaRPr lang="en-US" sz="2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7" name="Mũi tên: Cong Phải 56">
            <a:extLst>
              <a:ext uri="{FF2B5EF4-FFF2-40B4-BE49-F238E27FC236}">
                <a16:creationId xmlns:a16="http://schemas.microsoft.com/office/drawing/2014/main" id="{CD7BF4FC-DFB3-9026-0F56-5F092D4F0C50}"/>
              </a:ext>
            </a:extLst>
          </p:cNvPr>
          <p:cNvSpPr/>
          <p:nvPr/>
        </p:nvSpPr>
        <p:spPr>
          <a:xfrm rot="16200000" flipH="1">
            <a:off x="4415955" y="2018347"/>
            <a:ext cx="249456" cy="522335"/>
          </a:xfrm>
          <a:prstGeom prst="curvedRightArrow">
            <a:avLst/>
          </a:prstGeom>
          <a:solidFill>
            <a:srgbClr val="0083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8" name="Hộp Văn bản 57">
            <a:extLst>
              <a:ext uri="{FF2B5EF4-FFF2-40B4-BE49-F238E27FC236}">
                <a16:creationId xmlns:a16="http://schemas.microsoft.com/office/drawing/2014/main" id="{705815FF-92B5-9ADF-159F-B91A6F3802D2}"/>
              </a:ext>
            </a:extLst>
          </p:cNvPr>
          <p:cNvSpPr txBox="1"/>
          <p:nvPr/>
        </p:nvSpPr>
        <p:spPr>
          <a:xfrm>
            <a:off x="4017920" y="1838449"/>
            <a:ext cx="838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FF0000"/>
                </a:solidFill>
                <a:latin typeface="+mn-lt"/>
              </a:rPr>
              <a:t> + 100</a:t>
            </a:r>
            <a:endParaRPr lang="en-US" sz="2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9" name="Mũi tên: Cong Phải 58">
            <a:extLst>
              <a:ext uri="{FF2B5EF4-FFF2-40B4-BE49-F238E27FC236}">
                <a16:creationId xmlns:a16="http://schemas.microsoft.com/office/drawing/2014/main" id="{DB16C690-32D7-C30D-8235-EE83AD92CE6B}"/>
              </a:ext>
            </a:extLst>
          </p:cNvPr>
          <p:cNvSpPr/>
          <p:nvPr/>
        </p:nvSpPr>
        <p:spPr>
          <a:xfrm rot="16200000" flipH="1">
            <a:off x="5206353" y="2018347"/>
            <a:ext cx="249456" cy="522335"/>
          </a:xfrm>
          <a:prstGeom prst="curvedRightArrow">
            <a:avLst/>
          </a:prstGeom>
          <a:solidFill>
            <a:srgbClr val="0083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0" name="Hộp Văn bản 59">
            <a:extLst>
              <a:ext uri="{FF2B5EF4-FFF2-40B4-BE49-F238E27FC236}">
                <a16:creationId xmlns:a16="http://schemas.microsoft.com/office/drawing/2014/main" id="{A2B4A0C9-5D4C-C057-FDA1-AA5A68D012BF}"/>
              </a:ext>
            </a:extLst>
          </p:cNvPr>
          <p:cNvSpPr txBox="1"/>
          <p:nvPr/>
        </p:nvSpPr>
        <p:spPr>
          <a:xfrm>
            <a:off x="4808318" y="1838449"/>
            <a:ext cx="838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FF0000"/>
                </a:solidFill>
                <a:latin typeface="+mn-lt"/>
              </a:rPr>
              <a:t> + 100</a:t>
            </a:r>
            <a:endParaRPr lang="en-US" sz="2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1" name="Mũi tên: Cong Phải 30">
            <a:extLst>
              <a:ext uri="{FF2B5EF4-FFF2-40B4-BE49-F238E27FC236}">
                <a16:creationId xmlns:a16="http://schemas.microsoft.com/office/drawing/2014/main" id="{9214EF83-9992-09FE-0FBD-D03F62C1E5A4}"/>
              </a:ext>
            </a:extLst>
          </p:cNvPr>
          <p:cNvSpPr/>
          <p:nvPr/>
        </p:nvSpPr>
        <p:spPr>
          <a:xfrm flipH="1">
            <a:off x="6127889" y="3308646"/>
            <a:ext cx="249456" cy="522335"/>
          </a:xfrm>
          <a:prstGeom prst="curvedRightArrow">
            <a:avLst/>
          </a:prstGeom>
          <a:solidFill>
            <a:srgbClr val="0083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B2F8E6CD-04A9-2DBD-C707-590905B21D02}"/>
              </a:ext>
            </a:extLst>
          </p:cNvPr>
          <p:cNvSpPr txBox="1"/>
          <p:nvPr/>
        </p:nvSpPr>
        <p:spPr>
          <a:xfrm>
            <a:off x="6290420" y="3387931"/>
            <a:ext cx="838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FF0000"/>
                </a:solidFill>
                <a:latin typeface="+mn-lt"/>
              </a:rPr>
              <a:t> + 10</a:t>
            </a:r>
            <a:r>
              <a:rPr lang="en-US" sz="2000" b="1" dirty="0">
                <a:solidFill>
                  <a:srgbClr val="FF0000"/>
                </a:solidFill>
                <a:latin typeface="+mn-lt"/>
              </a:rPr>
              <a:t>0</a:t>
            </a:r>
          </a:p>
        </p:txBody>
      </p:sp>
      <p:sp>
        <p:nvSpPr>
          <p:cNvPr id="34" name="Mũi tên: Cong Phải 33">
            <a:extLst>
              <a:ext uri="{FF2B5EF4-FFF2-40B4-BE49-F238E27FC236}">
                <a16:creationId xmlns:a16="http://schemas.microsoft.com/office/drawing/2014/main" id="{B7FC5353-EB92-A89A-34B6-E18D3AF76B76}"/>
              </a:ext>
            </a:extLst>
          </p:cNvPr>
          <p:cNvSpPr/>
          <p:nvPr/>
        </p:nvSpPr>
        <p:spPr>
          <a:xfrm rot="5400000" flipH="1">
            <a:off x="5162330" y="3926187"/>
            <a:ext cx="237911" cy="504909"/>
          </a:xfrm>
          <a:prstGeom prst="curvedRightArrow">
            <a:avLst/>
          </a:prstGeom>
          <a:solidFill>
            <a:srgbClr val="0083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Hộp Văn bản 34">
            <a:extLst>
              <a:ext uri="{FF2B5EF4-FFF2-40B4-BE49-F238E27FC236}">
                <a16:creationId xmlns:a16="http://schemas.microsoft.com/office/drawing/2014/main" id="{0041009A-69A6-E44C-D1AF-2614E07FB502}"/>
              </a:ext>
            </a:extLst>
          </p:cNvPr>
          <p:cNvSpPr txBox="1"/>
          <p:nvPr/>
        </p:nvSpPr>
        <p:spPr>
          <a:xfrm>
            <a:off x="4869107" y="4260883"/>
            <a:ext cx="985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FF0000"/>
                </a:solidFill>
                <a:latin typeface="+mn-lt"/>
              </a:rPr>
              <a:t> + 10</a:t>
            </a:r>
            <a:r>
              <a:rPr lang="en-US" sz="2000" b="1" dirty="0">
                <a:solidFill>
                  <a:srgbClr val="FF0000"/>
                </a:solidFill>
                <a:latin typeface="+mn-lt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90903388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36" grpId="0"/>
      <p:bldP spid="36" grpId="1"/>
      <p:bldP spid="36" grpId="2"/>
      <p:bldP spid="37" grpId="0"/>
      <p:bldP spid="37" grpId="1"/>
      <p:bldP spid="38" grpId="0"/>
      <p:bldP spid="39" grpId="0"/>
      <p:bldP spid="40" grpId="0"/>
      <p:bldP spid="40" grpId="1"/>
      <p:bldP spid="41" grpId="0"/>
      <p:bldP spid="54" grpId="0"/>
      <p:bldP spid="55" grpId="0"/>
      <p:bldP spid="56" grpId="0"/>
      <p:bldP spid="8" grpId="0" animBg="1"/>
      <p:bldP spid="10" grpId="0"/>
      <p:bldP spid="57" grpId="0" animBg="1"/>
      <p:bldP spid="58" grpId="0"/>
      <p:bldP spid="59" grpId="0" animBg="1"/>
      <p:bldP spid="60" grpId="0"/>
      <p:bldP spid="31" grpId="0" animBg="1"/>
      <p:bldP spid="33" grpId="0"/>
      <p:bldP spid="34" grpId="0" animBg="1"/>
      <p:bldP spid="3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333829" y="656712"/>
            <a:ext cx="8476342" cy="4211076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344B5577-DFC8-7313-9CE4-A75E70FE19A4}"/>
              </a:ext>
            </a:extLst>
          </p:cNvPr>
          <p:cNvGrpSpPr/>
          <p:nvPr/>
        </p:nvGrpSpPr>
        <p:grpSpPr>
          <a:xfrm>
            <a:off x="704126" y="810630"/>
            <a:ext cx="3176495" cy="789312"/>
            <a:chOff x="1203157" y="685800"/>
            <a:chExt cx="3176495" cy="789312"/>
          </a:xfrm>
        </p:grpSpPr>
        <p:grpSp>
          <p:nvGrpSpPr>
            <p:cNvPr id="5" name="Nhóm 4">
              <a:extLst>
                <a:ext uri="{FF2B5EF4-FFF2-40B4-BE49-F238E27FC236}">
                  <a16:creationId xmlns:a16="http://schemas.microsoft.com/office/drawing/2014/main" id="{8C7BB831-02D6-D3F1-2A86-F000510F3325}"/>
                </a:ext>
              </a:extLst>
            </p:cNvPr>
            <p:cNvGrpSpPr/>
            <p:nvPr/>
          </p:nvGrpSpPr>
          <p:grpSpPr>
            <a:xfrm>
              <a:off x="1203157" y="685800"/>
              <a:ext cx="1311443" cy="789312"/>
              <a:chOff x="1431757" y="695790"/>
              <a:chExt cx="1347537" cy="856284"/>
            </a:xfrm>
          </p:grpSpPr>
          <p:sp>
            <p:nvSpPr>
              <p:cNvPr id="3" name="Hình Bầu dục 2">
                <a:extLst>
                  <a:ext uri="{FF2B5EF4-FFF2-40B4-BE49-F238E27FC236}">
                    <a16:creationId xmlns:a16="http://schemas.microsoft.com/office/drawing/2014/main" id="{B95F77D3-93B9-49BC-A7D1-93AB3C8ECE6F}"/>
                  </a:ext>
                </a:extLst>
              </p:cNvPr>
              <p:cNvSpPr/>
              <p:nvPr/>
            </p:nvSpPr>
            <p:spPr>
              <a:xfrm>
                <a:off x="1708484" y="721895"/>
                <a:ext cx="794084" cy="83017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A53A52EC-7A95-0F08-586F-1DB2E441C934}"/>
                  </a:ext>
                </a:extLst>
              </p:cNvPr>
              <p:cNvSpPr txBox="1"/>
              <p:nvPr/>
            </p:nvSpPr>
            <p:spPr>
              <a:xfrm>
                <a:off x="1431757" y="695790"/>
                <a:ext cx="1347537" cy="8347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</p:grp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5ECB7D4A-05B8-3D3F-8AA2-C65A5F35D2F8}"/>
                </a:ext>
              </a:extLst>
            </p:cNvPr>
            <p:cNvSpPr txBox="1"/>
            <p:nvPr/>
          </p:nvSpPr>
          <p:spPr>
            <a:xfrm>
              <a:off x="1215347" y="768360"/>
              <a:ext cx="31643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2" name="Picture 11">
            <a:extLst>
              <a:ext uri="{FF2B5EF4-FFF2-40B4-BE49-F238E27FC236}">
                <a16:creationId xmlns:a16="http://schemas.microsoft.com/office/drawing/2014/main" id="{19718BFB-AAF5-0026-84DD-1A0E628496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6865" y="408211"/>
            <a:ext cx="2152036" cy="1664382"/>
          </a:xfrm>
          <a:prstGeom prst="rect">
            <a:avLst/>
          </a:prstGeom>
        </p:spPr>
      </p:pic>
      <p:grpSp>
        <p:nvGrpSpPr>
          <p:cNvPr id="65" name="Nhóm 64">
            <a:extLst>
              <a:ext uri="{FF2B5EF4-FFF2-40B4-BE49-F238E27FC236}">
                <a16:creationId xmlns:a16="http://schemas.microsoft.com/office/drawing/2014/main" id="{EA382114-FAA0-3FF0-C8C6-C40FDB8D1045}"/>
              </a:ext>
            </a:extLst>
          </p:cNvPr>
          <p:cNvGrpSpPr/>
          <p:nvPr/>
        </p:nvGrpSpPr>
        <p:grpSpPr>
          <a:xfrm rot="10800000" flipH="1">
            <a:off x="2655182" y="1775998"/>
            <a:ext cx="4179958" cy="2710788"/>
            <a:chOff x="780264" y="1910286"/>
            <a:chExt cx="2857500" cy="1871318"/>
          </a:xfrm>
        </p:grpSpPr>
        <p:sp>
          <p:nvSpPr>
            <p:cNvPr id="66" name="Hình chữ nhật: Góc Tròn 65">
              <a:extLst>
                <a:ext uri="{FF2B5EF4-FFF2-40B4-BE49-F238E27FC236}">
                  <a16:creationId xmlns:a16="http://schemas.microsoft.com/office/drawing/2014/main" id="{CFF89109-407B-9305-07FF-42DCFCBD6931}"/>
                </a:ext>
              </a:extLst>
            </p:cNvPr>
            <p:cNvSpPr/>
            <p:nvPr/>
          </p:nvSpPr>
          <p:spPr>
            <a:xfrm>
              <a:off x="780264" y="1910286"/>
              <a:ext cx="2857500" cy="1871318"/>
            </a:xfrm>
            <a:prstGeom prst="roundRect">
              <a:avLst/>
            </a:prstGeom>
            <a:solidFill>
              <a:srgbClr val="FEEC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ình chữ nhật: Góc Tròn 66">
              <a:extLst>
                <a:ext uri="{FF2B5EF4-FFF2-40B4-BE49-F238E27FC236}">
                  <a16:creationId xmlns:a16="http://schemas.microsoft.com/office/drawing/2014/main" id="{F906CF05-B8B3-C84D-184C-02F934B78063}"/>
                </a:ext>
              </a:extLst>
            </p:cNvPr>
            <p:cNvSpPr/>
            <p:nvPr/>
          </p:nvSpPr>
          <p:spPr>
            <a:xfrm>
              <a:off x="838275" y="1965423"/>
              <a:ext cx="2708163" cy="1738232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76" name="Bảng 11">
            <a:extLst>
              <a:ext uri="{FF2B5EF4-FFF2-40B4-BE49-F238E27FC236}">
                <a16:creationId xmlns:a16="http://schemas.microsoft.com/office/drawing/2014/main" id="{5772936D-D86A-EA1B-3399-E0B6FB5243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6801821"/>
              </p:ext>
            </p:extLst>
          </p:nvPr>
        </p:nvGraphicFramePr>
        <p:xfrm>
          <a:off x="3162432" y="2209343"/>
          <a:ext cx="2997832" cy="1907946"/>
        </p:xfrm>
        <a:graphic>
          <a:graphicData uri="http://schemas.openxmlformats.org/drawingml/2006/table">
            <a:tbl>
              <a:tblPr firstRow="1" bandRow="1">
                <a:tableStyleId>{69D475FA-D7D5-4C28-A924-AE3FF760CD3E}</a:tableStyleId>
              </a:tblPr>
              <a:tblGrid>
                <a:gridCol w="749458">
                  <a:extLst>
                    <a:ext uri="{9D8B030D-6E8A-4147-A177-3AD203B41FA5}">
                      <a16:colId xmlns:a16="http://schemas.microsoft.com/office/drawing/2014/main" val="2958766085"/>
                    </a:ext>
                  </a:extLst>
                </a:gridCol>
                <a:gridCol w="749458">
                  <a:extLst>
                    <a:ext uri="{9D8B030D-6E8A-4147-A177-3AD203B41FA5}">
                      <a16:colId xmlns:a16="http://schemas.microsoft.com/office/drawing/2014/main" val="3979475939"/>
                    </a:ext>
                  </a:extLst>
                </a:gridCol>
                <a:gridCol w="749458">
                  <a:extLst>
                    <a:ext uri="{9D8B030D-6E8A-4147-A177-3AD203B41FA5}">
                      <a16:colId xmlns:a16="http://schemas.microsoft.com/office/drawing/2014/main" val="2831215043"/>
                    </a:ext>
                  </a:extLst>
                </a:gridCol>
                <a:gridCol w="749458">
                  <a:extLst>
                    <a:ext uri="{9D8B030D-6E8A-4147-A177-3AD203B41FA5}">
                      <a16:colId xmlns:a16="http://schemas.microsoft.com/office/drawing/2014/main" val="1405982005"/>
                    </a:ext>
                  </a:extLst>
                </a:gridCol>
              </a:tblGrid>
              <a:tr h="63598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9710419"/>
                  </a:ext>
                </a:extLst>
              </a:tr>
              <a:tr h="63598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699457"/>
                  </a:ext>
                </a:extLst>
              </a:tr>
              <a:tr h="63598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7422099"/>
                  </a:ext>
                </a:extLst>
              </a:tr>
            </a:tbl>
          </a:graphicData>
        </a:graphic>
      </p:graphicFrame>
      <p:sp>
        <p:nvSpPr>
          <p:cNvPr id="83" name="Hộp Văn bản 82">
            <a:extLst>
              <a:ext uri="{FF2B5EF4-FFF2-40B4-BE49-F238E27FC236}">
                <a16:creationId xmlns:a16="http://schemas.microsoft.com/office/drawing/2014/main" id="{30E4CF71-C848-0926-5712-1E1C40881DD8}"/>
              </a:ext>
            </a:extLst>
          </p:cNvPr>
          <p:cNvSpPr txBox="1"/>
          <p:nvPr/>
        </p:nvSpPr>
        <p:spPr>
          <a:xfrm>
            <a:off x="2474868" y="1616201"/>
            <a:ext cx="1569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+mn-lt"/>
              </a:rPr>
              <a:t>b)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91" name="Hộp Văn bản 90">
            <a:extLst>
              <a:ext uri="{FF2B5EF4-FFF2-40B4-BE49-F238E27FC236}">
                <a16:creationId xmlns:a16="http://schemas.microsoft.com/office/drawing/2014/main" id="{ED8D5338-0E63-1921-2960-E6074D2A09C1}"/>
              </a:ext>
            </a:extLst>
          </p:cNvPr>
          <p:cNvSpPr txBox="1"/>
          <p:nvPr/>
        </p:nvSpPr>
        <p:spPr>
          <a:xfrm flipH="1">
            <a:off x="5328759" y="2324087"/>
            <a:ext cx="849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n-lt"/>
              </a:rPr>
              <a:t>382</a:t>
            </a:r>
          </a:p>
        </p:txBody>
      </p:sp>
      <p:sp>
        <p:nvSpPr>
          <p:cNvPr id="92" name="Hộp Văn bản 91">
            <a:extLst>
              <a:ext uri="{FF2B5EF4-FFF2-40B4-BE49-F238E27FC236}">
                <a16:creationId xmlns:a16="http://schemas.microsoft.com/office/drawing/2014/main" id="{39337888-6995-D497-C481-4F8D8EE12902}"/>
              </a:ext>
            </a:extLst>
          </p:cNvPr>
          <p:cNvSpPr txBox="1"/>
          <p:nvPr/>
        </p:nvSpPr>
        <p:spPr>
          <a:xfrm flipH="1">
            <a:off x="4598891" y="2311810"/>
            <a:ext cx="849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n-lt"/>
              </a:rPr>
              <a:t>372</a:t>
            </a:r>
          </a:p>
        </p:txBody>
      </p:sp>
      <p:sp>
        <p:nvSpPr>
          <p:cNvPr id="93" name="Hộp Văn bản 92">
            <a:extLst>
              <a:ext uri="{FF2B5EF4-FFF2-40B4-BE49-F238E27FC236}">
                <a16:creationId xmlns:a16="http://schemas.microsoft.com/office/drawing/2014/main" id="{D1136E7A-B8DE-9359-0537-F0891BAAF505}"/>
              </a:ext>
            </a:extLst>
          </p:cNvPr>
          <p:cNvSpPr txBox="1"/>
          <p:nvPr/>
        </p:nvSpPr>
        <p:spPr>
          <a:xfrm flipH="1">
            <a:off x="5322511" y="2944452"/>
            <a:ext cx="849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n-lt"/>
              </a:rPr>
              <a:t>392</a:t>
            </a:r>
          </a:p>
        </p:txBody>
      </p:sp>
      <p:sp>
        <p:nvSpPr>
          <p:cNvPr id="94" name="Hộp Văn bản 93">
            <a:extLst>
              <a:ext uri="{FF2B5EF4-FFF2-40B4-BE49-F238E27FC236}">
                <a16:creationId xmlns:a16="http://schemas.microsoft.com/office/drawing/2014/main" id="{BF05382E-F8CE-AEDA-43C1-FED9A45D09F3}"/>
              </a:ext>
            </a:extLst>
          </p:cNvPr>
          <p:cNvSpPr txBox="1"/>
          <p:nvPr/>
        </p:nvSpPr>
        <p:spPr>
          <a:xfrm flipH="1">
            <a:off x="4613756" y="3604474"/>
            <a:ext cx="849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  <a:latin typeface="+mn-lt"/>
              </a:rPr>
              <a:t>.?.</a:t>
            </a:r>
          </a:p>
        </p:txBody>
      </p:sp>
      <p:sp>
        <p:nvSpPr>
          <p:cNvPr id="95" name="Hộp Văn bản 94">
            <a:extLst>
              <a:ext uri="{FF2B5EF4-FFF2-40B4-BE49-F238E27FC236}">
                <a16:creationId xmlns:a16="http://schemas.microsoft.com/office/drawing/2014/main" id="{14ED6A5D-3BA4-670A-0773-DDA6620E6713}"/>
              </a:ext>
            </a:extLst>
          </p:cNvPr>
          <p:cNvSpPr txBox="1"/>
          <p:nvPr/>
        </p:nvSpPr>
        <p:spPr>
          <a:xfrm flipH="1">
            <a:off x="3133337" y="3601956"/>
            <a:ext cx="849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  <a:latin typeface="+mn-lt"/>
              </a:rPr>
              <a:t>.?.</a:t>
            </a:r>
          </a:p>
        </p:txBody>
      </p:sp>
      <p:sp>
        <p:nvSpPr>
          <p:cNvPr id="96" name="Hộp Văn bản 95">
            <a:extLst>
              <a:ext uri="{FF2B5EF4-FFF2-40B4-BE49-F238E27FC236}">
                <a16:creationId xmlns:a16="http://schemas.microsoft.com/office/drawing/2014/main" id="{6F1B8A35-A8C0-C2B9-BD34-2F387B85C53B}"/>
              </a:ext>
            </a:extLst>
          </p:cNvPr>
          <p:cNvSpPr txBox="1"/>
          <p:nvPr/>
        </p:nvSpPr>
        <p:spPr>
          <a:xfrm flipH="1">
            <a:off x="3861301" y="3591434"/>
            <a:ext cx="849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n-lt"/>
              </a:rPr>
              <a:t>422</a:t>
            </a:r>
          </a:p>
        </p:txBody>
      </p:sp>
      <p:sp>
        <p:nvSpPr>
          <p:cNvPr id="97" name="Hộp Văn bản 96">
            <a:extLst>
              <a:ext uri="{FF2B5EF4-FFF2-40B4-BE49-F238E27FC236}">
                <a16:creationId xmlns:a16="http://schemas.microsoft.com/office/drawing/2014/main" id="{D4BA7ED5-50CF-3162-CD38-3F5BD353B870}"/>
              </a:ext>
            </a:extLst>
          </p:cNvPr>
          <p:cNvSpPr txBox="1"/>
          <p:nvPr/>
        </p:nvSpPr>
        <p:spPr>
          <a:xfrm flipH="1">
            <a:off x="5364735" y="3601956"/>
            <a:ext cx="849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  <a:latin typeface="+mn-lt"/>
              </a:rPr>
              <a:t>.?.</a:t>
            </a:r>
          </a:p>
        </p:txBody>
      </p:sp>
      <p:pic>
        <p:nvPicPr>
          <p:cNvPr id="9" name="Hình ảnh 8" descr="Ảnh có chứa đồ chơi&#10;&#10;Mô tả được tạo tự động">
            <a:extLst>
              <a:ext uri="{FF2B5EF4-FFF2-40B4-BE49-F238E27FC236}">
                <a16:creationId xmlns:a16="http://schemas.microsoft.com/office/drawing/2014/main" id="{82E50656-EDF2-6FD1-2065-B01DB7B2FCA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659" t="17971" r="35798" b="40772"/>
          <a:stretch/>
        </p:blipFill>
        <p:spPr>
          <a:xfrm>
            <a:off x="3483102" y="2135897"/>
            <a:ext cx="1183725" cy="1275155"/>
          </a:xfrm>
          <a:prstGeom prst="rect">
            <a:avLst/>
          </a:prstGeom>
        </p:spPr>
      </p:pic>
      <p:sp>
        <p:nvSpPr>
          <p:cNvPr id="54" name="Hộp Văn bản 53">
            <a:extLst>
              <a:ext uri="{FF2B5EF4-FFF2-40B4-BE49-F238E27FC236}">
                <a16:creationId xmlns:a16="http://schemas.microsoft.com/office/drawing/2014/main" id="{267896D3-BD09-3966-4867-6CD467087F5F}"/>
              </a:ext>
            </a:extLst>
          </p:cNvPr>
          <p:cNvSpPr txBox="1"/>
          <p:nvPr/>
        </p:nvSpPr>
        <p:spPr>
          <a:xfrm flipH="1">
            <a:off x="4617998" y="3597954"/>
            <a:ext cx="849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chemeClr val="tx2"/>
                </a:solidFill>
                <a:latin typeface="+mn-lt"/>
              </a:rPr>
              <a:t>412</a:t>
            </a:r>
            <a:endParaRPr lang="en-US" sz="24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55" name="Hộp Văn bản 54">
            <a:extLst>
              <a:ext uri="{FF2B5EF4-FFF2-40B4-BE49-F238E27FC236}">
                <a16:creationId xmlns:a16="http://schemas.microsoft.com/office/drawing/2014/main" id="{432F3E43-D8C5-4988-975F-7C575F7480AF}"/>
              </a:ext>
            </a:extLst>
          </p:cNvPr>
          <p:cNvSpPr txBox="1"/>
          <p:nvPr/>
        </p:nvSpPr>
        <p:spPr>
          <a:xfrm flipH="1">
            <a:off x="3108507" y="3593784"/>
            <a:ext cx="849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chemeClr val="tx2"/>
                </a:solidFill>
                <a:latin typeface="+mn-lt"/>
              </a:rPr>
              <a:t>432</a:t>
            </a:r>
            <a:endParaRPr lang="en-US" sz="24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56" name="Hộp Văn bản 55">
            <a:extLst>
              <a:ext uri="{FF2B5EF4-FFF2-40B4-BE49-F238E27FC236}">
                <a16:creationId xmlns:a16="http://schemas.microsoft.com/office/drawing/2014/main" id="{14FB9EF3-FF4E-C293-79F4-22D12D0255F6}"/>
              </a:ext>
            </a:extLst>
          </p:cNvPr>
          <p:cNvSpPr txBox="1"/>
          <p:nvPr/>
        </p:nvSpPr>
        <p:spPr>
          <a:xfrm flipH="1">
            <a:off x="5372306" y="3593784"/>
            <a:ext cx="849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chemeClr val="tx2"/>
                </a:solidFill>
                <a:latin typeface="+mn-lt"/>
              </a:rPr>
              <a:t>402</a:t>
            </a:r>
            <a:endParaRPr lang="en-US" sz="24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57" name="Mũi tên: Cong Phải 56">
            <a:extLst>
              <a:ext uri="{FF2B5EF4-FFF2-40B4-BE49-F238E27FC236}">
                <a16:creationId xmlns:a16="http://schemas.microsoft.com/office/drawing/2014/main" id="{14421420-27D1-CF79-51FA-32332170E4A3}"/>
              </a:ext>
            </a:extLst>
          </p:cNvPr>
          <p:cNvSpPr/>
          <p:nvPr/>
        </p:nvSpPr>
        <p:spPr>
          <a:xfrm rot="16200000" flipH="1">
            <a:off x="5297311" y="1977187"/>
            <a:ext cx="249456" cy="522335"/>
          </a:xfrm>
          <a:prstGeom prst="curvedRightArrow">
            <a:avLst/>
          </a:prstGeom>
          <a:solidFill>
            <a:srgbClr val="0083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8" name="Hộp Văn bản 57">
            <a:extLst>
              <a:ext uri="{FF2B5EF4-FFF2-40B4-BE49-F238E27FC236}">
                <a16:creationId xmlns:a16="http://schemas.microsoft.com/office/drawing/2014/main" id="{0CE3169E-3FDC-A7C9-FCE3-F347001A83B8}"/>
              </a:ext>
            </a:extLst>
          </p:cNvPr>
          <p:cNvSpPr txBox="1"/>
          <p:nvPr/>
        </p:nvSpPr>
        <p:spPr>
          <a:xfrm>
            <a:off x="4958290" y="1807037"/>
            <a:ext cx="838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92D050"/>
                </a:solidFill>
                <a:latin typeface="+mn-lt"/>
              </a:rPr>
              <a:t> + 10</a:t>
            </a:r>
            <a:endParaRPr lang="en-US" sz="2000" b="1" dirty="0">
              <a:solidFill>
                <a:srgbClr val="92D050"/>
              </a:solidFill>
              <a:latin typeface="+mn-lt"/>
            </a:endParaRPr>
          </a:p>
        </p:txBody>
      </p:sp>
      <p:sp>
        <p:nvSpPr>
          <p:cNvPr id="59" name="Mũi tên: Cong Phải 58">
            <a:extLst>
              <a:ext uri="{FF2B5EF4-FFF2-40B4-BE49-F238E27FC236}">
                <a16:creationId xmlns:a16="http://schemas.microsoft.com/office/drawing/2014/main" id="{0E813049-289C-F812-2BCA-D175CD139B4D}"/>
              </a:ext>
            </a:extLst>
          </p:cNvPr>
          <p:cNvSpPr/>
          <p:nvPr/>
        </p:nvSpPr>
        <p:spPr>
          <a:xfrm flipH="1">
            <a:off x="6007368" y="2661887"/>
            <a:ext cx="249456" cy="522335"/>
          </a:xfrm>
          <a:prstGeom prst="curvedRightArrow">
            <a:avLst/>
          </a:prstGeom>
          <a:solidFill>
            <a:srgbClr val="0083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0" name="Hộp Văn bản 59">
            <a:extLst>
              <a:ext uri="{FF2B5EF4-FFF2-40B4-BE49-F238E27FC236}">
                <a16:creationId xmlns:a16="http://schemas.microsoft.com/office/drawing/2014/main" id="{51AB77F9-42F3-8394-6917-FF9743259C03}"/>
              </a:ext>
            </a:extLst>
          </p:cNvPr>
          <p:cNvSpPr txBox="1"/>
          <p:nvPr/>
        </p:nvSpPr>
        <p:spPr>
          <a:xfrm>
            <a:off x="6169899" y="2741172"/>
            <a:ext cx="838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92D050"/>
                </a:solidFill>
                <a:latin typeface="+mn-lt"/>
              </a:rPr>
              <a:t> + 10</a:t>
            </a:r>
            <a:endParaRPr lang="en-US" sz="2000" b="1" dirty="0">
              <a:solidFill>
                <a:srgbClr val="92D050"/>
              </a:solidFill>
              <a:latin typeface="+mn-lt"/>
            </a:endParaRPr>
          </a:p>
        </p:txBody>
      </p:sp>
      <p:sp>
        <p:nvSpPr>
          <p:cNvPr id="62" name="Mũi tên: Cong Phải 61">
            <a:extLst>
              <a:ext uri="{FF2B5EF4-FFF2-40B4-BE49-F238E27FC236}">
                <a16:creationId xmlns:a16="http://schemas.microsoft.com/office/drawing/2014/main" id="{9DA92EF6-6F4C-4895-9DA1-DF01050D1272}"/>
              </a:ext>
            </a:extLst>
          </p:cNvPr>
          <p:cNvSpPr/>
          <p:nvPr/>
        </p:nvSpPr>
        <p:spPr>
          <a:xfrm flipH="1">
            <a:off x="6055900" y="3256165"/>
            <a:ext cx="249456" cy="522335"/>
          </a:xfrm>
          <a:prstGeom prst="curvedRightArrow">
            <a:avLst/>
          </a:prstGeom>
          <a:solidFill>
            <a:srgbClr val="0083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3" name="Hộp Văn bản 62">
            <a:extLst>
              <a:ext uri="{FF2B5EF4-FFF2-40B4-BE49-F238E27FC236}">
                <a16:creationId xmlns:a16="http://schemas.microsoft.com/office/drawing/2014/main" id="{4F9F9E29-71CC-518F-2B71-4B97C3E97932}"/>
              </a:ext>
            </a:extLst>
          </p:cNvPr>
          <p:cNvSpPr txBox="1"/>
          <p:nvPr/>
        </p:nvSpPr>
        <p:spPr>
          <a:xfrm>
            <a:off x="6218431" y="3335450"/>
            <a:ext cx="838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92D050"/>
                </a:solidFill>
                <a:latin typeface="+mn-lt"/>
              </a:rPr>
              <a:t> + 10</a:t>
            </a:r>
            <a:endParaRPr lang="en-US" sz="2000" b="1" dirty="0">
              <a:solidFill>
                <a:srgbClr val="92D050"/>
              </a:solidFill>
              <a:latin typeface="+mn-lt"/>
            </a:endParaRPr>
          </a:p>
        </p:txBody>
      </p:sp>
      <p:sp>
        <p:nvSpPr>
          <p:cNvPr id="31" name="Mũi tên: Cong Phải 30">
            <a:extLst>
              <a:ext uri="{FF2B5EF4-FFF2-40B4-BE49-F238E27FC236}">
                <a16:creationId xmlns:a16="http://schemas.microsoft.com/office/drawing/2014/main" id="{DBBF09C1-3781-5F9C-9BB0-4D3702F1E3B4}"/>
              </a:ext>
            </a:extLst>
          </p:cNvPr>
          <p:cNvSpPr/>
          <p:nvPr/>
        </p:nvSpPr>
        <p:spPr>
          <a:xfrm rot="5400000" flipH="1">
            <a:off x="5309387" y="3835684"/>
            <a:ext cx="249456" cy="522335"/>
          </a:xfrm>
          <a:prstGeom prst="curvedRightArrow">
            <a:avLst/>
          </a:prstGeom>
          <a:solidFill>
            <a:srgbClr val="0083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B73FBC36-9A05-8FCB-564C-7FF6F9F24453}"/>
              </a:ext>
            </a:extLst>
          </p:cNvPr>
          <p:cNvSpPr txBox="1"/>
          <p:nvPr/>
        </p:nvSpPr>
        <p:spPr>
          <a:xfrm>
            <a:off x="5002667" y="4173321"/>
            <a:ext cx="838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92D050"/>
                </a:solidFill>
                <a:latin typeface="+mn-lt"/>
              </a:rPr>
              <a:t> + 10</a:t>
            </a:r>
            <a:endParaRPr lang="en-US" sz="2000" b="1" dirty="0">
              <a:solidFill>
                <a:srgbClr val="92D050"/>
              </a:solidFill>
              <a:latin typeface="+mn-lt"/>
            </a:endParaRPr>
          </a:p>
        </p:txBody>
      </p:sp>
      <p:sp>
        <p:nvSpPr>
          <p:cNvPr id="34" name="Mũi tên: Cong Phải 33">
            <a:extLst>
              <a:ext uri="{FF2B5EF4-FFF2-40B4-BE49-F238E27FC236}">
                <a16:creationId xmlns:a16="http://schemas.microsoft.com/office/drawing/2014/main" id="{21A4C1BE-1592-D3B5-9769-61131C005A87}"/>
              </a:ext>
            </a:extLst>
          </p:cNvPr>
          <p:cNvSpPr/>
          <p:nvPr/>
        </p:nvSpPr>
        <p:spPr>
          <a:xfrm rot="5400000" flipH="1">
            <a:off x="3824238" y="3873799"/>
            <a:ext cx="249456" cy="522335"/>
          </a:xfrm>
          <a:prstGeom prst="curvedRightArrow">
            <a:avLst/>
          </a:prstGeom>
          <a:solidFill>
            <a:srgbClr val="0083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Hộp Văn bản 34">
            <a:extLst>
              <a:ext uri="{FF2B5EF4-FFF2-40B4-BE49-F238E27FC236}">
                <a16:creationId xmlns:a16="http://schemas.microsoft.com/office/drawing/2014/main" id="{8BB624E3-3A53-585D-767F-E61DCA5DABDA}"/>
              </a:ext>
            </a:extLst>
          </p:cNvPr>
          <p:cNvSpPr txBox="1"/>
          <p:nvPr/>
        </p:nvSpPr>
        <p:spPr>
          <a:xfrm>
            <a:off x="3517518" y="4211436"/>
            <a:ext cx="838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92D050"/>
                </a:solidFill>
                <a:latin typeface="+mn-lt"/>
              </a:rPr>
              <a:t> + 10</a:t>
            </a:r>
            <a:endParaRPr lang="en-US" sz="2000" b="1" dirty="0">
              <a:solidFill>
                <a:srgbClr val="92D05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4193179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32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  <p:bldP spid="91" grpId="1"/>
      <p:bldP spid="91" grpId="2"/>
      <p:bldP spid="91" grpId="3"/>
      <p:bldP spid="92" grpId="0"/>
      <p:bldP spid="92" grpId="1"/>
      <p:bldP spid="93" grpId="0"/>
      <p:bldP spid="93" grpId="1"/>
      <p:bldP spid="94" grpId="0"/>
      <p:bldP spid="95" grpId="0"/>
      <p:bldP spid="97" grpId="0"/>
      <p:bldP spid="54" grpId="0"/>
      <p:bldP spid="55" grpId="0"/>
      <p:bldP spid="56" grpId="0"/>
      <p:bldP spid="57" grpId="0" animBg="1"/>
      <p:bldP spid="58" grpId="0"/>
      <p:bldP spid="59" grpId="0" animBg="1"/>
      <p:bldP spid="60" grpId="0"/>
      <p:bldP spid="62" grpId="0" animBg="1"/>
      <p:bldP spid="63" grpId="0"/>
      <p:bldP spid="31" grpId="0" animBg="1"/>
      <p:bldP spid="33" grpId="0"/>
      <p:bldP spid="34" grpId="0" animBg="1"/>
      <p:bldP spid="3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333829" y="642028"/>
            <a:ext cx="8476342" cy="4211076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344B5577-DFC8-7313-9CE4-A75E70FE19A4}"/>
              </a:ext>
            </a:extLst>
          </p:cNvPr>
          <p:cNvGrpSpPr/>
          <p:nvPr/>
        </p:nvGrpSpPr>
        <p:grpSpPr>
          <a:xfrm>
            <a:off x="704126" y="810630"/>
            <a:ext cx="3176495" cy="789312"/>
            <a:chOff x="1203157" y="685800"/>
            <a:chExt cx="3176495" cy="789312"/>
          </a:xfrm>
        </p:grpSpPr>
        <p:grpSp>
          <p:nvGrpSpPr>
            <p:cNvPr id="5" name="Nhóm 4">
              <a:extLst>
                <a:ext uri="{FF2B5EF4-FFF2-40B4-BE49-F238E27FC236}">
                  <a16:creationId xmlns:a16="http://schemas.microsoft.com/office/drawing/2014/main" id="{8C7BB831-02D6-D3F1-2A86-F000510F3325}"/>
                </a:ext>
              </a:extLst>
            </p:cNvPr>
            <p:cNvGrpSpPr/>
            <p:nvPr/>
          </p:nvGrpSpPr>
          <p:grpSpPr>
            <a:xfrm>
              <a:off x="1203157" y="685800"/>
              <a:ext cx="1311443" cy="789312"/>
              <a:chOff x="1431757" y="695790"/>
              <a:chExt cx="1347537" cy="856284"/>
            </a:xfrm>
          </p:grpSpPr>
          <p:sp>
            <p:nvSpPr>
              <p:cNvPr id="3" name="Hình Bầu dục 2">
                <a:extLst>
                  <a:ext uri="{FF2B5EF4-FFF2-40B4-BE49-F238E27FC236}">
                    <a16:creationId xmlns:a16="http://schemas.microsoft.com/office/drawing/2014/main" id="{B95F77D3-93B9-49BC-A7D1-93AB3C8ECE6F}"/>
                  </a:ext>
                </a:extLst>
              </p:cNvPr>
              <p:cNvSpPr/>
              <p:nvPr/>
            </p:nvSpPr>
            <p:spPr>
              <a:xfrm>
                <a:off x="1708484" y="721895"/>
                <a:ext cx="794084" cy="83017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A53A52EC-7A95-0F08-586F-1DB2E441C934}"/>
                  </a:ext>
                </a:extLst>
              </p:cNvPr>
              <p:cNvSpPr txBox="1"/>
              <p:nvPr/>
            </p:nvSpPr>
            <p:spPr>
              <a:xfrm>
                <a:off x="1431757" y="695790"/>
                <a:ext cx="1347537" cy="8347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</p:grp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5ECB7D4A-05B8-3D3F-8AA2-C65A5F35D2F8}"/>
                </a:ext>
              </a:extLst>
            </p:cNvPr>
            <p:cNvSpPr txBox="1"/>
            <p:nvPr/>
          </p:nvSpPr>
          <p:spPr>
            <a:xfrm>
              <a:off x="1215347" y="768360"/>
              <a:ext cx="31643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2" name="Picture 11">
            <a:extLst>
              <a:ext uri="{FF2B5EF4-FFF2-40B4-BE49-F238E27FC236}">
                <a16:creationId xmlns:a16="http://schemas.microsoft.com/office/drawing/2014/main" id="{19718BFB-AAF5-0026-84DD-1A0E628496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6864" y="538839"/>
            <a:ext cx="2073009" cy="1603263"/>
          </a:xfrm>
          <a:prstGeom prst="rect">
            <a:avLst/>
          </a:prstGeom>
        </p:spPr>
      </p:pic>
      <p:grpSp>
        <p:nvGrpSpPr>
          <p:cNvPr id="84" name="Nhóm 83">
            <a:extLst>
              <a:ext uri="{FF2B5EF4-FFF2-40B4-BE49-F238E27FC236}">
                <a16:creationId xmlns:a16="http://schemas.microsoft.com/office/drawing/2014/main" id="{9CD8999B-8DC3-D31A-78E2-DBD3F5D0D967}"/>
              </a:ext>
            </a:extLst>
          </p:cNvPr>
          <p:cNvGrpSpPr/>
          <p:nvPr/>
        </p:nvGrpSpPr>
        <p:grpSpPr>
          <a:xfrm rot="10800000" flipH="1">
            <a:off x="2101850" y="1657389"/>
            <a:ext cx="4575676" cy="2927307"/>
            <a:chOff x="780264" y="1910286"/>
            <a:chExt cx="2857500" cy="1871318"/>
          </a:xfrm>
        </p:grpSpPr>
        <p:sp>
          <p:nvSpPr>
            <p:cNvPr id="85" name="Hình chữ nhật: Góc Tròn 84">
              <a:extLst>
                <a:ext uri="{FF2B5EF4-FFF2-40B4-BE49-F238E27FC236}">
                  <a16:creationId xmlns:a16="http://schemas.microsoft.com/office/drawing/2014/main" id="{31EE6300-199E-3600-1448-BE45007BA5CA}"/>
                </a:ext>
              </a:extLst>
            </p:cNvPr>
            <p:cNvSpPr/>
            <p:nvPr/>
          </p:nvSpPr>
          <p:spPr>
            <a:xfrm>
              <a:off x="780264" y="1910286"/>
              <a:ext cx="2857500" cy="1871318"/>
            </a:xfrm>
            <a:prstGeom prst="roundRect">
              <a:avLst/>
            </a:prstGeom>
            <a:solidFill>
              <a:srgbClr val="FEEC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Hình chữ nhật: Góc Tròn 85">
              <a:extLst>
                <a:ext uri="{FF2B5EF4-FFF2-40B4-BE49-F238E27FC236}">
                  <a16:creationId xmlns:a16="http://schemas.microsoft.com/office/drawing/2014/main" id="{293456D8-1E89-8F6D-58F7-63A681A3CF71}"/>
                </a:ext>
              </a:extLst>
            </p:cNvPr>
            <p:cNvSpPr/>
            <p:nvPr/>
          </p:nvSpPr>
          <p:spPr>
            <a:xfrm>
              <a:off x="842537" y="1985384"/>
              <a:ext cx="2795227" cy="1707868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87" name="Bảng 11">
            <a:extLst>
              <a:ext uri="{FF2B5EF4-FFF2-40B4-BE49-F238E27FC236}">
                <a16:creationId xmlns:a16="http://schemas.microsoft.com/office/drawing/2014/main" id="{3FEA505A-077C-3627-F241-6C8A193F1C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8023397"/>
              </p:ext>
            </p:extLst>
          </p:nvPr>
        </p:nvGraphicFramePr>
        <p:xfrm>
          <a:off x="2788640" y="2292307"/>
          <a:ext cx="3132228" cy="1754142"/>
        </p:xfrm>
        <a:graphic>
          <a:graphicData uri="http://schemas.openxmlformats.org/drawingml/2006/table">
            <a:tbl>
              <a:tblPr firstRow="1" bandRow="1">
                <a:tableStyleId>{69D475FA-D7D5-4C28-A924-AE3FF760CD3E}</a:tableStyleId>
              </a:tblPr>
              <a:tblGrid>
                <a:gridCol w="783057">
                  <a:extLst>
                    <a:ext uri="{9D8B030D-6E8A-4147-A177-3AD203B41FA5}">
                      <a16:colId xmlns:a16="http://schemas.microsoft.com/office/drawing/2014/main" val="2958766085"/>
                    </a:ext>
                  </a:extLst>
                </a:gridCol>
                <a:gridCol w="783057">
                  <a:extLst>
                    <a:ext uri="{9D8B030D-6E8A-4147-A177-3AD203B41FA5}">
                      <a16:colId xmlns:a16="http://schemas.microsoft.com/office/drawing/2014/main" val="3979475939"/>
                    </a:ext>
                  </a:extLst>
                </a:gridCol>
                <a:gridCol w="783057">
                  <a:extLst>
                    <a:ext uri="{9D8B030D-6E8A-4147-A177-3AD203B41FA5}">
                      <a16:colId xmlns:a16="http://schemas.microsoft.com/office/drawing/2014/main" val="2831215043"/>
                    </a:ext>
                  </a:extLst>
                </a:gridCol>
                <a:gridCol w="783057">
                  <a:extLst>
                    <a:ext uri="{9D8B030D-6E8A-4147-A177-3AD203B41FA5}">
                      <a16:colId xmlns:a16="http://schemas.microsoft.com/office/drawing/2014/main" val="1405982005"/>
                    </a:ext>
                  </a:extLst>
                </a:gridCol>
              </a:tblGrid>
              <a:tr h="58471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9710419"/>
                  </a:ext>
                </a:extLst>
              </a:tr>
              <a:tr h="58471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699457"/>
                  </a:ext>
                </a:extLst>
              </a:tr>
              <a:tr h="58471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AB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7422099"/>
                  </a:ext>
                </a:extLst>
              </a:tr>
            </a:tbl>
          </a:graphicData>
        </a:graphic>
      </p:graphicFrame>
      <p:sp>
        <p:nvSpPr>
          <p:cNvPr id="69" name="Hộp Văn bản 68">
            <a:extLst>
              <a:ext uri="{FF2B5EF4-FFF2-40B4-BE49-F238E27FC236}">
                <a16:creationId xmlns:a16="http://schemas.microsoft.com/office/drawing/2014/main" id="{EBC01C65-763C-E83E-05E9-FA272DAB3B91}"/>
              </a:ext>
            </a:extLst>
          </p:cNvPr>
          <p:cNvSpPr txBox="1"/>
          <p:nvPr/>
        </p:nvSpPr>
        <p:spPr>
          <a:xfrm flipH="1">
            <a:off x="2699904" y="2364318"/>
            <a:ext cx="933450" cy="461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n-lt"/>
              </a:rPr>
              <a:t>34</a:t>
            </a:r>
          </a:p>
        </p:txBody>
      </p:sp>
      <p:sp>
        <p:nvSpPr>
          <p:cNvPr id="70" name="Hộp Văn bản 69">
            <a:extLst>
              <a:ext uri="{FF2B5EF4-FFF2-40B4-BE49-F238E27FC236}">
                <a16:creationId xmlns:a16="http://schemas.microsoft.com/office/drawing/2014/main" id="{A7CD5BA4-A84A-A07A-139E-2A9C99724CE5}"/>
              </a:ext>
            </a:extLst>
          </p:cNvPr>
          <p:cNvSpPr txBox="1"/>
          <p:nvPr/>
        </p:nvSpPr>
        <p:spPr>
          <a:xfrm flipH="1">
            <a:off x="3505884" y="2370094"/>
            <a:ext cx="933450" cy="461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n-lt"/>
              </a:rPr>
              <a:t>45</a:t>
            </a:r>
          </a:p>
        </p:txBody>
      </p:sp>
      <p:sp>
        <p:nvSpPr>
          <p:cNvPr id="71" name="Hộp Văn bản 70">
            <a:extLst>
              <a:ext uri="{FF2B5EF4-FFF2-40B4-BE49-F238E27FC236}">
                <a16:creationId xmlns:a16="http://schemas.microsoft.com/office/drawing/2014/main" id="{73E5551F-D30B-0056-7396-6FBA39E84B55}"/>
              </a:ext>
            </a:extLst>
          </p:cNvPr>
          <p:cNvSpPr txBox="1"/>
          <p:nvPr/>
        </p:nvSpPr>
        <p:spPr>
          <a:xfrm flipH="1">
            <a:off x="5055208" y="2968925"/>
            <a:ext cx="933450" cy="461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n-lt"/>
              </a:rPr>
              <a:t>78</a:t>
            </a:r>
          </a:p>
        </p:txBody>
      </p:sp>
      <p:sp>
        <p:nvSpPr>
          <p:cNvPr id="72" name="Hộp Văn bản 71">
            <a:extLst>
              <a:ext uri="{FF2B5EF4-FFF2-40B4-BE49-F238E27FC236}">
                <a16:creationId xmlns:a16="http://schemas.microsoft.com/office/drawing/2014/main" id="{3BE576E7-3A70-4CD6-2041-B287D56150FD}"/>
              </a:ext>
            </a:extLst>
          </p:cNvPr>
          <p:cNvSpPr txBox="1"/>
          <p:nvPr/>
        </p:nvSpPr>
        <p:spPr>
          <a:xfrm flipH="1">
            <a:off x="4284053" y="2392183"/>
            <a:ext cx="933450" cy="461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  <a:latin typeface="+mn-lt"/>
              </a:rPr>
              <a:t>.?.</a:t>
            </a:r>
          </a:p>
        </p:txBody>
      </p:sp>
      <p:sp>
        <p:nvSpPr>
          <p:cNvPr id="73" name="Hộp Văn bản 72">
            <a:extLst>
              <a:ext uri="{FF2B5EF4-FFF2-40B4-BE49-F238E27FC236}">
                <a16:creationId xmlns:a16="http://schemas.microsoft.com/office/drawing/2014/main" id="{63118D74-F4F8-4852-CF6A-0701C8806ECE}"/>
              </a:ext>
            </a:extLst>
          </p:cNvPr>
          <p:cNvSpPr txBox="1"/>
          <p:nvPr/>
        </p:nvSpPr>
        <p:spPr>
          <a:xfrm flipH="1">
            <a:off x="5055208" y="2392183"/>
            <a:ext cx="933450" cy="461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chemeClr val="tx2"/>
                </a:solidFill>
                <a:latin typeface="+mn-lt"/>
              </a:rPr>
              <a:t>.</a:t>
            </a:r>
            <a:r>
              <a:rPr lang="en-US" sz="2400" b="1" dirty="0">
                <a:solidFill>
                  <a:schemeClr val="tx2"/>
                </a:solidFill>
                <a:latin typeface="+mn-lt"/>
              </a:rPr>
              <a:t>?.</a:t>
            </a:r>
          </a:p>
        </p:txBody>
      </p:sp>
      <p:sp>
        <p:nvSpPr>
          <p:cNvPr id="74" name="Hộp Văn bản 73">
            <a:extLst>
              <a:ext uri="{FF2B5EF4-FFF2-40B4-BE49-F238E27FC236}">
                <a16:creationId xmlns:a16="http://schemas.microsoft.com/office/drawing/2014/main" id="{DD700507-7C87-18B2-6175-7C081717774F}"/>
              </a:ext>
            </a:extLst>
          </p:cNvPr>
          <p:cNvSpPr txBox="1"/>
          <p:nvPr/>
        </p:nvSpPr>
        <p:spPr>
          <a:xfrm flipH="1">
            <a:off x="2699904" y="3563043"/>
            <a:ext cx="933450" cy="461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n-lt"/>
              </a:rPr>
              <a:t>12</a:t>
            </a:r>
          </a:p>
        </p:txBody>
      </p:sp>
      <p:sp>
        <p:nvSpPr>
          <p:cNvPr id="75" name="Hộp Văn bản 74">
            <a:extLst>
              <a:ext uri="{FF2B5EF4-FFF2-40B4-BE49-F238E27FC236}">
                <a16:creationId xmlns:a16="http://schemas.microsoft.com/office/drawing/2014/main" id="{ED019947-E705-A3EE-0185-51DB830B7CBD}"/>
              </a:ext>
            </a:extLst>
          </p:cNvPr>
          <p:cNvSpPr txBox="1"/>
          <p:nvPr/>
        </p:nvSpPr>
        <p:spPr>
          <a:xfrm flipH="1">
            <a:off x="5070095" y="3601395"/>
            <a:ext cx="933450" cy="461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chemeClr val="tx2"/>
                </a:solidFill>
                <a:latin typeface="+mn-lt"/>
              </a:rPr>
              <a:t>.</a:t>
            </a:r>
            <a:r>
              <a:rPr lang="en-US" sz="2400" b="1" dirty="0">
                <a:solidFill>
                  <a:schemeClr val="tx2"/>
                </a:solidFill>
                <a:latin typeface="+mn-lt"/>
              </a:rPr>
              <a:t>?</a:t>
            </a:r>
            <a:r>
              <a:rPr lang="vi-VN" sz="2400" b="1" dirty="0">
                <a:solidFill>
                  <a:schemeClr val="tx2"/>
                </a:solidFill>
                <a:latin typeface="+mn-lt"/>
              </a:rPr>
              <a:t>.</a:t>
            </a:r>
            <a:endParaRPr lang="en-US" sz="24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98" name="Hộp Văn bản 97">
            <a:extLst>
              <a:ext uri="{FF2B5EF4-FFF2-40B4-BE49-F238E27FC236}">
                <a16:creationId xmlns:a16="http://schemas.microsoft.com/office/drawing/2014/main" id="{5315655D-B1EC-0D0B-F20B-20923008AF6C}"/>
              </a:ext>
            </a:extLst>
          </p:cNvPr>
          <p:cNvSpPr txBox="1"/>
          <p:nvPr/>
        </p:nvSpPr>
        <p:spPr>
          <a:xfrm flipH="1">
            <a:off x="2695193" y="2960792"/>
            <a:ext cx="933450" cy="461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n-lt"/>
              </a:rPr>
              <a:t>23</a:t>
            </a:r>
          </a:p>
        </p:txBody>
      </p:sp>
      <p:sp>
        <p:nvSpPr>
          <p:cNvPr id="88" name="Hộp Văn bản 87">
            <a:extLst>
              <a:ext uri="{FF2B5EF4-FFF2-40B4-BE49-F238E27FC236}">
                <a16:creationId xmlns:a16="http://schemas.microsoft.com/office/drawing/2014/main" id="{2BEBFF33-AE8F-7811-B637-08AF538F4EB1}"/>
              </a:ext>
            </a:extLst>
          </p:cNvPr>
          <p:cNvSpPr txBox="1"/>
          <p:nvPr/>
        </p:nvSpPr>
        <p:spPr>
          <a:xfrm>
            <a:off x="2226828" y="1635189"/>
            <a:ext cx="15521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+mn-lt"/>
              </a:rPr>
              <a:t>c)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2" name="Hình ảnh 51" descr="Ảnh có chứa đồ chơi&#10;&#10;Mô tả được tạo tự động">
            <a:extLst>
              <a:ext uri="{FF2B5EF4-FFF2-40B4-BE49-F238E27FC236}">
                <a16:creationId xmlns:a16="http://schemas.microsoft.com/office/drawing/2014/main" id="{E1721C90-1E6F-9747-7D47-3BA280EE77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29" t="8515" r="72014" b="35178"/>
          <a:stretch/>
        </p:blipFill>
        <p:spPr>
          <a:xfrm>
            <a:off x="3686215" y="2639862"/>
            <a:ext cx="1319426" cy="1708745"/>
          </a:xfrm>
          <a:prstGeom prst="rect">
            <a:avLst/>
          </a:prstGeom>
        </p:spPr>
      </p:pic>
      <p:sp>
        <p:nvSpPr>
          <p:cNvPr id="54" name="Hộp Văn bản 53">
            <a:extLst>
              <a:ext uri="{FF2B5EF4-FFF2-40B4-BE49-F238E27FC236}">
                <a16:creationId xmlns:a16="http://schemas.microsoft.com/office/drawing/2014/main" id="{93A82A84-2DFA-EB39-ABAC-A4959F00A94A}"/>
              </a:ext>
            </a:extLst>
          </p:cNvPr>
          <p:cNvSpPr txBox="1"/>
          <p:nvPr/>
        </p:nvSpPr>
        <p:spPr>
          <a:xfrm flipH="1">
            <a:off x="4255763" y="2372377"/>
            <a:ext cx="933450" cy="461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chemeClr val="tx2"/>
                </a:solidFill>
                <a:latin typeface="+mn-lt"/>
              </a:rPr>
              <a:t>56</a:t>
            </a:r>
            <a:endParaRPr lang="en-US" sz="24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55" name="Hộp Văn bản 54">
            <a:extLst>
              <a:ext uri="{FF2B5EF4-FFF2-40B4-BE49-F238E27FC236}">
                <a16:creationId xmlns:a16="http://schemas.microsoft.com/office/drawing/2014/main" id="{A68B0A3F-8243-045B-9B98-61628C240D85}"/>
              </a:ext>
            </a:extLst>
          </p:cNvPr>
          <p:cNvSpPr txBox="1"/>
          <p:nvPr/>
        </p:nvSpPr>
        <p:spPr>
          <a:xfrm flipH="1">
            <a:off x="5070095" y="2385678"/>
            <a:ext cx="933450" cy="461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chemeClr val="tx2"/>
                </a:solidFill>
                <a:latin typeface="+mn-lt"/>
              </a:rPr>
              <a:t>67</a:t>
            </a:r>
            <a:endParaRPr lang="en-US" sz="24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56" name="Hộp Văn bản 55">
            <a:extLst>
              <a:ext uri="{FF2B5EF4-FFF2-40B4-BE49-F238E27FC236}">
                <a16:creationId xmlns:a16="http://schemas.microsoft.com/office/drawing/2014/main" id="{D68D8A7E-5309-1701-CE3E-D206F5300208}"/>
              </a:ext>
            </a:extLst>
          </p:cNvPr>
          <p:cNvSpPr txBox="1"/>
          <p:nvPr/>
        </p:nvSpPr>
        <p:spPr>
          <a:xfrm flipH="1">
            <a:off x="5070095" y="3584785"/>
            <a:ext cx="933450" cy="461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chemeClr val="tx2"/>
                </a:solidFill>
                <a:latin typeface="+mn-lt"/>
              </a:rPr>
              <a:t>89</a:t>
            </a:r>
            <a:endParaRPr lang="en-US" sz="24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6" name="Mũi tên: Cong Phải 25">
            <a:extLst>
              <a:ext uri="{FF2B5EF4-FFF2-40B4-BE49-F238E27FC236}">
                <a16:creationId xmlns:a16="http://schemas.microsoft.com/office/drawing/2014/main" id="{31B09C81-E722-C1C6-B506-9470C8AEBBBF}"/>
              </a:ext>
            </a:extLst>
          </p:cNvPr>
          <p:cNvSpPr/>
          <p:nvPr/>
        </p:nvSpPr>
        <p:spPr>
          <a:xfrm rot="16200000" flipH="1">
            <a:off x="3469660" y="2073765"/>
            <a:ext cx="249456" cy="522335"/>
          </a:xfrm>
          <a:prstGeom prst="curvedRightArrow">
            <a:avLst/>
          </a:prstGeom>
          <a:solidFill>
            <a:srgbClr val="0083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5497392E-4B43-F4C5-2101-C8598979C523}"/>
              </a:ext>
            </a:extLst>
          </p:cNvPr>
          <p:cNvSpPr txBox="1"/>
          <p:nvPr/>
        </p:nvSpPr>
        <p:spPr>
          <a:xfrm>
            <a:off x="3143272" y="1900340"/>
            <a:ext cx="838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spc="-150" dirty="0">
                <a:solidFill>
                  <a:srgbClr val="92D050"/>
                </a:solidFill>
                <a:latin typeface="+mn-lt"/>
              </a:rPr>
              <a:t> + 1</a:t>
            </a:r>
            <a:r>
              <a:rPr lang="en-US" sz="2000" b="1" spc="-150" dirty="0">
                <a:solidFill>
                  <a:srgbClr val="92D050"/>
                </a:solidFill>
                <a:latin typeface="+mn-lt"/>
              </a:rPr>
              <a:t>1</a:t>
            </a:r>
          </a:p>
        </p:txBody>
      </p:sp>
      <p:sp>
        <p:nvSpPr>
          <p:cNvPr id="28" name="Mũi tên: Cong Phải 27">
            <a:extLst>
              <a:ext uri="{FF2B5EF4-FFF2-40B4-BE49-F238E27FC236}">
                <a16:creationId xmlns:a16="http://schemas.microsoft.com/office/drawing/2014/main" id="{19344C04-84DF-356E-03CE-2CA0D8DD1459}"/>
              </a:ext>
            </a:extLst>
          </p:cNvPr>
          <p:cNvSpPr/>
          <p:nvPr/>
        </p:nvSpPr>
        <p:spPr>
          <a:xfrm rot="16200000" flipH="1">
            <a:off x="4277431" y="2037298"/>
            <a:ext cx="249456" cy="522335"/>
          </a:xfrm>
          <a:prstGeom prst="curvedRightArrow">
            <a:avLst/>
          </a:prstGeom>
          <a:solidFill>
            <a:srgbClr val="0083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E5520AC6-4E97-299C-9D05-A637A02D430C}"/>
              </a:ext>
            </a:extLst>
          </p:cNvPr>
          <p:cNvSpPr txBox="1"/>
          <p:nvPr/>
        </p:nvSpPr>
        <p:spPr>
          <a:xfrm>
            <a:off x="3951043" y="1863873"/>
            <a:ext cx="838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spc="-150" dirty="0">
                <a:solidFill>
                  <a:srgbClr val="92D050"/>
                </a:solidFill>
                <a:latin typeface="+mn-lt"/>
              </a:rPr>
              <a:t> + 1</a:t>
            </a:r>
            <a:r>
              <a:rPr lang="en-US" sz="2000" b="1" spc="-150" dirty="0">
                <a:solidFill>
                  <a:srgbClr val="92D050"/>
                </a:solidFill>
                <a:latin typeface="+mn-lt"/>
              </a:rPr>
              <a:t>1</a:t>
            </a:r>
          </a:p>
        </p:txBody>
      </p:sp>
      <p:sp>
        <p:nvSpPr>
          <p:cNvPr id="30" name="Mũi tên: Cong Phải 29">
            <a:extLst>
              <a:ext uri="{FF2B5EF4-FFF2-40B4-BE49-F238E27FC236}">
                <a16:creationId xmlns:a16="http://schemas.microsoft.com/office/drawing/2014/main" id="{F261B5CE-058C-D724-08B5-996E73559D31}"/>
              </a:ext>
            </a:extLst>
          </p:cNvPr>
          <p:cNvSpPr/>
          <p:nvPr/>
        </p:nvSpPr>
        <p:spPr>
          <a:xfrm rot="16200000" flipH="1">
            <a:off x="5023037" y="2005664"/>
            <a:ext cx="249456" cy="522335"/>
          </a:xfrm>
          <a:prstGeom prst="curvedRightArrow">
            <a:avLst/>
          </a:prstGeom>
          <a:solidFill>
            <a:srgbClr val="0083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1636BE2D-41C7-8259-7B2D-E99CAF98E9CF}"/>
              </a:ext>
            </a:extLst>
          </p:cNvPr>
          <p:cNvSpPr txBox="1"/>
          <p:nvPr/>
        </p:nvSpPr>
        <p:spPr>
          <a:xfrm>
            <a:off x="4696649" y="1832239"/>
            <a:ext cx="838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spc="-150" dirty="0">
                <a:solidFill>
                  <a:srgbClr val="92D050"/>
                </a:solidFill>
                <a:latin typeface="+mn-lt"/>
              </a:rPr>
              <a:t> + 1</a:t>
            </a:r>
            <a:r>
              <a:rPr lang="en-US" sz="2000" b="1" spc="-150" dirty="0">
                <a:solidFill>
                  <a:srgbClr val="92D050"/>
                </a:solidFill>
                <a:latin typeface="+mn-lt"/>
              </a:rPr>
              <a:t>1</a:t>
            </a:r>
          </a:p>
        </p:txBody>
      </p:sp>
      <p:sp>
        <p:nvSpPr>
          <p:cNvPr id="35" name="Mũi tên: Cong Phải 34">
            <a:extLst>
              <a:ext uri="{FF2B5EF4-FFF2-40B4-BE49-F238E27FC236}">
                <a16:creationId xmlns:a16="http://schemas.microsoft.com/office/drawing/2014/main" id="{D964AB76-95A5-EADA-169F-FE74D2D4D4BB}"/>
              </a:ext>
            </a:extLst>
          </p:cNvPr>
          <p:cNvSpPr/>
          <p:nvPr/>
        </p:nvSpPr>
        <p:spPr>
          <a:xfrm flipH="1">
            <a:off x="5766440" y="3284534"/>
            <a:ext cx="249456" cy="522335"/>
          </a:xfrm>
          <a:prstGeom prst="curvedRightArrow">
            <a:avLst/>
          </a:prstGeom>
          <a:solidFill>
            <a:srgbClr val="0083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Hộp Văn bản 35">
            <a:extLst>
              <a:ext uri="{FF2B5EF4-FFF2-40B4-BE49-F238E27FC236}">
                <a16:creationId xmlns:a16="http://schemas.microsoft.com/office/drawing/2014/main" id="{7AE2F32E-AA00-122F-78BA-26EF6E36819D}"/>
              </a:ext>
            </a:extLst>
          </p:cNvPr>
          <p:cNvSpPr txBox="1"/>
          <p:nvPr/>
        </p:nvSpPr>
        <p:spPr>
          <a:xfrm>
            <a:off x="5916470" y="3365267"/>
            <a:ext cx="838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spc="-150" dirty="0">
                <a:solidFill>
                  <a:srgbClr val="92D050"/>
                </a:solidFill>
                <a:latin typeface="+mn-lt"/>
              </a:rPr>
              <a:t> + 1</a:t>
            </a:r>
            <a:r>
              <a:rPr lang="en-US" sz="2000" b="1" spc="-150" dirty="0">
                <a:solidFill>
                  <a:srgbClr val="92D050"/>
                </a:solidFill>
                <a:latin typeface="+mn-lt"/>
              </a:rPr>
              <a:t>1</a:t>
            </a:r>
          </a:p>
        </p:txBody>
      </p:sp>
      <p:sp>
        <p:nvSpPr>
          <p:cNvPr id="37" name="Mũi tên: Cong Phải 36">
            <a:extLst>
              <a:ext uri="{FF2B5EF4-FFF2-40B4-BE49-F238E27FC236}">
                <a16:creationId xmlns:a16="http://schemas.microsoft.com/office/drawing/2014/main" id="{C96D36CD-E8DE-9273-03B7-58F7DD77D01C}"/>
              </a:ext>
            </a:extLst>
          </p:cNvPr>
          <p:cNvSpPr/>
          <p:nvPr/>
        </p:nvSpPr>
        <p:spPr>
          <a:xfrm flipV="1">
            <a:off x="2650337" y="3152506"/>
            <a:ext cx="249456" cy="533744"/>
          </a:xfrm>
          <a:prstGeom prst="curvedRightArrow">
            <a:avLst/>
          </a:prstGeom>
          <a:solidFill>
            <a:srgbClr val="0083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B3C358A1-CCE0-28CC-5481-E324BE6EE10B}"/>
              </a:ext>
            </a:extLst>
          </p:cNvPr>
          <p:cNvSpPr txBox="1"/>
          <p:nvPr/>
        </p:nvSpPr>
        <p:spPr>
          <a:xfrm>
            <a:off x="2021212" y="3246095"/>
            <a:ext cx="838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spc="-150" dirty="0">
                <a:solidFill>
                  <a:srgbClr val="92D050"/>
                </a:solidFill>
                <a:latin typeface="+mn-lt"/>
              </a:rPr>
              <a:t> + 1</a:t>
            </a:r>
            <a:r>
              <a:rPr lang="en-US" sz="2000" b="1" spc="-150" dirty="0">
                <a:solidFill>
                  <a:srgbClr val="92D050"/>
                </a:solidFill>
                <a:latin typeface="+mn-lt"/>
              </a:rPr>
              <a:t>1</a:t>
            </a:r>
          </a:p>
        </p:txBody>
      </p:sp>
      <p:sp>
        <p:nvSpPr>
          <p:cNvPr id="39" name="Mũi tên: Cong Phải 38">
            <a:extLst>
              <a:ext uri="{FF2B5EF4-FFF2-40B4-BE49-F238E27FC236}">
                <a16:creationId xmlns:a16="http://schemas.microsoft.com/office/drawing/2014/main" id="{EDEA222A-968B-70B4-9AFE-ED2626057D49}"/>
              </a:ext>
            </a:extLst>
          </p:cNvPr>
          <p:cNvSpPr/>
          <p:nvPr/>
        </p:nvSpPr>
        <p:spPr>
          <a:xfrm flipV="1">
            <a:off x="2661107" y="2515220"/>
            <a:ext cx="249456" cy="533744"/>
          </a:xfrm>
          <a:prstGeom prst="curvedRightArrow">
            <a:avLst/>
          </a:prstGeom>
          <a:solidFill>
            <a:srgbClr val="0083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2FC463D9-B280-B5B7-8B3E-D2FF17A875A6}"/>
              </a:ext>
            </a:extLst>
          </p:cNvPr>
          <p:cNvSpPr txBox="1"/>
          <p:nvPr/>
        </p:nvSpPr>
        <p:spPr>
          <a:xfrm>
            <a:off x="2031982" y="2608809"/>
            <a:ext cx="838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spc="-150" dirty="0">
                <a:solidFill>
                  <a:srgbClr val="92D050"/>
                </a:solidFill>
                <a:latin typeface="+mn-lt"/>
              </a:rPr>
              <a:t> + 1</a:t>
            </a:r>
            <a:r>
              <a:rPr lang="en-US" sz="2000" b="1" spc="-150" dirty="0">
                <a:solidFill>
                  <a:srgbClr val="92D050"/>
                </a:solidFill>
                <a:latin typeface="+mn-lt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93701038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69" grpId="1"/>
      <p:bldP spid="69" grpId="2"/>
      <p:bldP spid="70" grpId="0"/>
      <p:bldP spid="70" grpId="1"/>
      <p:bldP spid="72" grpId="0"/>
      <p:bldP spid="73" grpId="0"/>
      <p:bldP spid="74" grpId="0"/>
      <p:bldP spid="74" grpId="1"/>
      <p:bldP spid="75" grpId="0"/>
      <p:bldP spid="98" grpId="0"/>
      <p:bldP spid="98" grpId="1"/>
      <p:bldP spid="98" grpId="2"/>
      <p:bldP spid="54" grpId="0"/>
      <p:bldP spid="55" grpId="0"/>
      <p:bldP spid="56" grpId="0"/>
      <p:bldP spid="26" grpId="0" animBg="1"/>
      <p:bldP spid="27" grpId="0"/>
      <p:bldP spid="28" grpId="0" animBg="1"/>
      <p:bldP spid="29" grpId="0"/>
      <p:bldP spid="30" grpId="0" animBg="1"/>
      <p:bldP spid="31" grpId="0"/>
      <p:bldP spid="35" grpId="0" animBg="1"/>
      <p:bldP spid="36" grpId="0"/>
      <p:bldP spid="37" grpId="0" animBg="1"/>
      <p:bldP spid="38" grpId="0"/>
      <p:bldP spid="39" grpId="0" animBg="1"/>
      <p:bldP spid="4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BDC67C6-F55C-61E7-5D80-5EBCF828F5F4}"/>
              </a:ext>
            </a:extLst>
          </p:cNvPr>
          <p:cNvSpPr txBox="1"/>
          <p:nvPr/>
        </p:nvSpPr>
        <p:spPr>
          <a:xfrm>
            <a:off x="2199982" y="272415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B3108209-C48B-F90D-B203-B363336A4F07}"/>
              </a:ext>
            </a:extLst>
          </p:cNvPr>
          <p:cNvGrpSpPr/>
          <p:nvPr/>
        </p:nvGrpSpPr>
        <p:grpSpPr>
          <a:xfrm>
            <a:off x="483169" y="266782"/>
            <a:ext cx="8119154" cy="4807669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:a16="http://schemas.microsoft.com/office/drawing/2014/main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759" t="7812" r="11294" b="7812"/>
            <a:stretch/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id="{CF060E62-0198-8A5C-863A-888DB2543D88}"/>
              </a:ext>
            </a:extLst>
          </p:cNvPr>
          <p:cNvGrpSpPr/>
          <p:nvPr/>
        </p:nvGrpSpPr>
        <p:grpSpPr>
          <a:xfrm>
            <a:off x="1488002" y="1283959"/>
            <a:ext cx="1678284" cy="1313614"/>
            <a:chOff x="1488002" y="1234446"/>
            <a:chExt cx="1678284" cy="1313614"/>
          </a:xfrm>
        </p:grpSpPr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7AA1748D-85F8-ED67-48C7-61E7BB2F20B0}"/>
                </a:ext>
              </a:extLst>
            </p:cNvPr>
            <p:cNvGrpSpPr/>
            <p:nvPr/>
          </p:nvGrpSpPr>
          <p:grpSpPr>
            <a:xfrm>
              <a:off x="1488002" y="1234446"/>
              <a:ext cx="1678284" cy="1313614"/>
              <a:chOff x="1280474" y="1105736"/>
              <a:chExt cx="1678284" cy="1313614"/>
            </a:xfrm>
          </p:grpSpPr>
          <p:pic>
            <p:nvPicPr>
              <p:cNvPr id="20" name="Hình ảnh 19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55CF1FA8-70AB-CAC5-8E92-19641DB706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61141" b="50000"/>
              <a:stretch/>
            </p:blipFill>
            <p:spPr>
              <a:xfrm>
                <a:off x="1280474" y="1105736"/>
                <a:ext cx="1678284" cy="1214689"/>
              </a:xfrm>
              <a:prstGeom prst="rect">
                <a:avLst/>
              </a:prstGeom>
            </p:spPr>
          </p:pic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63CC514-5D28-0BE1-23FE-9946BC5BE1F3}"/>
                  </a:ext>
                </a:extLst>
              </p:cNvPr>
              <p:cNvSpPr txBox="1"/>
              <p:nvPr/>
            </p:nvSpPr>
            <p:spPr>
              <a:xfrm>
                <a:off x="1399019" y="2111573"/>
                <a:ext cx="13716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FF0000"/>
                    </a:solidFill>
                    <a:latin typeface="+mj-lt"/>
                  </a:rPr>
                  <a:t>X</a:t>
                </a:r>
              </a:p>
            </p:txBody>
          </p:sp>
        </p:grp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6DAFDE43-2761-CD14-6FD6-802882C2984F}"/>
                </a:ext>
              </a:extLst>
            </p:cNvPr>
            <p:cNvSpPr txBox="1"/>
            <p:nvPr/>
          </p:nvSpPr>
          <p:spPr>
            <a:xfrm rot="20997289">
              <a:off x="1850297" y="1777242"/>
              <a:ext cx="69937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b="1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TRẠM 1</a:t>
              </a:r>
              <a:endParaRPr lang="vi-VN" sz="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1D58F4A4-F77D-F317-E3BD-927E0C76B830}"/>
              </a:ext>
            </a:extLst>
          </p:cNvPr>
          <p:cNvGrpSpPr/>
          <p:nvPr/>
        </p:nvGrpSpPr>
        <p:grpSpPr>
          <a:xfrm>
            <a:off x="4257188" y="2992757"/>
            <a:ext cx="1993583" cy="1332851"/>
            <a:chOff x="4319382" y="2911846"/>
            <a:chExt cx="1993583" cy="1332851"/>
          </a:xfrm>
        </p:grpSpPr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id="{10401466-B54E-1CCC-E831-A8B3F6CF2457}"/>
                </a:ext>
              </a:extLst>
            </p:cNvPr>
            <p:cNvGrpSpPr/>
            <p:nvPr/>
          </p:nvGrpSpPr>
          <p:grpSpPr>
            <a:xfrm>
              <a:off x="4319382" y="2911846"/>
              <a:ext cx="1993583" cy="1332851"/>
              <a:chOff x="4082363" y="2972172"/>
              <a:chExt cx="1993583" cy="1332851"/>
            </a:xfrm>
          </p:grpSpPr>
          <p:pic>
            <p:nvPicPr>
              <p:cNvPr id="26" name="Hình ảnh 25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93008D32-78BF-6766-3397-ECE9F27812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2193" t="50000" r="51766"/>
              <a:stretch/>
            </p:blipFill>
            <p:spPr>
              <a:xfrm>
                <a:off x="4367921" y="2972172"/>
                <a:ext cx="1708025" cy="1332851"/>
              </a:xfrm>
              <a:prstGeom prst="rect">
                <a:avLst/>
              </a:prstGeom>
            </p:spPr>
          </p:pic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FA82C810-999A-4B47-A715-4442AEA08F78}"/>
                  </a:ext>
                </a:extLst>
              </p:cNvPr>
              <p:cNvSpPr txBox="1"/>
              <p:nvPr/>
            </p:nvSpPr>
            <p:spPr>
              <a:xfrm>
                <a:off x="4082363" y="3031651"/>
                <a:ext cx="13716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FF0000"/>
                    </a:solidFill>
                    <a:latin typeface="+mj-lt"/>
                  </a:rPr>
                  <a:t>X</a:t>
                </a:r>
              </a:p>
            </p:txBody>
          </p:sp>
        </p:grp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421FCB3C-53AF-1D64-BD8F-F0628C24B0B9}"/>
                </a:ext>
              </a:extLst>
            </p:cNvPr>
            <p:cNvSpPr txBox="1"/>
            <p:nvPr/>
          </p:nvSpPr>
          <p:spPr>
            <a:xfrm>
              <a:off x="5109267" y="3549236"/>
              <a:ext cx="69937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TRẠM </a:t>
              </a:r>
              <a:r>
                <a:rPr lang="vi-VN" sz="1000" b="1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871FD855-E95D-4CC0-1DE0-E287AAD47C9F}"/>
              </a:ext>
            </a:extLst>
          </p:cNvPr>
          <p:cNvGrpSpPr/>
          <p:nvPr/>
        </p:nvGrpSpPr>
        <p:grpSpPr>
          <a:xfrm>
            <a:off x="2542597" y="2132635"/>
            <a:ext cx="1953963" cy="1936024"/>
            <a:chOff x="5690349" y="1091013"/>
            <a:chExt cx="2170708" cy="2035341"/>
          </a:xfrm>
        </p:grpSpPr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id="{E4208394-82BE-EE2E-6620-5453571A6179}"/>
                </a:ext>
              </a:extLst>
            </p:cNvPr>
            <p:cNvGrpSpPr/>
            <p:nvPr/>
          </p:nvGrpSpPr>
          <p:grpSpPr>
            <a:xfrm>
              <a:off x="5690349" y="1091013"/>
              <a:ext cx="2170708" cy="2035341"/>
              <a:chOff x="5344596" y="884586"/>
              <a:chExt cx="2170708" cy="2035341"/>
            </a:xfrm>
          </p:grpSpPr>
          <p:pic>
            <p:nvPicPr>
              <p:cNvPr id="29" name="Hình ảnh 28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16F1D821-DA81-21AB-C07F-939BDF0C62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2237" r="17138" b="50000"/>
              <a:stretch/>
            </p:blipFill>
            <p:spPr>
              <a:xfrm>
                <a:off x="5503717" y="884586"/>
                <a:ext cx="2011587" cy="1847376"/>
              </a:xfrm>
              <a:prstGeom prst="rect">
                <a:avLst/>
              </a:prstGeom>
            </p:spPr>
          </p:pic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963E3D39-2A7F-D9F0-1DF6-5B60D8630047}"/>
                  </a:ext>
                </a:extLst>
              </p:cNvPr>
              <p:cNvSpPr txBox="1"/>
              <p:nvPr/>
            </p:nvSpPr>
            <p:spPr>
              <a:xfrm>
                <a:off x="5344596" y="2612150"/>
                <a:ext cx="13716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FF0000"/>
                    </a:solidFill>
                    <a:latin typeface="+mj-lt"/>
                  </a:rPr>
                  <a:t>X</a:t>
                </a:r>
              </a:p>
            </p:txBody>
          </p:sp>
        </p:grp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C6D03883-155E-BE7A-FDD9-4546FF2C78BC}"/>
                </a:ext>
              </a:extLst>
            </p:cNvPr>
            <p:cNvSpPr txBox="1"/>
            <p:nvPr/>
          </p:nvSpPr>
          <p:spPr>
            <a:xfrm rot="362211">
              <a:off x="6321998" y="2262856"/>
              <a:ext cx="699370" cy="21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b="1" dirty="0">
                  <a:solidFill>
                    <a:schemeClr val="tx2"/>
                  </a:solidFill>
                  <a:latin typeface="+mj-lt"/>
                </a:rPr>
                <a:t>TRẠM 2</a:t>
              </a:r>
              <a:endParaRPr lang="vi-VN" sz="700" b="1" dirty="0">
                <a:solidFill>
                  <a:schemeClr val="tx2"/>
                </a:solidFill>
                <a:latin typeface="+mj-lt"/>
              </a:endParaRPr>
            </a:p>
          </p:txBody>
        </p:sp>
      </p:grp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8F294D8E-10C5-12A4-8B3B-1AA1CFE4F8A1}"/>
              </a:ext>
            </a:extLst>
          </p:cNvPr>
          <p:cNvSpPr txBox="1"/>
          <p:nvPr/>
        </p:nvSpPr>
        <p:spPr>
          <a:xfrm>
            <a:off x="1856207" y="486792"/>
            <a:ext cx="5145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SƠ ĐỒ KHO BÁU</a:t>
            </a:r>
            <a:endParaRPr lang="en-US"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FAEFE9FF-959C-3442-3D8E-1C328DE975E0}"/>
              </a:ext>
            </a:extLst>
          </p:cNvPr>
          <p:cNvGrpSpPr/>
          <p:nvPr/>
        </p:nvGrpSpPr>
        <p:grpSpPr>
          <a:xfrm>
            <a:off x="1827920" y="2518252"/>
            <a:ext cx="656208" cy="661916"/>
            <a:chOff x="5560414" y="1935075"/>
            <a:chExt cx="656208" cy="661916"/>
          </a:xfrm>
        </p:grpSpPr>
        <p:grpSp>
          <p:nvGrpSpPr>
            <p:cNvPr id="42" name="Nhóm 41">
              <a:extLst>
                <a:ext uri="{FF2B5EF4-FFF2-40B4-BE49-F238E27FC236}">
                  <a16:creationId xmlns:a16="http://schemas.microsoft.com/office/drawing/2014/main" id="{0FF87A1D-8DB3-CC65-6C89-D83F29623D3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44" name="Nhóm 43">
                <a:extLst>
                  <a:ext uri="{FF2B5EF4-FFF2-40B4-BE49-F238E27FC236}">
                    <a16:creationId xmlns:a16="http://schemas.microsoft.com/office/drawing/2014/main" id="{D87FDA36-C6D6-983A-0744-27F75A1E13B2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6" name="Hình Bầu dục 45">
                  <a:extLst>
                    <a:ext uri="{FF2B5EF4-FFF2-40B4-BE49-F238E27FC236}">
                      <a16:creationId xmlns:a16="http://schemas.microsoft.com/office/drawing/2014/main" id="{DFCFBACB-753F-DFC7-C8F9-FB8A66A80B8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47" name="Hình Bầu dục 46">
                  <a:extLst>
                    <a:ext uri="{FF2B5EF4-FFF2-40B4-BE49-F238E27FC236}">
                      <a16:creationId xmlns:a16="http://schemas.microsoft.com/office/drawing/2014/main" id="{41906F6D-E973-1DAC-FE7F-445F8AD39E7F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FCA1BC2E-6CE6-A4E6-082A-42F626FA576D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43" name="Hình ảnh 42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62FFE9D8-F3FA-BBAE-86FC-00C77BDDEB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BDE00397-FD4B-133A-34FD-39335439AE05}"/>
              </a:ext>
            </a:extLst>
          </p:cNvPr>
          <p:cNvGrpSpPr/>
          <p:nvPr/>
        </p:nvGrpSpPr>
        <p:grpSpPr>
          <a:xfrm rot="21171908">
            <a:off x="6105214" y="2419065"/>
            <a:ext cx="607120" cy="577549"/>
            <a:chOff x="4234875" y="1979179"/>
            <a:chExt cx="607120" cy="577549"/>
          </a:xfrm>
        </p:grpSpPr>
        <p:grpSp>
          <p:nvGrpSpPr>
            <p:cNvPr id="64" name="Nhóm 63">
              <a:extLst>
                <a:ext uri="{FF2B5EF4-FFF2-40B4-BE49-F238E27FC236}">
                  <a16:creationId xmlns:a16="http://schemas.microsoft.com/office/drawing/2014/main" id="{8EFB542B-31B8-51C9-958F-21D93A97C9F6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6" name="Hình Bầu dục 65">
                <a:extLst>
                  <a:ext uri="{FF2B5EF4-FFF2-40B4-BE49-F238E27FC236}">
                    <a16:creationId xmlns:a16="http://schemas.microsoft.com/office/drawing/2014/main" id="{8C202838-289D-11DC-5B8A-AC7DD046BF5E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sym typeface="Arial"/>
                </a:endParaRPr>
              </a:p>
            </p:txBody>
          </p:sp>
          <p:sp>
            <p:nvSpPr>
              <p:cNvPr id="67" name="Hình Bầu dục 66">
                <a:extLst>
                  <a:ext uri="{FF2B5EF4-FFF2-40B4-BE49-F238E27FC236}">
                    <a16:creationId xmlns:a16="http://schemas.microsoft.com/office/drawing/2014/main" id="{20396DBF-989C-443E-71C2-3D046C4C8A9D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sym typeface="Arial"/>
                </a:endParaRPr>
              </a:p>
            </p:txBody>
          </p:sp>
        </p:grpSp>
        <p:sp>
          <p:nvSpPr>
            <p:cNvPr id="65" name="Hộp Văn bản 64">
              <a:extLst>
                <a:ext uri="{FF2B5EF4-FFF2-40B4-BE49-F238E27FC236}">
                  <a16:creationId xmlns:a16="http://schemas.microsoft.com/office/drawing/2014/main" id="{3EBDDB5A-B513-BDF4-B0CA-7DAC896162C3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400" dirty="0">
                  <a:solidFill>
                    <a:schemeClr val="accent1"/>
                  </a:solidFill>
                  <a:latin typeface="+mj-lt"/>
                </a:rPr>
                <a:t>4</a:t>
              </a:r>
              <a:endPara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oiny"/>
                <a:sym typeface="Arial"/>
              </a:endParaRPr>
            </a:p>
          </p:txBody>
        </p:sp>
      </p:grpSp>
      <p:grpSp>
        <p:nvGrpSpPr>
          <p:cNvPr id="68" name="Nhóm 67">
            <a:extLst>
              <a:ext uri="{FF2B5EF4-FFF2-40B4-BE49-F238E27FC236}">
                <a16:creationId xmlns:a16="http://schemas.microsoft.com/office/drawing/2014/main" id="{17C2BD34-A8D3-CCFB-6A34-BA2DD28BEA07}"/>
              </a:ext>
            </a:extLst>
          </p:cNvPr>
          <p:cNvGrpSpPr/>
          <p:nvPr/>
        </p:nvGrpSpPr>
        <p:grpSpPr>
          <a:xfrm>
            <a:off x="3087124" y="3902526"/>
            <a:ext cx="656208" cy="661916"/>
            <a:chOff x="5560414" y="1935075"/>
            <a:chExt cx="656208" cy="661916"/>
          </a:xfrm>
        </p:grpSpPr>
        <p:grpSp>
          <p:nvGrpSpPr>
            <p:cNvPr id="69" name="Nhóm 68">
              <a:extLst>
                <a:ext uri="{FF2B5EF4-FFF2-40B4-BE49-F238E27FC236}">
                  <a16:creationId xmlns:a16="http://schemas.microsoft.com/office/drawing/2014/main" id="{16B9B620-1F99-0631-FE8F-8480EB6A8FA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71" name="Nhóm 70">
                <a:extLst>
                  <a:ext uri="{FF2B5EF4-FFF2-40B4-BE49-F238E27FC236}">
                    <a16:creationId xmlns:a16="http://schemas.microsoft.com/office/drawing/2014/main" id="{358127AE-4C98-6359-FA87-916D80BE3A5E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73" name="Hình Bầu dục 72">
                  <a:extLst>
                    <a:ext uri="{FF2B5EF4-FFF2-40B4-BE49-F238E27FC236}">
                      <a16:creationId xmlns:a16="http://schemas.microsoft.com/office/drawing/2014/main" id="{600DD0AD-06FD-AED5-C08F-7242878CB13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74" name="Hình Bầu dục 73">
                  <a:extLst>
                    <a:ext uri="{FF2B5EF4-FFF2-40B4-BE49-F238E27FC236}">
                      <a16:creationId xmlns:a16="http://schemas.microsoft.com/office/drawing/2014/main" id="{9BA2F558-34DB-7F3C-4757-21F0085BF078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1166336D-32CB-6602-2F5D-200F21419651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70" name="Hình ảnh 69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377915FB-A3FD-38F2-EE77-0E16903559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57" name="Nhóm 56">
            <a:extLst>
              <a:ext uri="{FF2B5EF4-FFF2-40B4-BE49-F238E27FC236}">
                <a16:creationId xmlns:a16="http://schemas.microsoft.com/office/drawing/2014/main" id="{2FDFAB35-E8DF-55CD-FB69-039BF5CCBF79}"/>
              </a:ext>
            </a:extLst>
          </p:cNvPr>
          <p:cNvGrpSpPr/>
          <p:nvPr/>
        </p:nvGrpSpPr>
        <p:grpSpPr>
          <a:xfrm>
            <a:off x="4355706" y="2476056"/>
            <a:ext cx="656208" cy="661916"/>
            <a:chOff x="5560414" y="1935075"/>
            <a:chExt cx="656208" cy="661916"/>
          </a:xfrm>
        </p:grpSpPr>
        <p:grpSp>
          <p:nvGrpSpPr>
            <p:cNvPr id="80" name="Nhóm 79">
              <a:extLst>
                <a:ext uri="{FF2B5EF4-FFF2-40B4-BE49-F238E27FC236}">
                  <a16:creationId xmlns:a16="http://schemas.microsoft.com/office/drawing/2014/main" id="{568A6583-E4A2-5E5E-B6C1-275D070D8865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82" name="Nhóm 81">
                <a:extLst>
                  <a:ext uri="{FF2B5EF4-FFF2-40B4-BE49-F238E27FC236}">
                    <a16:creationId xmlns:a16="http://schemas.microsoft.com/office/drawing/2014/main" id="{B634476D-CCE4-4FD3-99E0-3D2F01612223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84" name="Hình Bầu dục 83">
                  <a:extLst>
                    <a:ext uri="{FF2B5EF4-FFF2-40B4-BE49-F238E27FC236}">
                      <a16:creationId xmlns:a16="http://schemas.microsoft.com/office/drawing/2014/main" id="{85F62A09-039A-0D3F-3483-F1263D7D035C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85" name="Hình Bầu dục 84">
                  <a:extLst>
                    <a:ext uri="{FF2B5EF4-FFF2-40B4-BE49-F238E27FC236}">
                      <a16:creationId xmlns:a16="http://schemas.microsoft.com/office/drawing/2014/main" id="{942BBE9D-F855-B1D3-784E-6A93A0BD4718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83" name="Hộp Văn bản 82">
                <a:extLst>
                  <a:ext uri="{FF2B5EF4-FFF2-40B4-BE49-F238E27FC236}">
                    <a16:creationId xmlns:a16="http://schemas.microsoft.com/office/drawing/2014/main" id="{D27B8EBD-9857-E607-53AD-21C0E6F3FD7E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81" name="Hình ảnh 80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04185671-519C-D70D-5CD7-F1D610E185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86" name="Nhóm 85">
            <a:extLst>
              <a:ext uri="{FF2B5EF4-FFF2-40B4-BE49-F238E27FC236}">
                <a16:creationId xmlns:a16="http://schemas.microsoft.com/office/drawing/2014/main" id="{6B4C64A8-EA4D-1932-CC8D-C38431D2F07F}"/>
              </a:ext>
            </a:extLst>
          </p:cNvPr>
          <p:cNvGrpSpPr/>
          <p:nvPr/>
        </p:nvGrpSpPr>
        <p:grpSpPr>
          <a:xfrm>
            <a:off x="4352826" y="2577869"/>
            <a:ext cx="607120" cy="577549"/>
            <a:chOff x="4234875" y="1979179"/>
            <a:chExt cx="607120" cy="577549"/>
          </a:xfrm>
        </p:grpSpPr>
        <p:grpSp>
          <p:nvGrpSpPr>
            <p:cNvPr id="87" name="Nhóm 86">
              <a:extLst>
                <a:ext uri="{FF2B5EF4-FFF2-40B4-BE49-F238E27FC236}">
                  <a16:creationId xmlns:a16="http://schemas.microsoft.com/office/drawing/2014/main" id="{4EB0A422-7CAC-6FE3-31CD-26DCBAB503DB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89" name="Hình Bầu dục 88">
                <a:extLst>
                  <a:ext uri="{FF2B5EF4-FFF2-40B4-BE49-F238E27FC236}">
                    <a16:creationId xmlns:a16="http://schemas.microsoft.com/office/drawing/2014/main" id="{D34B825B-D630-182B-D5F4-31A9A4164965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90" name="Hình Bầu dục 89">
                <a:extLst>
                  <a:ext uri="{FF2B5EF4-FFF2-40B4-BE49-F238E27FC236}">
                    <a16:creationId xmlns:a16="http://schemas.microsoft.com/office/drawing/2014/main" id="{6999F205-E889-BA87-8A4F-E6ADC439781D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88" name="Hộp Văn bản 87">
              <a:extLst>
                <a:ext uri="{FF2B5EF4-FFF2-40B4-BE49-F238E27FC236}">
                  <a16:creationId xmlns:a16="http://schemas.microsoft.com/office/drawing/2014/main" id="{BE1D386E-8172-CE6C-115E-1159E349531E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3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91" name="Nhóm 90">
            <a:extLst>
              <a:ext uri="{FF2B5EF4-FFF2-40B4-BE49-F238E27FC236}">
                <a16:creationId xmlns:a16="http://schemas.microsoft.com/office/drawing/2014/main" id="{2945C1D6-C74C-18DB-2BCF-FA6F407F2460}"/>
              </a:ext>
            </a:extLst>
          </p:cNvPr>
          <p:cNvGrpSpPr/>
          <p:nvPr/>
        </p:nvGrpSpPr>
        <p:grpSpPr>
          <a:xfrm>
            <a:off x="5095562" y="1068866"/>
            <a:ext cx="2132870" cy="1366968"/>
            <a:chOff x="5126861" y="1058966"/>
            <a:chExt cx="2132870" cy="1366968"/>
          </a:xfrm>
        </p:grpSpPr>
        <p:grpSp>
          <p:nvGrpSpPr>
            <p:cNvPr id="92" name="Nhóm 91">
              <a:extLst>
                <a:ext uri="{FF2B5EF4-FFF2-40B4-BE49-F238E27FC236}">
                  <a16:creationId xmlns:a16="http://schemas.microsoft.com/office/drawing/2014/main" id="{C2C8EDBB-4A66-07EC-4B3B-CC786A6B9B5D}"/>
                </a:ext>
              </a:extLst>
            </p:cNvPr>
            <p:cNvGrpSpPr/>
            <p:nvPr/>
          </p:nvGrpSpPr>
          <p:grpSpPr>
            <a:xfrm>
              <a:off x="5157536" y="1058966"/>
              <a:ext cx="2102195" cy="1349464"/>
              <a:chOff x="-757433" y="2825505"/>
              <a:chExt cx="3212435" cy="1806994"/>
            </a:xfrm>
          </p:grpSpPr>
          <p:pic>
            <p:nvPicPr>
              <p:cNvPr id="94" name="Hình ảnh 93">
                <a:extLst>
                  <a:ext uri="{FF2B5EF4-FFF2-40B4-BE49-F238E27FC236}">
                    <a16:creationId xmlns:a16="http://schemas.microsoft.com/office/drawing/2014/main" id="{D1C88699-D585-B1E6-B71A-6FF81CD35E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757433" y="2825505"/>
                <a:ext cx="3212435" cy="1806994"/>
              </a:xfrm>
              <a:prstGeom prst="rect">
                <a:avLst/>
              </a:prstGeom>
            </p:spPr>
          </p:pic>
          <p:sp>
            <p:nvSpPr>
              <p:cNvPr id="95" name="Hộp Văn bản 94">
                <a:extLst>
                  <a:ext uri="{FF2B5EF4-FFF2-40B4-BE49-F238E27FC236}">
                    <a16:creationId xmlns:a16="http://schemas.microsoft.com/office/drawing/2014/main" id="{32287117-A110-4208-C456-CF6E2882B1E2}"/>
                  </a:ext>
                </a:extLst>
              </p:cNvPr>
              <p:cNvSpPr txBox="1"/>
              <p:nvPr/>
            </p:nvSpPr>
            <p:spPr>
              <a:xfrm rot="647062">
                <a:off x="523728" y="3582891"/>
                <a:ext cx="1135495" cy="2884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TRẠM 4</a:t>
                </a:r>
                <a:endParaRPr lang="vi-VN" sz="800" b="1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93" name="Hộp Văn bản 92">
              <a:extLst>
                <a:ext uri="{FF2B5EF4-FFF2-40B4-BE49-F238E27FC236}">
                  <a16:creationId xmlns:a16="http://schemas.microsoft.com/office/drawing/2014/main" id="{AF33AB91-88F2-866C-32E6-181756614F53}"/>
                </a:ext>
              </a:extLst>
            </p:cNvPr>
            <p:cNvSpPr txBox="1"/>
            <p:nvPr/>
          </p:nvSpPr>
          <p:spPr>
            <a:xfrm>
              <a:off x="5126861" y="2133175"/>
              <a:ext cx="1234645" cy="2927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+mj-lt"/>
                </a:rPr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9999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333829" y="656712"/>
            <a:ext cx="8476342" cy="4211076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344B5577-DFC8-7313-9CE4-A75E70FE19A4}"/>
              </a:ext>
            </a:extLst>
          </p:cNvPr>
          <p:cNvGrpSpPr/>
          <p:nvPr/>
        </p:nvGrpSpPr>
        <p:grpSpPr>
          <a:xfrm>
            <a:off x="704126" y="810630"/>
            <a:ext cx="3176495" cy="789312"/>
            <a:chOff x="1203157" y="685800"/>
            <a:chExt cx="3176495" cy="789312"/>
          </a:xfrm>
        </p:grpSpPr>
        <p:grpSp>
          <p:nvGrpSpPr>
            <p:cNvPr id="5" name="Nhóm 4">
              <a:extLst>
                <a:ext uri="{FF2B5EF4-FFF2-40B4-BE49-F238E27FC236}">
                  <a16:creationId xmlns:a16="http://schemas.microsoft.com/office/drawing/2014/main" id="{8C7BB831-02D6-D3F1-2A86-F000510F3325}"/>
                </a:ext>
              </a:extLst>
            </p:cNvPr>
            <p:cNvGrpSpPr/>
            <p:nvPr/>
          </p:nvGrpSpPr>
          <p:grpSpPr>
            <a:xfrm>
              <a:off x="1203157" y="685800"/>
              <a:ext cx="1311443" cy="789312"/>
              <a:chOff x="1431757" y="695790"/>
              <a:chExt cx="1347537" cy="856284"/>
            </a:xfrm>
          </p:grpSpPr>
          <p:sp>
            <p:nvSpPr>
              <p:cNvPr id="3" name="Hình Bầu dục 2">
                <a:extLst>
                  <a:ext uri="{FF2B5EF4-FFF2-40B4-BE49-F238E27FC236}">
                    <a16:creationId xmlns:a16="http://schemas.microsoft.com/office/drawing/2014/main" id="{B95F77D3-93B9-49BC-A7D1-93AB3C8ECE6F}"/>
                  </a:ext>
                </a:extLst>
              </p:cNvPr>
              <p:cNvSpPr/>
              <p:nvPr/>
            </p:nvSpPr>
            <p:spPr>
              <a:xfrm>
                <a:off x="1708484" y="721895"/>
                <a:ext cx="794084" cy="83017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A53A52EC-7A95-0F08-586F-1DB2E441C934}"/>
                  </a:ext>
                </a:extLst>
              </p:cNvPr>
              <p:cNvSpPr txBox="1"/>
              <p:nvPr/>
            </p:nvSpPr>
            <p:spPr>
              <a:xfrm>
                <a:off x="1431757" y="695790"/>
                <a:ext cx="1347537" cy="8347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</a:p>
            </p:txBody>
          </p:sp>
        </p:grp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5ECB7D4A-05B8-3D3F-8AA2-C65A5F35D2F8}"/>
                </a:ext>
              </a:extLst>
            </p:cNvPr>
            <p:cNvSpPr txBox="1"/>
            <p:nvPr/>
          </p:nvSpPr>
          <p:spPr>
            <a:xfrm>
              <a:off x="1215347" y="768360"/>
              <a:ext cx="31643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7" name="Nhóm 46">
            <a:extLst>
              <a:ext uri="{FF2B5EF4-FFF2-40B4-BE49-F238E27FC236}">
                <a16:creationId xmlns:a16="http://schemas.microsoft.com/office/drawing/2014/main" id="{BC9EDEC6-B3A1-5C0F-DA0F-ED35BD5BBA97}"/>
              </a:ext>
            </a:extLst>
          </p:cNvPr>
          <p:cNvGrpSpPr/>
          <p:nvPr/>
        </p:nvGrpSpPr>
        <p:grpSpPr>
          <a:xfrm>
            <a:off x="1101214" y="2189786"/>
            <a:ext cx="3462853" cy="2326090"/>
            <a:chOff x="998339" y="1948405"/>
            <a:chExt cx="3462853" cy="2326090"/>
          </a:xfrm>
        </p:grpSpPr>
        <p:grpSp>
          <p:nvGrpSpPr>
            <p:cNvPr id="30" name="Nhóm 29">
              <a:extLst>
                <a:ext uri="{FF2B5EF4-FFF2-40B4-BE49-F238E27FC236}">
                  <a16:creationId xmlns:a16="http://schemas.microsoft.com/office/drawing/2014/main" id="{827E9D05-5AA4-E2BA-3CE0-90F1D1FE0E46}"/>
                </a:ext>
              </a:extLst>
            </p:cNvPr>
            <p:cNvGrpSpPr/>
            <p:nvPr/>
          </p:nvGrpSpPr>
          <p:grpSpPr>
            <a:xfrm>
              <a:off x="998339" y="1948405"/>
              <a:ext cx="3462853" cy="2326090"/>
              <a:chOff x="998339" y="1948405"/>
              <a:chExt cx="3462853" cy="2326090"/>
            </a:xfrm>
          </p:grpSpPr>
          <p:grpSp>
            <p:nvGrpSpPr>
              <p:cNvPr id="54" name="Nhóm 53">
                <a:extLst>
                  <a:ext uri="{FF2B5EF4-FFF2-40B4-BE49-F238E27FC236}">
                    <a16:creationId xmlns:a16="http://schemas.microsoft.com/office/drawing/2014/main" id="{EE187A57-B6D6-C826-1BF3-240DD92B5834}"/>
                  </a:ext>
                </a:extLst>
              </p:cNvPr>
              <p:cNvGrpSpPr/>
              <p:nvPr/>
            </p:nvGrpSpPr>
            <p:grpSpPr>
              <a:xfrm rot="10800000" flipH="1">
                <a:off x="998339" y="1969075"/>
                <a:ext cx="3462853" cy="2305420"/>
                <a:chOff x="780264" y="1910286"/>
                <a:chExt cx="2857500" cy="1871318"/>
              </a:xfrm>
            </p:grpSpPr>
            <p:sp>
              <p:nvSpPr>
                <p:cNvPr id="55" name="Hình chữ nhật: Góc Tròn 54">
                  <a:extLst>
                    <a:ext uri="{FF2B5EF4-FFF2-40B4-BE49-F238E27FC236}">
                      <a16:creationId xmlns:a16="http://schemas.microsoft.com/office/drawing/2014/main" id="{CF6519CE-BA80-B1A0-3C45-3787C5CACE59}"/>
                    </a:ext>
                  </a:extLst>
                </p:cNvPr>
                <p:cNvSpPr/>
                <p:nvPr/>
              </p:nvSpPr>
              <p:spPr>
                <a:xfrm>
                  <a:off x="780264" y="1910286"/>
                  <a:ext cx="2857500" cy="1871318"/>
                </a:xfrm>
                <a:prstGeom prst="roundRect">
                  <a:avLst/>
                </a:prstGeom>
                <a:solidFill>
                  <a:srgbClr val="FEECA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Hình chữ nhật: Góc Tròn 55">
                  <a:extLst>
                    <a:ext uri="{FF2B5EF4-FFF2-40B4-BE49-F238E27FC236}">
                      <a16:creationId xmlns:a16="http://schemas.microsoft.com/office/drawing/2014/main" id="{2C4E21AA-5C15-82FF-4252-73FE491CC15C}"/>
                    </a:ext>
                  </a:extLst>
                </p:cNvPr>
                <p:cNvSpPr/>
                <p:nvPr/>
              </p:nvSpPr>
              <p:spPr>
                <a:xfrm>
                  <a:off x="838275" y="1965423"/>
                  <a:ext cx="2708163" cy="1738232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noFill/>
                </a:ln>
                <a:effectLst>
                  <a:softEdge rad="1270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9" name="Hộp Văn bản 78">
                <a:extLst>
                  <a:ext uri="{FF2B5EF4-FFF2-40B4-BE49-F238E27FC236}">
                    <a16:creationId xmlns:a16="http://schemas.microsoft.com/office/drawing/2014/main" id="{309987A4-3623-A7C7-4CC1-32748258EF2B}"/>
                  </a:ext>
                </a:extLst>
              </p:cNvPr>
              <p:cNvSpPr txBox="1"/>
              <p:nvPr/>
            </p:nvSpPr>
            <p:spPr>
              <a:xfrm>
                <a:off x="1031531" y="1948405"/>
                <a:ext cx="104185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>
                    <a:solidFill>
                      <a:srgbClr val="FF0000"/>
                    </a:solidFill>
                    <a:latin typeface="+mn-lt"/>
                  </a:rPr>
                  <a:t>a)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  <p:grpSp>
            <p:nvGrpSpPr>
              <p:cNvPr id="29" name="Nhóm 28">
                <a:extLst>
                  <a:ext uri="{FF2B5EF4-FFF2-40B4-BE49-F238E27FC236}">
                    <a16:creationId xmlns:a16="http://schemas.microsoft.com/office/drawing/2014/main" id="{DAE9C2F8-C8E3-6773-627C-817C2B1D84E7}"/>
                  </a:ext>
                </a:extLst>
              </p:cNvPr>
              <p:cNvGrpSpPr/>
              <p:nvPr/>
            </p:nvGrpSpPr>
            <p:grpSpPr>
              <a:xfrm>
                <a:off x="1359847" y="3381435"/>
                <a:ext cx="2601461" cy="573198"/>
                <a:chOff x="1310640" y="3517833"/>
                <a:chExt cx="2601461" cy="573198"/>
              </a:xfrm>
            </p:grpSpPr>
            <p:grpSp>
              <p:nvGrpSpPr>
                <p:cNvPr id="25" name="Nhóm 24">
                  <a:extLst>
                    <a:ext uri="{FF2B5EF4-FFF2-40B4-BE49-F238E27FC236}">
                      <a16:creationId xmlns:a16="http://schemas.microsoft.com/office/drawing/2014/main" id="{EA9A0C6B-C640-AE6A-F174-EC9D2A517100}"/>
                    </a:ext>
                  </a:extLst>
                </p:cNvPr>
                <p:cNvGrpSpPr/>
                <p:nvPr/>
              </p:nvGrpSpPr>
              <p:grpSpPr>
                <a:xfrm>
                  <a:off x="1310640" y="3517833"/>
                  <a:ext cx="2601461" cy="215967"/>
                  <a:chOff x="1310640" y="3517833"/>
                  <a:chExt cx="2601461" cy="215967"/>
                </a:xfrm>
              </p:grpSpPr>
              <p:cxnSp>
                <p:nvCxnSpPr>
                  <p:cNvPr id="10" name="Đường kết nối Mũi tên Thẳng 9">
                    <a:extLst>
                      <a:ext uri="{FF2B5EF4-FFF2-40B4-BE49-F238E27FC236}">
                        <a16:creationId xmlns:a16="http://schemas.microsoft.com/office/drawing/2014/main" id="{CCD0143B-2B75-B75D-2893-ACF2108FD62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310640" y="3620703"/>
                    <a:ext cx="2601461" cy="0"/>
                  </a:xfrm>
                  <a:prstGeom prst="straightConnector1">
                    <a:avLst/>
                  </a:prstGeom>
                  <a:ln w="28575">
                    <a:solidFill>
                      <a:srgbClr val="00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" name="Đường nối Thẳng 17">
                    <a:extLst>
                      <a:ext uri="{FF2B5EF4-FFF2-40B4-BE49-F238E27FC236}">
                        <a16:creationId xmlns:a16="http://schemas.microsoft.com/office/drawing/2014/main" id="{532C8A6D-DE14-0467-32B5-89CB9429BE2A}"/>
                      </a:ext>
                    </a:extLst>
                  </p:cNvPr>
                  <p:cNvCxnSpPr/>
                  <p:nvPr/>
                </p:nvCxnSpPr>
                <p:spPr>
                  <a:xfrm>
                    <a:off x="1824836" y="3517833"/>
                    <a:ext cx="0" cy="205740"/>
                  </a:xfrm>
                  <a:prstGeom prst="line">
                    <a:avLst/>
                  </a:prstGeom>
                  <a:ln w="28575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" name="Đường nối Thẳng 59">
                    <a:extLst>
                      <a:ext uri="{FF2B5EF4-FFF2-40B4-BE49-F238E27FC236}">
                        <a16:creationId xmlns:a16="http://schemas.microsoft.com/office/drawing/2014/main" id="{1587A0F8-6A58-E41A-9521-7798B38593D7}"/>
                      </a:ext>
                    </a:extLst>
                  </p:cNvPr>
                  <p:cNvCxnSpPr/>
                  <p:nvPr/>
                </p:nvCxnSpPr>
                <p:spPr>
                  <a:xfrm>
                    <a:off x="2333645" y="3517833"/>
                    <a:ext cx="0" cy="205740"/>
                  </a:xfrm>
                  <a:prstGeom prst="line">
                    <a:avLst/>
                  </a:prstGeom>
                  <a:ln w="28575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2" name="Đường nối Thẳng 61">
                    <a:extLst>
                      <a:ext uri="{FF2B5EF4-FFF2-40B4-BE49-F238E27FC236}">
                        <a16:creationId xmlns:a16="http://schemas.microsoft.com/office/drawing/2014/main" id="{71A71865-0684-82CF-6172-FA015A28BBC0}"/>
                      </a:ext>
                    </a:extLst>
                  </p:cNvPr>
                  <p:cNvCxnSpPr/>
                  <p:nvPr/>
                </p:nvCxnSpPr>
                <p:spPr>
                  <a:xfrm>
                    <a:off x="2843535" y="3528060"/>
                    <a:ext cx="0" cy="205740"/>
                  </a:xfrm>
                  <a:prstGeom prst="line">
                    <a:avLst/>
                  </a:prstGeom>
                  <a:ln w="28575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3" name="Đường nối Thẳng 62">
                    <a:extLst>
                      <a:ext uri="{FF2B5EF4-FFF2-40B4-BE49-F238E27FC236}">
                        <a16:creationId xmlns:a16="http://schemas.microsoft.com/office/drawing/2014/main" id="{EAF24E3D-741D-128C-72FC-A08B754CD650}"/>
                      </a:ext>
                    </a:extLst>
                  </p:cNvPr>
                  <p:cNvCxnSpPr/>
                  <p:nvPr/>
                </p:nvCxnSpPr>
                <p:spPr>
                  <a:xfrm>
                    <a:off x="3341375" y="3517833"/>
                    <a:ext cx="0" cy="205740"/>
                  </a:xfrm>
                  <a:prstGeom prst="line">
                    <a:avLst/>
                  </a:prstGeom>
                  <a:ln w="28575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7" name="Nhóm 106">
                  <a:extLst>
                    <a:ext uri="{FF2B5EF4-FFF2-40B4-BE49-F238E27FC236}">
                      <a16:creationId xmlns:a16="http://schemas.microsoft.com/office/drawing/2014/main" id="{CB50D637-0A3E-8CC1-AB48-725ABCD2D232}"/>
                    </a:ext>
                  </a:extLst>
                </p:cNvPr>
                <p:cNvGrpSpPr/>
                <p:nvPr/>
              </p:nvGrpSpPr>
              <p:grpSpPr>
                <a:xfrm>
                  <a:off x="1355586" y="3668400"/>
                  <a:ext cx="2459826" cy="422631"/>
                  <a:chOff x="5142238" y="3628843"/>
                  <a:chExt cx="2459826" cy="422631"/>
                </a:xfrm>
              </p:grpSpPr>
              <p:sp>
                <p:nvSpPr>
                  <p:cNvPr id="108" name="Hộp Văn bản 107">
                    <a:extLst>
                      <a:ext uri="{FF2B5EF4-FFF2-40B4-BE49-F238E27FC236}">
                        <a16:creationId xmlns:a16="http://schemas.microsoft.com/office/drawing/2014/main" id="{C29320E3-463B-F6EC-C915-C88C9EBE6EEC}"/>
                      </a:ext>
                    </a:extLst>
                  </p:cNvPr>
                  <p:cNvSpPr txBox="1"/>
                  <p:nvPr/>
                </p:nvSpPr>
                <p:spPr>
                  <a:xfrm>
                    <a:off x="5142238" y="3651364"/>
                    <a:ext cx="914400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000" b="1" dirty="0">
                        <a:latin typeface="+mn-lt"/>
                      </a:rPr>
                      <a:t>10</a:t>
                    </a:r>
                  </a:p>
                </p:txBody>
              </p:sp>
              <p:sp>
                <p:nvSpPr>
                  <p:cNvPr id="109" name="Hộp Văn bản 108">
                    <a:extLst>
                      <a:ext uri="{FF2B5EF4-FFF2-40B4-BE49-F238E27FC236}">
                        <a16:creationId xmlns:a16="http://schemas.microsoft.com/office/drawing/2014/main" id="{DEACF577-DAD6-DA4C-34B8-A296BA5A058A}"/>
                      </a:ext>
                    </a:extLst>
                  </p:cNvPr>
                  <p:cNvSpPr txBox="1"/>
                  <p:nvPr/>
                </p:nvSpPr>
                <p:spPr>
                  <a:xfrm>
                    <a:off x="5668485" y="3651364"/>
                    <a:ext cx="914400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000" b="1" dirty="0">
                        <a:latin typeface="+mn-lt"/>
                      </a:rPr>
                      <a:t>20</a:t>
                    </a:r>
                  </a:p>
                </p:txBody>
              </p:sp>
              <p:sp>
                <p:nvSpPr>
                  <p:cNvPr id="110" name="Hộp Văn bản 109">
                    <a:extLst>
                      <a:ext uri="{FF2B5EF4-FFF2-40B4-BE49-F238E27FC236}">
                        <a16:creationId xmlns:a16="http://schemas.microsoft.com/office/drawing/2014/main" id="{5DC451B9-52F4-A7F1-939A-ADD5256D1173}"/>
                      </a:ext>
                    </a:extLst>
                  </p:cNvPr>
                  <p:cNvSpPr txBox="1"/>
                  <p:nvPr/>
                </p:nvSpPr>
                <p:spPr>
                  <a:xfrm>
                    <a:off x="6190598" y="3642904"/>
                    <a:ext cx="914400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000" b="1" dirty="0">
                        <a:latin typeface="+mn-lt"/>
                      </a:rPr>
                      <a:t>30</a:t>
                    </a:r>
                  </a:p>
                </p:txBody>
              </p:sp>
              <p:sp>
                <p:nvSpPr>
                  <p:cNvPr id="111" name="Hộp Văn bản 110">
                    <a:extLst>
                      <a:ext uri="{FF2B5EF4-FFF2-40B4-BE49-F238E27FC236}">
                        <a16:creationId xmlns:a16="http://schemas.microsoft.com/office/drawing/2014/main" id="{582A82B7-C958-BBCE-AC15-4336B4B68273}"/>
                      </a:ext>
                    </a:extLst>
                  </p:cNvPr>
                  <p:cNvSpPr txBox="1"/>
                  <p:nvPr/>
                </p:nvSpPr>
                <p:spPr>
                  <a:xfrm>
                    <a:off x="6687664" y="3628843"/>
                    <a:ext cx="914400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000" b="1" dirty="0">
                        <a:latin typeface="+mn-lt"/>
                      </a:rPr>
                      <a:t>40</a:t>
                    </a:r>
                  </a:p>
                </p:txBody>
              </p:sp>
            </p:grpSp>
          </p:grpSp>
        </p:grpSp>
        <p:sp>
          <p:nvSpPr>
            <p:cNvPr id="31" name="Hộp Văn bản 30">
              <a:extLst>
                <a:ext uri="{FF2B5EF4-FFF2-40B4-BE49-F238E27FC236}">
                  <a16:creationId xmlns:a16="http://schemas.microsoft.com/office/drawing/2014/main" id="{A161DB88-5F23-65C6-1F3F-34FB0BB54706}"/>
                </a:ext>
              </a:extLst>
            </p:cNvPr>
            <p:cNvSpPr txBox="1"/>
            <p:nvPr/>
          </p:nvSpPr>
          <p:spPr>
            <a:xfrm>
              <a:off x="1507734" y="2078248"/>
              <a:ext cx="20313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+mn-lt"/>
                </a:rPr>
                <a:t>27</a:t>
              </a:r>
              <a:r>
                <a:rPr lang="en-US" sz="2400" dirty="0">
                  <a:latin typeface="+mn-lt"/>
                </a:rPr>
                <a:t> hay </a:t>
              </a:r>
              <a:r>
                <a:rPr lang="en-US" sz="2400" b="1" dirty="0">
                  <a:latin typeface="+mn-lt"/>
                </a:rPr>
                <a:t>33</a:t>
              </a:r>
              <a:r>
                <a:rPr lang="en-US" sz="2400" dirty="0">
                  <a:latin typeface="+mn-lt"/>
                </a:rPr>
                <a:t>?</a:t>
              </a:r>
            </a:p>
          </p:txBody>
        </p:sp>
        <p:grpSp>
          <p:nvGrpSpPr>
            <p:cNvPr id="44" name="Nhóm 43">
              <a:extLst>
                <a:ext uri="{FF2B5EF4-FFF2-40B4-BE49-F238E27FC236}">
                  <a16:creationId xmlns:a16="http://schemas.microsoft.com/office/drawing/2014/main" id="{B23B6087-8DB4-13D6-3BC8-7D8FF4578B2D}"/>
                </a:ext>
              </a:extLst>
            </p:cNvPr>
            <p:cNvGrpSpPr/>
            <p:nvPr/>
          </p:nvGrpSpPr>
          <p:grpSpPr>
            <a:xfrm>
              <a:off x="2504383" y="2706186"/>
              <a:ext cx="567366" cy="778119"/>
              <a:chOff x="2461778" y="2704336"/>
              <a:chExt cx="567366" cy="778119"/>
            </a:xfrm>
          </p:grpSpPr>
          <p:grpSp>
            <p:nvGrpSpPr>
              <p:cNvPr id="42" name="Nhóm 41">
                <a:extLst>
                  <a:ext uri="{FF2B5EF4-FFF2-40B4-BE49-F238E27FC236}">
                    <a16:creationId xmlns:a16="http://schemas.microsoft.com/office/drawing/2014/main" id="{37396FD9-AB3B-CAC8-4F94-7A5BA73B581A}"/>
                  </a:ext>
                </a:extLst>
              </p:cNvPr>
              <p:cNvGrpSpPr/>
              <p:nvPr/>
            </p:nvGrpSpPr>
            <p:grpSpPr>
              <a:xfrm>
                <a:off x="2461778" y="2732959"/>
                <a:ext cx="567366" cy="749496"/>
                <a:chOff x="2461778" y="2732959"/>
                <a:chExt cx="567366" cy="749496"/>
              </a:xfrm>
            </p:grpSpPr>
            <p:cxnSp>
              <p:nvCxnSpPr>
                <p:cNvPr id="34" name="Đường kết nối Mũi tên Thẳng 33">
                  <a:extLst>
                    <a:ext uri="{FF2B5EF4-FFF2-40B4-BE49-F238E27FC236}">
                      <a16:creationId xmlns:a16="http://schemas.microsoft.com/office/drawing/2014/main" id="{F8DD7EAB-8C8A-AE61-FDD9-76463FACBC2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729765" y="3084829"/>
                  <a:ext cx="0" cy="397626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prstDash val="sys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" name="Hình chữ nhật 34">
                  <a:extLst>
                    <a:ext uri="{FF2B5EF4-FFF2-40B4-BE49-F238E27FC236}">
                      <a16:creationId xmlns:a16="http://schemas.microsoft.com/office/drawing/2014/main" id="{403208A6-354C-F7F9-53D0-F2FCFB3C4EB8}"/>
                    </a:ext>
                  </a:extLst>
                </p:cNvPr>
                <p:cNvSpPr/>
                <p:nvPr/>
              </p:nvSpPr>
              <p:spPr>
                <a:xfrm>
                  <a:off x="2461778" y="2732959"/>
                  <a:ext cx="567366" cy="354957"/>
                </a:xfrm>
                <a:prstGeom prst="rect">
                  <a:avLst/>
                </a:prstGeom>
                <a:noFill/>
                <a:ln w="28575">
                  <a:solidFill>
                    <a:srgbClr val="FF0000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3" name="Hộp Văn bản 42">
                <a:extLst>
                  <a:ext uri="{FF2B5EF4-FFF2-40B4-BE49-F238E27FC236}">
                    <a16:creationId xmlns:a16="http://schemas.microsoft.com/office/drawing/2014/main" id="{C953BEF3-EC23-8D96-77BB-CAAC9B7C58EB}"/>
                  </a:ext>
                </a:extLst>
              </p:cNvPr>
              <p:cNvSpPr txBox="1"/>
              <p:nvPr/>
            </p:nvSpPr>
            <p:spPr>
              <a:xfrm>
                <a:off x="2480878" y="2704336"/>
                <a:ext cx="52916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rgbClr val="0083D1"/>
                    </a:solidFill>
                    <a:latin typeface="+mn-lt"/>
                  </a:rPr>
                  <a:t>.?.</a:t>
                </a:r>
              </a:p>
            </p:txBody>
          </p:sp>
        </p:grpSp>
      </p:grpSp>
      <p:grpSp>
        <p:nvGrpSpPr>
          <p:cNvPr id="46" name="Nhóm 45">
            <a:extLst>
              <a:ext uri="{FF2B5EF4-FFF2-40B4-BE49-F238E27FC236}">
                <a16:creationId xmlns:a16="http://schemas.microsoft.com/office/drawing/2014/main" id="{89AB7661-BE59-998D-9983-293905B675DB}"/>
              </a:ext>
            </a:extLst>
          </p:cNvPr>
          <p:cNvGrpSpPr/>
          <p:nvPr/>
        </p:nvGrpSpPr>
        <p:grpSpPr>
          <a:xfrm>
            <a:off x="4728931" y="2210456"/>
            <a:ext cx="3503228" cy="2305420"/>
            <a:chOff x="4578669" y="1955024"/>
            <a:chExt cx="3503228" cy="2305420"/>
          </a:xfrm>
        </p:grpSpPr>
        <p:grpSp>
          <p:nvGrpSpPr>
            <p:cNvPr id="65" name="Nhóm 64">
              <a:extLst>
                <a:ext uri="{FF2B5EF4-FFF2-40B4-BE49-F238E27FC236}">
                  <a16:creationId xmlns:a16="http://schemas.microsoft.com/office/drawing/2014/main" id="{EA382114-FAA0-3FF0-C8C6-C40FDB8D1045}"/>
                </a:ext>
              </a:extLst>
            </p:cNvPr>
            <p:cNvGrpSpPr/>
            <p:nvPr/>
          </p:nvGrpSpPr>
          <p:grpSpPr>
            <a:xfrm rot="10800000" flipH="1">
              <a:off x="4619044" y="1955024"/>
              <a:ext cx="3462853" cy="2305420"/>
              <a:chOff x="780264" y="1910286"/>
              <a:chExt cx="2857500" cy="1871318"/>
            </a:xfrm>
          </p:grpSpPr>
          <p:sp>
            <p:nvSpPr>
              <p:cNvPr id="66" name="Hình chữ nhật: Góc Tròn 65">
                <a:extLst>
                  <a:ext uri="{FF2B5EF4-FFF2-40B4-BE49-F238E27FC236}">
                    <a16:creationId xmlns:a16="http://schemas.microsoft.com/office/drawing/2014/main" id="{CFF89109-407B-9305-07FF-42DCFCBD6931}"/>
                  </a:ext>
                </a:extLst>
              </p:cNvPr>
              <p:cNvSpPr/>
              <p:nvPr/>
            </p:nvSpPr>
            <p:spPr>
              <a:xfrm>
                <a:off x="780264" y="1910286"/>
                <a:ext cx="2857500" cy="1871318"/>
              </a:xfrm>
              <a:prstGeom prst="roundRect">
                <a:avLst/>
              </a:prstGeom>
              <a:solidFill>
                <a:srgbClr val="FEEC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Hình chữ nhật: Góc Tròn 66">
                <a:extLst>
                  <a:ext uri="{FF2B5EF4-FFF2-40B4-BE49-F238E27FC236}">
                    <a16:creationId xmlns:a16="http://schemas.microsoft.com/office/drawing/2014/main" id="{F906CF05-B8B3-C84D-184C-02F934B78063}"/>
                  </a:ext>
                </a:extLst>
              </p:cNvPr>
              <p:cNvSpPr/>
              <p:nvPr/>
            </p:nvSpPr>
            <p:spPr>
              <a:xfrm>
                <a:off x="838275" y="1965425"/>
                <a:ext cx="2708163" cy="1726826"/>
              </a:xfrm>
              <a:prstGeom prst="roundRect">
                <a:avLst/>
              </a:prstGeom>
              <a:solidFill>
                <a:srgbClr val="FFFFFF"/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3" name="Hộp Văn bản 82">
              <a:extLst>
                <a:ext uri="{FF2B5EF4-FFF2-40B4-BE49-F238E27FC236}">
                  <a16:creationId xmlns:a16="http://schemas.microsoft.com/office/drawing/2014/main" id="{30E4CF71-C848-0926-5712-1E1C40881DD8}"/>
                </a:ext>
              </a:extLst>
            </p:cNvPr>
            <p:cNvSpPr txBox="1"/>
            <p:nvPr/>
          </p:nvSpPr>
          <p:spPr>
            <a:xfrm>
              <a:off x="4578669" y="2037234"/>
              <a:ext cx="14167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+mn-lt"/>
                </a:rPr>
                <a:t>b)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id="{CCE315E5-4081-F5F5-5FC4-7327D7E9B1D1}"/>
                </a:ext>
              </a:extLst>
            </p:cNvPr>
            <p:cNvGrpSpPr/>
            <p:nvPr/>
          </p:nvGrpSpPr>
          <p:grpSpPr>
            <a:xfrm>
              <a:off x="5088135" y="3392068"/>
              <a:ext cx="2601461" cy="533433"/>
              <a:chOff x="5106716" y="3522946"/>
              <a:chExt cx="2601461" cy="533433"/>
            </a:xfrm>
          </p:grpSpPr>
          <p:grpSp>
            <p:nvGrpSpPr>
              <p:cNvPr id="89" name="Nhóm 88">
                <a:extLst>
                  <a:ext uri="{FF2B5EF4-FFF2-40B4-BE49-F238E27FC236}">
                    <a16:creationId xmlns:a16="http://schemas.microsoft.com/office/drawing/2014/main" id="{402AD36C-BAAD-5C19-3AA2-937DAF7C89B3}"/>
                  </a:ext>
                </a:extLst>
              </p:cNvPr>
              <p:cNvGrpSpPr/>
              <p:nvPr/>
            </p:nvGrpSpPr>
            <p:grpSpPr>
              <a:xfrm>
                <a:off x="5106716" y="3522946"/>
                <a:ext cx="2601461" cy="215967"/>
                <a:chOff x="1310640" y="3517833"/>
                <a:chExt cx="2601461" cy="215967"/>
              </a:xfrm>
            </p:grpSpPr>
            <p:cxnSp>
              <p:nvCxnSpPr>
                <p:cNvPr id="99" name="Đường kết nối Mũi tên Thẳng 98">
                  <a:extLst>
                    <a:ext uri="{FF2B5EF4-FFF2-40B4-BE49-F238E27FC236}">
                      <a16:creationId xmlns:a16="http://schemas.microsoft.com/office/drawing/2014/main" id="{E10ECA8A-7E46-6462-A244-F8AFA88FC3D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310640" y="3620703"/>
                  <a:ext cx="2601461" cy="0"/>
                </a:xfrm>
                <a:prstGeom prst="straightConnector1">
                  <a:avLst/>
                </a:prstGeom>
                <a:ln w="28575">
                  <a:solidFill>
                    <a:srgbClr val="00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Đường nối Thẳng 99">
                  <a:extLst>
                    <a:ext uri="{FF2B5EF4-FFF2-40B4-BE49-F238E27FC236}">
                      <a16:creationId xmlns:a16="http://schemas.microsoft.com/office/drawing/2014/main" id="{8B962266-15AA-1A82-2EF1-5BBE56F32B81}"/>
                    </a:ext>
                  </a:extLst>
                </p:cNvPr>
                <p:cNvCxnSpPr/>
                <p:nvPr/>
              </p:nvCxnSpPr>
              <p:spPr>
                <a:xfrm>
                  <a:off x="1824836" y="3517833"/>
                  <a:ext cx="0" cy="205740"/>
                </a:xfrm>
                <a:prstGeom prst="line">
                  <a:avLst/>
                </a:prstGeom>
                <a:ln w="28575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Đường nối Thẳng 100">
                  <a:extLst>
                    <a:ext uri="{FF2B5EF4-FFF2-40B4-BE49-F238E27FC236}">
                      <a16:creationId xmlns:a16="http://schemas.microsoft.com/office/drawing/2014/main" id="{F4EDB745-8911-76F4-F82C-ABBA373DA909}"/>
                    </a:ext>
                  </a:extLst>
                </p:cNvPr>
                <p:cNvCxnSpPr/>
                <p:nvPr/>
              </p:nvCxnSpPr>
              <p:spPr>
                <a:xfrm>
                  <a:off x="2333645" y="3517833"/>
                  <a:ext cx="0" cy="205740"/>
                </a:xfrm>
                <a:prstGeom prst="line">
                  <a:avLst/>
                </a:prstGeom>
                <a:ln w="28575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Đường nối Thẳng 101">
                  <a:extLst>
                    <a:ext uri="{FF2B5EF4-FFF2-40B4-BE49-F238E27FC236}">
                      <a16:creationId xmlns:a16="http://schemas.microsoft.com/office/drawing/2014/main" id="{826BE2A8-BA06-AAC0-0A1E-C3311B181398}"/>
                    </a:ext>
                  </a:extLst>
                </p:cNvPr>
                <p:cNvCxnSpPr/>
                <p:nvPr/>
              </p:nvCxnSpPr>
              <p:spPr>
                <a:xfrm>
                  <a:off x="2843535" y="3528060"/>
                  <a:ext cx="0" cy="205740"/>
                </a:xfrm>
                <a:prstGeom prst="line">
                  <a:avLst/>
                </a:prstGeom>
                <a:ln w="28575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Đường nối Thẳng 102">
                  <a:extLst>
                    <a:ext uri="{FF2B5EF4-FFF2-40B4-BE49-F238E27FC236}">
                      <a16:creationId xmlns:a16="http://schemas.microsoft.com/office/drawing/2014/main" id="{EB6768B3-08C3-5524-5E5B-13215535ECF9}"/>
                    </a:ext>
                  </a:extLst>
                </p:cNvPr>
                <p:cNvCxnSpPr/>
                <p:nvPr/>
              </p:nvCxnSpPr>
              <p:spPr>
                <a:xfrm>
                  <a:off x="3341375" y="3517833"/>
                  <a:ext cx="0" cy="205740"/>
                </a:xfrm>
                <a:prstGeom prst="line">
                  <a:avLst/>
                </a:prstGeom>
                <a:ln w="28575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" name="Nhóm 26">
                <a:extLst>
                  <a:ext uri="{FF2B5EF4-FFF2-40B4-BE49-F238E27FC236}">
                    <a16:creationId xmlns:a16="http://schemas.microsoft.com/office/drawing/2014/main" id="{B17751DD-8824-3E2E-50E1-BD950711A26A}"/>
                  </a:ext>
                </a:extLst>
              </p:cNvPr>
              <p:cNvGrpSpPr/>
              <p:nvPr/>
            </p:nvGrpSpPr>
            <p:grpSpPr>
              <a:xfrm>
                <a:off x="5164486" y="3643786"/>
                <a:ext cx="2445189" cy="412593"/>
                <a:chOff x="5155062" y="3511299"/>
                <a:chExt cx="2445189" cy="412593"/>
              </a:xfrm>
            </p:grpSpPr>
            <p:sp>
              <p:nvSpPr>
                <p:cNvPr id="26" name="Hộp Văn bản 25">
                  <a:extLst>
                    <a:ext uri="{FF2B5EF4-FFF2-40B4-BE49-F238E27FC236}">
                      <a16:creationId xmlns:a16="http://schemas.microsoft.com/office/drawing/2014/main" id="{A4984242-5556-2542-1514-E08879E85374}"/>
                    </a:ext>
                  </a:extLst>
                </p:cNvPr>
                <p:cNvSpPr txBox="1"/>
                <p:nvPr/>
              </p:nvSpPr>
              <p:spPr>
                <a:xfrm>
                  <a:off x="5155062" y="3520529"/>
                  <a:ext cx="91440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b="1" dirty="0">
                      <a:latin typeface="+mn-lt"/>
                    </a:rPr>
                    <a:t>200</a:t>
                  </a:r>
                </a:p>
              </p:txBody>
            </p:sp>
            <p:sp>
              <p:nvSpPr>
                <p:cNvPr id="104" name="Hộp Văn bản 103">
                  <a:extLst>
                    <a:ext uri="{FF2B5EF4-FFF2-40B4-BE49-F238E27FC236}">
                      <a16:creationId xmlns:a16="http://schemas.microsoft.com/office/drawing/2014/main" id="{C1E419A6-186B-6ACA-A0C9-990D99C6C07A}"/>
                    </a:ext>
                  </a:extLst>
                </p:cNvPr>
                <p:cNvSpPr txBox="1"/>
                <p:nvPr/>
              </p:nvSpPr>
              <p:spPr>
                <a:xfrm>
                  <a:off x="5652128" y="3513676"/>
                  <a:ext cx="91440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b="1" dirty="0">
                      <a:latin typeface="+mn-lt"/>
                    </a:rPr>
                    <a:t>300</a:t>
                  </a:r>
                </a:p>
              </p:txBody>
            </p:sp>
            <p:sp>
              <p:nvSpPr>
                <p:cNvPr id="105" name="Hộp Văn bản 104">
                  <a:extLst>
                    <a:ext uri="{FF2B5EF4-FFF2-40B4-BE49-F238E27FC236}">
                      <a16:creationId xmlns:a16="http://schemas.microsoft.com/office/drawing/2014/main" id="{7DE23464-662B-9AB5-2D75-0F84798DDF01}"/>
                    </a:ext>
                  </a:extLst>
                </p:cNvPr>
                <p:cNvSpPr txBox="1"/>
                <p:nvPr/>
              </p:nvSpPr>
              <p:spPr>
                <a:xfrm>
                  <a:off x="6173314" y="3523782"/>
                  <a:ext cx="91440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b="1" dirty="0">
                      <a:latin typeface="+mn-lt"/>
                    </a:rPr>
                    <a:t>400</a:t>
                  </a:r>
                </a:p>
              </p:txBody>
            </p:sp>
            <p:sp>
              <p:nvSpPr>
                <p:cNvPr id="106" name="Hộp Văn bản 105">
                  <a:extLst>
                    <a:ext uri="{FF2B5EF4-FFF2-40B4-BE49-F238E27FC236}">
                      <a16:creationId xmlns:a16="http://schemas.microsoft.com/office/drawing/2014/main" id="{4C60BD97-FF94-8764-7E79-1B61581E2A79}"/>
                    </a:ext>
                  </a:extLst>
                </p:cNvPr>
                <p:cNvSpPr txBox="1"/>
                <p:nvPr/>
              </p:nvSpPr>
              <p:spPr>
                <a:xfrm>
                  <a:off x="6685851" y="3511299"/>
                  <a:ext cx="91440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b="1" dirty="0">
                      <a:latin typeface="+mn-lt"/>
                    </a:rPr>
                    <a:t>500</a:t>
                  </a:r>
                </a:p>
              </p:txBody>
            </p:sp>
          </p:grpSp>
        </p:grpSp>
        <p:sp>
          <p:nvSpPr>
            <p:cNvPr id="112" name="Hộp Văn bản 111">
              <a:extLst>
                <a:ext uri="{FF2B5EF4-FFF2-40B4-BE49-F238E27FC236}">
                  <a16:creationId xmlns:a16="http://schemas.microsoft.com/office/drawing/2014/main" id="{9A5EF38F-959D-E177-9698-DE5EF0711617}"/>
                </a:ext>
              </a:extLst>
            </p:cNvPr>
            <p:cNvSpPr txBox="1"/>
            <p:nvPr/>
          </p:nvSpPr>
          <p:spPr>
            <a:xfrm>
              <a:off x="5358490" y="2127465"/>
              <a:ext cx="20313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+mn-lt"/>
                </a:rPr>
                <a:t>280</a:t>
              </a:r>
              <a:r>
                <a:rPr lang="en-US" sz="2400" dirty="0">
                  <a:latin typeface="+mn-lt"/>
                </a:rPr>
                <a:t> hay </a:t>
              </a:r>
              <a:r>
                <a:rPr lang="en-US" sz="2400" b="1" dirty="0">
                  <a:latin typeface="+mn-lt"/>
                </a:rPr>
                <a:t>320</a:t>
              </a:r>
              <a:r>
                <a:rPr lang="en-US" sz="2400" dirty="0">
                  <a:latin typeface="+mn-lt"/>
                </a:rPr>
                <a:t>?</a:t>
              </a:r>
            </a:p>
          </p:txBody>
        </p:sp>
        <p:grpSp>
          <p:nvGrpSpPr>
            <p:cNvPr id="113" name="Nhóm 112">
              <a:extLst>
                <a:ext uri="{FF2B5EF4-FFF2-40B4-BE49-F238E27FC236}">
                  <a16:creationId xmlns:a16="http://schemas.microsoft.com/office/drawing/2014/main" id="{EDDAAC0B-CA40-85C7-A4B7-805E6C662B87}"/>
                </a:ext>
              </a:extLst>
            </p:cNvPr>
            <p:cNvGrpSpPr/>
            <p:nvPr/>
          </p:nvGrpSpPr>
          <p:grpSpPr>
            <a:xfrm>
              <a:off x="5957218" y="2734809"/>
              <a:ext cx="567366" cy="778119"/>
              <a:chOff x="2461778" y="2704336"/>
              <a:chExt cx="567366" cy="778119"/>
            </a:xfrm>
          </p:grpSpPr>
          <p:grpSp>
            <p:nvGrpSpPr>
              <p:cNvPr id="114" name="Nhóm 113">
                <a:extLst>
                  <a:ext uri="{FF2B5EF4-FFF2-40B4-BE49-F238E27FC236}">
                    <a16:creationId xmlns:a16="http://schemas.microsoft.com/office/drawing/2014/main" id="{38B8DD5B-D5C9-4D50-284E-2AADAB00FC49}"/>
                  </a:ext>
                </a:extLst>
              </p:cNvPr>
              <p:cNvGrpSpPr/>
              <p:nvPr/>
            </p:nvGrpSpPr>
            <p:grpSpPr>
              <a:xfrm>
                <a:off x="2461778" y="2732959"/>
                <a:ext cx="567366" cy="749496"/>
                <a:chOff x="2461778" y="2732959"/>
                <a:chExt cx="567366" cy="749496"/>
              </a:xfrm>
            </p:grpSpPr>
            <p:cxnSp>
              <p:nvCxnSpPr>
                <p:cNvPr id="116" name="Đường kết nối Mũi tên Thẳng 115">
                  <a:extLst>
                    <a:ext uri="{FF2B5EF4-FFF2-40B4-BE49-F238E27FC236}">
                      <a16:creationId xmlns:a16="http://schemas.microsoft.com/office/drawing/2014/main" id="{13BA4DA8-7FF6-7B32-89D8-54EB57AA06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729765" y="3084829"/>
                  <a:ext cx="0" cy="397626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prstDash val="sys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7" name="Hình chữ nhật 116">
                  <a:extLst>
                    <a:ext uri="{FF2B5EF4-FFF2-40B4-BE49-F238E27FC236}">
                      <a16:creationId xmlns:a16="http://schemas.microsoft.com/office/drawing/2014/main" id="{A29F6666-DAD1-D8F5-F247-9CE75B8C450F}"/>
                    </a:ext>
                  </a:extLst>
                </p:cNvPr>
                <p:cNvSpPr/>
                <p:nvPr/>
              </p:nvSpPr>
              <p:spPr>
                <a:xfrm>
                  <a:off x="2461778" y="2732959"/>
                  <a:ext cx="567366" cy="354957"/>
                </a:xfrm>
                <a:prstGeom prst="rect">
                  <a:avLst/>
                </a:prstGeom>
                <a:noFill/>
                <a:ln w="28575">
                  <a:solidFill>
                    <a:srgbClr val="FF0000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15" name="Hộp Văn bản 114">
                <a:extLst>
                  <a:ext uri="{FF2B5EF4-FFF2-40B4-BE49-F238E27FC236}">
                    <a16:creationId xmlns:a16="http://schemas.microsoft.com/office/drawing/2014/main" id="{7EA3C321-E0E7-C772-F859-90D322D3C338}"/>
                  </a:ext>
                </a:extLst>
              </p:cNvPr>
              <p:cNvSpPr txBox="1"/>
              <p:nvPr/>
            </p:nvSpPr>
            <p:spPr>
              <a:xfrm>
                <a:off x="2480878" y="2704336"/>
                <a:ext cx="52916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rgbClr val="0083D1"/>
                    </a:solidFill>
                    <a:latin typeface="+mn-lt"/>
                  </a:rPr>
                  <a:t>.?.</a:t>
                </a:r>
              </a:p>
            </p:txBody>
          </p:sp>
        </p:grpSp>
      </p:grpSp>
      <p:pic>
        <p:nvPicPr>
          <p:cNvPr id="120" name="Hình ảnh 119">
            <a:extLst>
              <a:ext uri="{FF2B5EF4-FFF2-40B4-BE49-F238E27FC236}">
                <a16:creationId xmlns:a16="http://schemas.microsoft.com/office/drawing/2014/main" id="{E20A19B5-957E-E841-E0BB-AE10ECDB28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6571" y="125934"/>
            <a:ext cx="2718838" cy="252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6420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CEDD4F4-E0EC-7248-CFD3-C0D9D3025043}"/>
              </a:ext>
            </a:extLst>
          </p:cNvPr>
          <p:cNvGrpSpPr/>
          <p:nvPr/>
        </p:nvGrpSpPr>
        <p:grpSpPr>
          <a:xfrm>
            <a:off x="-566058" y="91906"/>
            <a:ext cx="7346525" cy="5214378"/>
            <a:chOff x="-566058" y="91906"/>
            <a:chExt cx="7346525" cy="5214378"/>
          </a:xfrm>
        </p:grpSpPr>
        <p:sp>
          <p:nvSpPr>
            <p:cNvPr id="2" name="TextBox 3">
              <a:extLst>
                <a:ext uri="{FF2B5EF4-FFF2-40B4-BE49-F238E27FC236}">
                  <a16:creationId xmlns:a16="http://schemas.microsoft.com/office/drawing/2014/main" id="{F158CC55-6EAD-2F63-BD54-27BFC74885A9}"/>
                </a:ext>
              </a:extLst>
            </p:cNvPr>
            <p:cNvSpPr txBox="1"/>
            <p:nvPr/>
          </p:nvSpPr>
          <p:spPr>
            <a:xfrm>
              <a:off x="1057861" y="1314517"/>
              <a:ext cx="947015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1050" dirty="0"/>
                <a:t>NGUYỄN </a:t>
              </a:r>
            </a:p>
            <a:p>
              <a:r>
                <a:rPr lang="en-US" sz="1050" dirty="0"/>
                <a:t>THỊ ÁI QUYÊN</a:t>
              </a:r>
              <a:endParaRPr lang="en-SG" sz="1050" dirty="0"/>
            </a:p>
          </p:txBody>
        </p:sp>
        <p:pic>
          <p:nvPicPr>
            <p:cNvPr id="9" name="Hình ảnh 8" descr="Ảnh có chứa khuôn làm bánh quy&#10;&#10;Mô tả được tạo tự động">
              <a:extLst>
                <a:ext uri="{FF2B5EF4-FFF2-40B4-BE49-F238E27FC236}">
                  <a16:creationId xmlns:a16="http://schemas.microsoft.com/office/drawing/2014/main" id="{9AB77A15-25A3-EF6C-3458-2420E4A73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566058" y="91906"/>
              <a:ext cx="7346525" cy="5214378"/>
            </a:xfrm>
            <a:prstGeom prst="rect">
              <a:avLst/>
            </a:prstGeom>
          </p:spPr>
        </p:pic>
      </p:grpSp>
      <p:grpSp>
        <p:nvGrpSpPr>
          <p:cNvPr id="857" name="Google Shape;857;p34"/>
          <p:cNvGrpSpPr/>
          <p:nvPr/>
        </p:nvGrpSpPr>
        <p:grpSpPr>
          <a:xfrm rot="154629">
            <a:off x="3221017" y="704440"/>
            <a:ext cx="7769241" cy="5295471"/>
            <a:chOff x="2803042" y="467618"/>
            <a:chExt cx="7942004" cy="5563600"/>
          </a:xfrm>
        </p:grpSpPr>
        <p:sp>
          <p:nvSpPr>
            <p:cNvPr id="858" name="Google Shape;858;p34"/>
            <p:cNvSpPr/>
            <p:nvPr/>
          </p:nvSpPr>
          <p:spPr>
            <a:xfrm rot="21445371">
              <a:off x="2803042" y="1476774"/>
              <a:ext cx="7918642" cy="3767873"/>
            </a:xfrm>
            <a:custGeom>
              <a:avLst/>
              <a:gdLst/>
              <a:ahLst/>
              <a:cxnLst/>
              <a:rect l="l" t="t" r="r" b="b"/>
              <a:pathLst>
                <a:path w="160532" h="70843" extrusionOk="0">
                  <a:moveTo>
                    <a:pt x="133905" y="0"/>
                  </a:moveTo>
                  <a:cubicBezTo>
                    <a:pt x="127481" y="0"/>
                    <a:pt x="120943" y="2792"/>
                    <a:pt x="112079" y="10568"/>
                  </a:cubicBezTo>
                  <a:cubicBezTo>
                    <a:pt x="109523" y="12809"/>
                    <a:pt x="106946" y="13588"/>
                    <a:pt x="104298" y="13588"/>
                  </a:cubicBezTo>
                  <a:cubicBezTo>
                    <a:pt x="98247" y="13588"/>
                    <a:pt x="91829" y="9518"/>
                    <a:pt x="84475" y="9518"/>
                  </a:cubicBezTo>
                  <a:cubicBezTo>
                    <a:pt x="82989" y="9518"/>
                    <a:pt x="81466" y="9684"/>
                    <a:pt x="79899" y="10084"/>
                  </a:cubicBezTo>
                  <a:cubicBezTo>
                    <a:pt x="68529" y="12991"/>
                    <a:pt x="56959" y="18204"/>
                    <a:pt x="56959" y="18204"/>
                  </a:cubicBezTo>
                  <a:cubicBezTo>
                    <a:pt x="82221" y="19148"/>
                    <a:pt x="103031" y="21520"/>
                    <a:pt x="92246" y="30977"/>
                  </a:cubicBezTo>
                  <a:cubicBezTo>
                    <a:pt x="86223" y="36257"/>
                    <a:pt x="105679" y="37518"/>
                    <a:pt x="119280" y="39440"/>
                  </a:cubicBezTo>
                  <a:cubicBezTo>
                    <a:pt x="131602" y="41178"/>
                    <a:pt x="130708" y="49456"/>
                    <a:pt x="123415" y="52197"/>
                  </a:cubicBezTo>
                  <a:cubicBezTo>
                    <a:pt x="90617" y="64527"/>
                    <a:pt x="1" y="70801"/>
                    <a:pt x="1" y="70801"/>
                  </a:cubicBezTo>
                  <a:lnTo>
                    <a:pt x="160532" y="70843"/>
                  </a:lnTo>
                  <a:lnTo>
                    <a:pt x="159379" y="7895"/>
                  </a:lnTo>
                  <a:cubicBezTo>
                    <a:pt x="148713" y="3787"/>
                    <a:pt x="141387" y="0"/>
                    <a:pt x="133905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9" name="Google Shape;859;p34"/>
            <p:cNvSpPr/>
            <p:nvPr/>
          </p:nvSpPr>
          <p:spPr>
            <a:xfrm>
              <a:off x="6735855" y="11974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4"/>
            <p:cNvSpPr/>
            <p:nvPr/>
          </p:nvSpPr>
          <p:spPr>
            <a:xfrm>
              <a:off x="6083942" y="6770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4"/>
            <p:cNvSpPr/>
            <p:nvPr/>
          </p:nvSpPr>
          <p:spPr>
            <a:xfrm>
              <a:off x="5925256" y="11523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4"/>
            <p:cNvSpPr/>
            <p:nvPr/>
          </p:nvSpPr>
          <p:spPr>
            <a:xfrm>
              <a:off x="6733783" y="10998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4"/>
            <p:cNvSpPr/>
            <p:nvPr/>
          </p:nvSpPr>
          <p:spPr>
            <a:xfrm>
              <a:off x="6688846" y="4676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4"/>
            <p:cNvSpPr/>
            <p:nvPr/>
          </p:nvSpPr>
          <p:spPr>
            <a:xfrm>
              <a:off x="6241346" y="12233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4"/>
            <p:cNvSpPr/>
            <p:nvPr/>
          </p:nvSpPr>
          <p:spPr>
            <a:xfrm>
              <a:off x="5925256" y="11448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34"/>
            <p:cNvSpPr/>
            <p:nvPr/>
          </p:nvSpPr>
          <p:spPr>
            <a:xfrm>
              <a:off x="6083942" y="6773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4"/>
            <p:cNvSpPr/>
            <p:nvPr/>
          </p:nvSpPr>
          <p:spPr>
            <a:xfrm>
              <a:off x="6615939" y="4680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34"/>
            <p:cNvSpPr/>
            <p:nvPr/>
          </p:nvSpPr>
          <p:spPr>
            <a:xfrm>
              <a:off x="9121382" y="1356894"/>
              <a:ext cx="475616" cy="2310056"/>
            </a:xfrm>
            <a:custGeom>
              <a:avLst/>
              <a:gdLst/>
              <a:ahLst/>
              <a:cxnLst/>
              <a:rect l="l" t="t" r="r" b="b"/>
              <a:pathLst>
                <a:path w="9642" h="46831" extrusionOk="0">
                  <a:moveTo>
                    <a:pt x="1" y="0"/>
                  </a:moveTo>
                  <a:lnTo>
                    <a:pt x="1" y="9"/>
                  </a:lnTo>
                  <a:cubicBezTo>
                    <a:pt x="1" y="9"/>
                    <a:pt x="1680" y="12298"/>
                    <a:pt x="1530" y="18204"/>
                  </a:cubicBezTo>
                  <a:cubicBezTo>
                    <a:pt x="1379" y="24102"/>
                    <a:pt x="159" y="46365"/>
                    <a:pt x="159" y="46365"/>
                  </a:cubicBezTo>
                  <a:cubicBezTo>
                    <a:pt x="1643" y="45885"/>
                    <a:pt x="2768" y="45288"/>
                    <a:pt x="4162" y="45288"/>
                  </a:cubicBezTo>
                  <a:cubicBezTo>
                    <a:pt x="4346" y="45288"/>
                    <a:pt x="4535" y="45299"/>
                    <a:pt x="4729" y="45321"/>
                  </a:cubicBezTo>
                  <a:cubicBezTo>
                    <a:pt x="5479" y="45410"/>
                    <a:pt x="5971" y="46831"/>
                    <a:pt x="6534" y="46831"/>
                  </a:cubicBezTo>
                  <a:cubicBezTo>
                    <a:pt x="6605" y="46831"/>
                    <a:pt x="6677" y="46808"/>
                    <a:pt x="6751" y="46758"/>
                  </a:cubicBezTo>
                  <a:cubicBezTo>
                    <a:pt x="7402" y="46315"/>
                    <a:pt x="8605" y="45872"/>
                    <a:pt x="8605" y="45872"/>
                  </a:cubicBezTo>
                  <a:cubicBezTo>
                    <a:pt x="9641" y="2351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4"/>
            <p:cNvSpPr/>
            <p:nvPr/>
          </p:nvSpPr>
          <p:spPr>
            <a:xfrm>
              <a:off x="8340084" y="601542"/>
              <a:ext cx="751702" cy="773948"/>
            </a:xfrm>
            <a:custGeom>
              <a:avLst/>
              <a:gdLst/>
              <a:ahLst/>
              <a:cxnLst/>
              <a:rect l="l" t="t" r="r" b="b"/>
              <a:pathLst>
                <a:path w="15239" h="15690" extrusionOk="0">
                  <a:moveTo>
                    <a:pt x="0" y="0"/>
                  </a:moveTo>
                  <a:lnTo>
                    <a:pt x="4069" y="6375"/>
                  </a:lnTo>
                  <a:lnTo>
                    <a:pt x="9557" y="7937"/>
                  </a:lnTo>
                  <a:lnTo>
                    <a:pt x="5832" y="9290"/>
                  </a:lnTo>
                  <a:lnTo>
                    <a:pt x="11303" y="9357"/>
                  </a:lnTo>
                  <a:lnTo>
                    <a:pt x="8655" y="11212"/>
                  </a:lnTo>
                  <a:cubicBezTo>
                    <a:pt x="11287" y="12515"/>
                    <a:pt x="15230" y="15689"/>
                    <a:pt x="15230" y="15689"/>
                  </a:cubicBezTo>
                  <a:lnTo>
                    <a:pt x="15238" y="15681"/>
                  </a:lnTo>
                  <a:cubicBezTo>
                    <a:pt x="13551" y="494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4"/>
            <p:cNvSpPr/>
            <p:nvPr/>
          </p:nvSpPr>
          <p:spPr>
            <a:xfrm>
              <a:off x="8040074" y="1258042"/>
              <a:ext cx="1051268" cy="330494"/>
            </a:xfrm>
            <a:custGeom>
              <a:avLst/>
              <a:gdLst/>
              <a:ahLst/>
              <a:cxnLst/>
              <a:rect l="l" t="t" r="r" b="b"/>
              <a:pathLst>
                <a:path w="21312" h="6700" extrusionOk="0">
                  <a:moveTo>
                    <a:pt x="12616" y="1"/>
                  </a:moveTo>
                  <a:cubicBezTo>
                    <a:pt x="4608" y="1"/>
                    <a:pt x="1" y="6382"/>
                    <a:pt x="1" y="6382"/>
                  </a:cubicBezTo>
                  <a:lnTo>
                    <a:pt x="7461" y="6541"/>
                  </a:lnTo>
                  <a:lnTo>
                    <a:pt x="11813" y="2798"/>
                  </a:lnTo>
                  <a:lnTo>
                    <a:pt x="10828" y="6699"/>
                  </a:lnTo>
                  <a:lnTo>
                    <a:pt x="13960" y="2130"/>
                  </a:lnTo>
                  <a:lnTo>
                    <a:pt x="13977" y="5396"/>
                  </a:lnTo>
                  <a:cubicBezTo>
                    <a:pt x="16517" y="3917"/>
                    <a:pt x="21312" y="2380"/>
                    <a:pt x="21312" y="2380"/>
                  </a:cubicBezTo>
                  <a:cubicBezTo>
                    <a:pt x="18091" y="655"/>
                    <a:pt x="15180" y="1"/>
                    <a:pt x="12616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4"/>
            <p:cNvSpPr/>
            <p:nvPr/>
          </p:nvSpPr>
          <p:spPr>
            <a:xfrm>
              <a:off x="9116054" y="1273975"/>
              <a:ext cx="1147259" cy="347907"/>
            </a:xfrm>
            <a:custGeom>
              <a:avLst/>
              <a:gdLst/>
              <a:ahLst/>
              <a:cxnLst/>
              <a:rect l="l" t="t" r="r" b="b"/>
              <a:pathLst>
                <a:path w="23258" h="7053" extrusionOk="0">
                  <a:moveTo>
                    <a:pt x="8807" y="0"/>
                  </a:moveTo>
                  <a:cubicBezTo>
                    <a:pt x="6133" y="0"/>
                    <a:pt x="3172" y="646"/>
                    <a:pt x="0" y="2333"/>
                  </a:cubicBezTo>
                  <a:cubicBezTo>
                    <a:pt x="0" y="2333"/>
                    <a:pt x="5297" y="4037"/>
                    <a:pt x="8162" y="5633"/>
                  </a:cubicBezTo>
                  <a:lnTo>
                    <a:pt x="7870" y="2208"/>
                  </a:lnTo>
                  <a:lnTo>
                    <a:pt x="11671" y="7053"/>
                  </a:lnTo>
                  <a:lnTo>
                    <a:pt x="10225" y="2951"/>
                  </a:lnTo>
                  <a:lnTo>
                    <a:pt x="10225" y="2951"/>
                  </a:lnTo>
                  <a:lnTo>
                    <a:pt x="15263" y="6953"/>
                  </a:lnTo>
                  <a:lnTo>
                    <a:pt x="23258" y="6928"/>
                  </a:lnTo>
                  <a:cubicBezTo>
                    <a:pt x="23258" y="6928"/>
                    <a:pt x="17566" y="0"/>
                    <a:pt x="8807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4"/>
            <p:cNvSpPr/>
            <p:nvPr/>
          </p:nvSpPr>
          <p:spPr>
            <a:xfrm>
              <a:off x="9116054" y="472551"/>
              <a:ext cx="745092" cy="916505"/>
            </a:xfrm>
            <a:custGeom>
              <a:avLst/>
              <a:gdLst/>
              <a:ahLst/>
              <a:cxnLst/>
              <a:rect l="l" t="t" r="r" b="b"/>
              <a:pathLst>
                <a:path w="15105" h="18580" extrusionOk="0">
                  <a:moveTo>
                    <a:pt x="15104" y="1"/>
                  </a:moveTo>
                  <a:lnTo>
                    <a:pt x="15104" y="1"/>
                  </a:lnTo>
                  <a:cubicBezTo>
                    <a:pt x="15104" y="1"/>
                    <a:pt x="276" y="3025"/>
                    <a:pt x="0" y="18580"/>
                  </a:cubicBezTo>
                  <a:cubicBezTo>
                    <a:pt x="0" y="18580"/>
                    <a:pt x="4010" y="14662"/>
                    <a:pt x="6767" y="12866"/>
                  </a:cubicBezTo>
                  <a:lnTo>
                    <a:pt x="3668" y="11496"/>
                  </a:lnTo>
                  <a:lnTo>
                    <a:pt x="9674" y="10410"/>
                  </a:lnTo>
                  <a:lnTo>
                    <a:pt x="5430" y="9733"/>
                  </a:lnTo>
                  <a:lnTo>
                    <a:pt x="11295" y="7152"/>
                  </a:lnTo>
                  <a:lnTo>
                    <a:pt x="15104" y="1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4"/>
            <p:cNvSpPr/>
            <p:nvPr/>
          </p:nvSpPr>
          <p:spPr>
            <a:xfrm>
              <a:off x="8440218" y="1389450"/>
              <a:ext cx="666809" cy="978312"/>
            </a:xfrm>
            <a:custGeom>
              <a:avLst/>
              <a:gdLst/>
              <a:ahLst/>
              <a:cxnLst/>
              <a:rect l="l" t="t" r="r" b="b"/>
              <a:pathLst>
                <a:path w="13518" h="19833" extrusionOk="0">
                  <a:moveTo>
                    <a:pt x="13517" y="0"/>
                  </a:moveTo>
                  <a:lnTo>
                    <a:pt x="13517" y="0"/>
                  </a:lnTo>
                  <a:cubicBezTo>
                    <a:pt x="1" y="6658"/>
                    <a:pt x="4027" y="19833"/>
                    <a:pt x="4027" y="19833"/>
                  </a:cubicBezTo>
                  <a:lnTo>
                    <a:pt x="8580" y="13818"/>
                  </a:lnTo>
                  <a:lnTo>
                    <a:pt x="8213" y="8020"/>
                  </a:lnTo>
                  <a:lnTo>
                    <a:pt x="10710" y="11153"/>
                  </a:lnTo>
                  <a:lnTo>
                    <a:pt x="8956" y="5882"/>
                  </a:lnTo>
                  <a:lnTo>
                    <a:pt x="11554" y="7803"/>
                  </a:lnTo>
                  <a:cubicBezTo>
                    <a:pt x="11888" y="4846"/>
                    <a:pt x="13517" y="1"/>
                    <a:pt x="13517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34"/>
            <p:cNvSpPr/>
            <p:nvPr/>
          </p:nvSpPr>
          <p:spPr>
            <a:xfrm>
              <a:off x="8040074" y="1247140"/>
              <a:ext cx="1066954" cy="325709"/>
            </a:xfrm>
            <a:custGeom>
              <a:avLst/>
              <a:gdLst/>
              <a:ahLst/>
              <a:cxnLst/>
              <a:rect l="l" t="t" r="r" b="b"/>
              <a:pathLst>
                <a:path w="21630" h="6603" extrusionOk="0">
                  <a:moveTo>
                    <a:pt x="12504" y="0"/>
                  </a:moveTo>
                  <a:cubicBezTo>
                    <a:pt x="4684" y="0"/>
                    <a:pt x="1" y="6603"/>
                    <a:pt x="1" y="6603"/>
                  </a:cubicBezTo>
                  <a:cubicBezTo>
                    <a:pt x="6252" y="2709"/>
                    <a:pt x="11485" y="1697"/>
                    <a:pt x="15237" y="1697"/>
                  </a:cubicBezTo>
                  <a:cubicBezTo>
                    <a:pt x="19302" y="1697"/>
                    <a:pt x="21629" y="2885"/>
                    <a:pt x="21629" y="2885"/>
                  </a:cubicBezTo>
                  <a:cubicBezTo>
                    <a:pt x="18258" y="783"/>
                    <a:pt x="15195" y="0"/>
                    <a:pt x="12504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34"/>
            <p:cNvSpPr/>
            <p:nvPr/>
          </p:nvSpPr>
          <p:spPr>
            <a:xfrm>
              <a:off x="8340084" y="601542"/>
              <a:ext cx="766944" cy="788352"/>
            </a:xfrm>
            <a:custGeom>
              <a:avLst/>
              <a:gdLst/>
              <a:ahLst/>
              <a:cxnLst/>
              <a:rect l="l" t="t" r="r" b="b"/>
              <a:pathLst>
                <a:path w="15548" h="15982" extrusionOk="0">
                  <a:moveTo>
                    <a:pt x="0" y="0"/>
                  </a:moveTo>
                  <a:cubicBezTo>
                    <a:pt x="1" y="1"/>
                    <a:pt x="12640" y="5464"/>
                    <a:pt x="15547" y="15982"/>
                  </a:cubicBezTo>
                  <a:cubicBezTo>
                    <a:pt x="15547" y="15982"/>
                    <a:pt x="15088" y="1379"/>
                    <a:pt x="0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4"/>
            <p:cNvSpPr/>
            <p:nvPr/>
          </p:nvSpPr>
          <p:spPr>
            <a:xfrm>
              <a:off x="9031162" y="472551"/>
              <a:ext cx="830379" cy="884393"/>
            </a:xfrm>
            <a:custGeom>
              <a:avLst/>
              <a:gdLst/>
              <a:ahLst/>
              <a:cxnLst/>
              <a:rect l="l" t="t" r="r" b="b"/>
              <a:pathLst>
                <a:path w="16834" h="17929" extrusionOk="0">
                  <a:moveTo>
                    <a:pt x="16834" y="1"/>
                  </a:moveTo>
                  <a:cubicBezTo>
                    <a:pt x="0" y="3752"/>
                    <a:pt x="1830" y="17928"/>
                    <a:pt x="1830" y="17928"/>
                  </a:cubicBezTo>
                  <a:cubicBezTo>
                    <a:pt x="5865" y="5899"/>
                    <a:pt x="16833" y="1"/>
                    <a:pt x="16834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34"/>
            <p:cNvSpPr/>
            <p:nvPr/>
          </p:nvSpPr>
          <p:spPr>
            <a:xfrm>
              <a:off x="5858516" y="1798622"/>
              <a:ext cx="1706485" cy="847298"/>
            </a:xfrm>
            <a:custGeom>
              <a:avLst/>
              <a:gdLst/>
              <a:ahLst/>
              <a:cxnLst/>
              <a:rect l="l" t="t" r="r" b="b"/>
              <a:pathLst>
                <a:path w="34595" h="17177" extrusionOk="0">
                  <a:moveTo>
                    <a:pt x="8397" y="1"/>
                  </a:moveTo>
                  <a:cubicBezTo>
                    <a:pt x="3457" y="1"/>
                    <a:pt x="0" y="1187"/>
                    <a:pt x="0" y="1187"/>
                  </a:cubicBezTo>
                  <a:lnTo>
                    <a:pt x="10602" y="9007"/>
                  </a:lnTo>
                  <a:lnTo>
                    <a:pt x="20510" y="8104"/>
                  </a:lnTo>
                  <a:lnTo>
                    <a:pt x="20510" y="8104"/>
                  </a:lnTo>
                  <a:lnTo>
                    <a:pt x="15297" y="12657"/>
                  </a:lnTo>
                  <a:lnTo>
                    <a:pt x="15297" y="12657"/>
                  </a:lnTo>
                  <a:lnTo>
                    <a:pt x="24236" y="9341"/>
                  </a:lnTo>
                  <a:lnTo>
                    <a:pt x="21094" y="14011"/>
                  </a:lnTo>
                  <a:cubicBezTo>
                    <a:pt x="26190" y="14487"/>
                    <a:pt x="34595" y="17177"/>
                    <a:pt x="34595" y="17177"/>
                  </a:cubicBezTo>
                  <a:cubicBezTo>
                    <a:pt x="27164" y="2823"/>
                    <a:pt x="16017" y="1"/>
                    <a:pt x="8397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34"/>
            <p:cNvSpPr/>
            <p:nvPr/>
          </p:nvSpPr>
          <p:spPr>
            <a:xfrm>
              <a:off x="5978036" y="2630284"/>
              <a:ext cx="1586964" cy="995182"/>
            </a:xfrm>
            <a:custGeom>
              <a:avLst/>
              <a:gdLst/>
              <a:ahLst/>
              <a:cxnLst/>
              <a:rect l="l" t="t" r="r" b="b"/>
              <a:pathLst>
                <a:path w="32172" h="20175" extrusionOk="0">
                  <a:moveTo>
                    <a:pt x="27268" y="1"/>
                  </a:moveTo>
                  <a:cubicBezTo>
                    <a:pt x="5320" y="1"/>
                    <a:pt x="0" y="20174"/>
                    <a:pt x="0" y="20174"/>
                  </a:cubicBezTo>
                  <a:lnTo>
                    <a:pt x="12239" y="15755"/>
                  </a:lnTo>
                  <a:lnTo>
                    <a:pt x="16984" y="6933"/>
                  </a:lnTo>
                  <a:lnTo>
                    <a:pt x="17811" y="13909"/>
                  </a:lnTo>
                  <a:lnTo>
                    <a:pt x="20050" y="4519"/>
                  </a:lnTo>
                  <a:lnTo>
                    <a:pt x="22122" y="9824"/>
                  </a:lnTo>
                  <a:cubicBezTo>
                    <a:pt x="25330" y="5830"/>
                    <a:pt x="32172" y="317"/>
                    <a:pt x="32172" y="317"/>
                  </a:cubicBezTo>
                  <a:cubicBezTo>
                    <a:pt x="30452" y="101"/>
                    <a:pt x="28818" y="1"/>
                    <a:pt x="27268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34"/>
            <p:cNvSpPr/>
            <p:nvPr/>
          </p:nvSpPr>
          <p:spPr>
            <a:xfrm>
              <a:off x="7155780" y="695067"/>
              <a:ext cx="1096994" cy="1957858"/>
            </a:xfrm>
            <a:custGeom>
              <a:avLst/>
              <a:gdLst/>
              <a:ahLst/>
              <a:cxnLst/>
              <a:rect l="l" t="t" r="r" b="b"/>
              <a:pathLst>
                <a:path w="22239" h="39691" extrusionOk="0">
                  <a:moveTo>
                    <a:pt x="22238" y="1"/>
                  </a:moveTo>
                  <a:lnTo>
                    <a:pt x="22238" y="1"/>
                  </a:lnTo>
                  <a:cubicBezTo>
                    <a:pt x="22238" y="1"/>
                    <a:pt x="0" y="14195"/>
                    <a:pt x="9273" y="39682"/>
                  </a:cubicBezTo>
                  <a:lnTo>
                    <a:pt x="9273" y="39691"/>
                  </a:lnTo>
                  <a:cubicBezTo>
                    <a:pt x="9273" y="39691"/>
                    <a:pt x="13350" y="30810"/>
                    <a:pt x="16700" y="26157"/>
                  </a:cubicBezTo>
                  <a:lnTo>
                    <a:pt x="10810" y="25865"/>
                  </a:lnTo>
                  <a:lnTo>
                    <a:pt x="19899" y="20343"/>
                  </a:lnTo>
                  <a:lnTo>
                    <a:pt x="19899" y="20343"/>
                  </a:lnTo>
                  <a:lnTo>
                    <a:pt x="12589" y="21905"/>
                  </a:lnTo>
                  <a:lnTo>
                    <a:pt x="20517" y="14027"/>
                  </a:lnTo>
                  <a:lnTo>
                    <a:pt x="22238" y="1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34"/>
            <p:cNvSpPr/>
            <p:nvPr/>
          </p:nvSpPr>
          <p:spPr>
            <a:xfrm>
              <a:off x="5978036" y="2624611"/>
              <a:ext cx="1621592" cy="1000855"/>
            </a:xfrm>
            <a:custGeom>
              <a:avLst/>
              <a:gdLst/>
              <a:ahLst/>
              <a:cxnLst/>
              <a:rect l="l" t="t" r="r" b="b"/>
              <a:pathLst>
                <a:path w="32874" h="20290" extrusionOk="0">
                  <a:moveTo>
                    <a:pt x="25913" y="0"/>
                  </a:moveTo>
                  <a:cubicBezTo>
                    <a:pt x="5172" y="0"/>
                    <a:pt x="0" y="20289"/>
                    <a:pt x="0" y="20289"/>
                  </a:cubicBezTo>
                  <a:cubicBezTo>
                    <a:pt x="13817" y="1962"/>
                    <a:pt x="28133" y="664"/>
                    <a:pt x="31912" y="664"/>
                  </a:cubicBezTo>
                  <a:cubicBezTo>
                    <a:pt x="32536" y="664"/>
                    <a:pt x="32873" y="699"/>
                    <a:pt x="32873" y="699"/>
                  </a:cubicBezTo>
                  <a:cubicBezTo>
                    <a:pt x="30378" y="218"/>
                    <a:pt x="28062" y="0"/>
                    <a:pt x="25913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4"/>
            <p:cNvSpPr/>
            <p:nvPr/>
          </p:nvSpPr>
          <p:spPr>
            <a:xfrm>
              <a:off x="5858516" y="1789299"/>
              <a:ext cx="1741113" cy="870236"/>
            </a:xfrm>
            <a:custGeom>
              <a:avLst/>
              <a:gdLst/>
              <a:ahLst/>
              <a:cxnLst/>
              <a:rect l="l" t="t" r="r" b="b"/>
              <a:pathLst>
                <a:path w="35297" h="17642" extrusionOk="0">
                  <a:moveTo>
                    <a:pt x="9334" y="0"/>
                  </a:moveTo>
                  <a:cubicBezTo>
                    <a:pt x="6489" y="0"/>
                    <a:pt x="3382" y="416"/>
                    <a:pt x="0" y="1376"/>
                  </a:cubicBezTo>
                  <a:cubicBezTo>
                    <a:pt x="0" y="1376"/>
                    <a:pt x="23977" y="2362"/>
                    <a:pt x="35296" y="17641"/>
                  </a:cubicBezTo>
                  <a:cubicBezTo>
                    <a:pt x="35296" y="17641"/>
                    <a:pt x="27863" y="0"/>
                    <a:pt x="9334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4"/>
            <p:cNvSpPr/>
            <p:nvPr/>
          </p:nvSpPr>
          <p:spPr>
            <a:xfrm>
              <a:off x="7018107" y="695067"/>
              <a:ext cx="1234667" cy="1902266"/>
            </a:xfrm>
            <a:custGeom>
              <a:avLst/>
              <a:gdLst/>
              <a:ahLst/>
              <a:cxnLst/>
              <a:rect l="l" t="t" r="r" b="b"/>
              <a:pathLst>
                <a:path w="25030" h="38564" extrusionOk="0">
                  <a:moveTo>
                    <a:pt x="25029" y="1"/>
                  </a:moveTo>
                  <a:lnTo>
                    <a:pt x="25029" y="1"/>
                  </a:lnTo>
                  <a:cubicBezTo>
                    <a:pt x="1" y="16642"/>
                    <a:pt x="11838" y="38563"/>
                    <a:pt x="11838" y="38563"/>
                  </a:cubicBezTo>
                  <a:cubicBezTo>
                    <a:pt x="10886" y="16459"/>
                    <a:pt x="25029" y="2"/>
                    <a:pt x="25029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4"/>
            <p:cNvSpPr/>
            <p:nvPr/>
          </p:nvSpPr>
          <p:spPr>
            <a:xfrm>
              <a:off x="7125246" y="4286405"/>
              <a:ext cx="262965" cy="380414"/>
            </a:xfrm>
            <a:custGeom>
              <a:avLst/>
              <a:gdLst/>
              <a:ahLst/>
              <a:cxnLst/>
              <a:rect l="l" t="t" r="r" b="b"/>
              <a:pathLst>
                <a:path w="5331" h="7712" extrusionOk="0">
                  <a:moveTo>
                    <a:pt x="1045" y="2156"/>
                  </a:moveTo>
                  <a:cubicBezTo>
                    <a:pt x="1" y="6642"/>
                    <a:pt x="3844" y="7711"/>
                    <a:pt x="3994" y="7536"/>
                  </a:cubicBezTo>
                  <a:cubicBezTo>
                    <a:pt x="4487" y="6942"/>
                    <a:pt x="4829" y="6341"/>
                    <a:pt x="4963" y="5581"/>
                  </a:cubicBezTo>
                  <a:cubicBezTo>
                    <a:pt x="5331" y="3542"/>
                    <a:pt x="3777" y="1095"/>
                    <a:pt x="2073" y="59"/>
                  </a:cubicBezTo>
                  <a:cubicBezTo>
                    <a:pt x="1964" y="0"/>
                    <a:pt x="1822" y="401"/>
                    <a:pt x="1797" y="451"/>
                  </a:cubicBezTo>
                  <a:cubicBezTo>
                    <a:pt x="1555" y="1011"/>
                    <a:pt x="1179" y="1562"/>
                    <a:pt x="1045" y="2156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4"/>
            <p:cNvSpPr/>
            <p:nvPr/>
          </p:nvSpPr>
          <p:spPr>
            <a:xfrm>
              <a:off x="7600850" y="2646988"/>
              <a:ext cx="1067675" cy="1883425"/>
            </a:xfrm>
            <a:custGeom>
              <a:avLst/>
              <a:gdLst/>
              <a:ahLst/>
              <a:cxnLst/>
              <a:rect l="l" t="t" r="r" b="b"/>
              <a:pathLst>
                <a:path w="42707" h="75337" extrusionOk="0">
                  <a:moveTo>
                    <a:pt x="0" y="0"/>
                  </a:moveTo>
                  <a:cubicBezTo>
                    <a:pt x="1" y="1"/>
                    <a:pt x="10418" y="18956"/>
                    <a:pt x="13868" y="28646"/>
                  </a:cubicBezTo>
                  <a:cubicBezTo>
                    <a:pt x="17318" y="38345"/>
                    <a:pt x="29273" y="75337"/>
                    <a:pt x="29273" y="75337"/>
                  </a:cubicBezTo>
                  <a:cubicBezTo>
                    <a:pt x="31654" y="73399"/>
                    <a:pt x="33208" y="71511"/>
                    <a:pt x="36056" y="70784"/>
                  </a:cubicBezTo>
                  <a:cubicBezTo>
                    <a:pt x="36153" y="70759"/>
                    <a:pt x="36252" y="70748"/>
                    <a:pt x="36353" y="70748"/>
                  </a:cubicBezTo>
                  <a:cubicBezTo>
                    <a:pt x="37475" y="70748"/>
                    <a:pt x="38821" y="72156"/>
                    <a:pt x="39691" y="72156"/>
                  </a:cubicBezTo>
                  <a:cubicBezTo>
                    <a:pt x="39904" y="72156"/>
                    <a:pt x="40088" y="72071"/>
                    <a:pt x="40233" y="71861"/>
                  </a:cubicBezTo>
                  <a:cubicBezTo>
                    <a:pt x="41027" y="70717"/>
                    <a:pt x="42706" y="69255"/>
                    <a:pt x="42706" y="69255"/>
                  </a:cubicBezTo>
                  <a:cubicBezTo>
                    <a:pt x="30401" y="32231"/>
                    <a:pt x="2" y="1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4"/>
            <p:cNvSpPr/>
            <p:nvPr/>
          </p:nvSpPr>
          <p:spPr>
            <a:xfrm>
              <a:off x="7484597" y="2889006"/>
              <a:ext cx="1889885" cy="440149"/>
            </a:xfrm>
            <a:custGeom>
              <a:avLst/>
              <a:gdLst/>
              <a:ahLst/>
              <a:cxnLst/>
              <a:rect l="l" t="t" r="r" b="b"/>
              <a:pathLst>
                <a:path w="38313" h="8923" extrusionOk="0">
                  <a:moveTo>
                    <a:pt x="18881" y="1"/>
                  </a:moveTo>
                  <a:cubicBezTo>
                    <a:pt x="15631" y="1"/>
                    <a:pt x="12749" y="1638"/>
                    <a:pt x="10978" y="4161"/>
                  </a:cubicBezTo>
                  <a:cubicBezTo>
                    <a:pt x="10208" y="5249"/>
                    <a:pt x="9001" y="5867"/>
                    <a:pt x="7746" y="5867"/>
                  </a:cubicBezTo>
                  <a:cubicBezTo>
                    <a:pt x="7354" y="5867"/>
                    <a:pt x="6957" y="5807"/>
                    <a:pt x="6567" y="5681"/>
                  </a:cubicBezTo>
                  <a:cubicBezTo>
                    <a:pt x="5781" y="5431"/>
                    <a:pt x="4971" y="5305"/>
                    <a:pt x="4152" y="5305"/>
                  </a:cubicBezTo>
                  <a:cubicBezTo>
                    <a:pt x="3969" y="5305"/>
                    <a:pt x="3785" y="5314"/>
                    <a:pt x="3609" y="5322"/>
                  </a:cubicBezTo>
                  <a:cubicBezTo>
                    <a:pt x="1337" y="5481"/>
                    <a:pt x="151" y="7143"/>
                    <a:pt x="0" y="8923"/>
                  </a:cubicBezTo>
                  <a:lnTo>
                    <a:pt x="38312" y="8923"/>
                  </a:lnTo>
                  <a:cubicBezTo>
                    <a:pt x="38162" y="7143"/>
                    <a:pt x="36975" y="5481"/>
                    <a:pt x="34703" y="5322"/>
                  </a:cubicBezTo>
                  <a:lnTo>
                    <a:pt x="34712" y="5322"/>
                  </a:lnTo>
                  <a:cubicBezTo>
                    <a:pt x="34528" y="5314"/>
                    <a:pt x="34344" y="5305"/>
                    <a:pt x="34169" y="5305"/>
                  </a:cubicBezTo>
                  <a:cubicBezTo>
                    <a:pt x="33250" y="5305"/>
                    <a:pt x="32339" y="5464"/>
                    <a:pt x="31479" y="5773"/>
                  </a:cubicBezTo>
                  <a:cubicBezTo>
                    <a:pt x="31034" y="5938"/>
                    <a:pt x="30575" y="6018"/>
                    <a:pt x="30121" y="6018"/>
                  </a:cubicBezTo>
                  <a:cubicBezTo>
                    <a:pt x="28853" y="6018"/>
                    <a:pt x="27628" y="5398"/>
                    <a:pt x="26884" y="4303"/>
                  </a:cubicBezTo>
                  <a:cubicBezTo>
                    <a:pt x="25121" y="1705"/>
                    <a:pt x="22197" y="1"/>
                    <a:pt x="18881" y="1"/>
                  </a:cubicBezTo>
                  <a:close/>
                </a:path>
              </a:pathLst>
            </a:custGeom>
            <a:solidFill>
              <a:srgbClr val="EEB3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4"/>
            <p:cNvSpPr/>
            <p:nvPr/>
          </p:nvSpPr>
          <p:spPr>
            <a:xfrm>
              <a:off x="7162340" y="2211937"/>
              <a:ext cx="3582706" cy="3582755"/>
            </a:xfrm>
            <a:custGeom>
              <a:avLst/>
              <a:gdLst/>
              <a:ahLst/>
              <a:cxnLst/>
              <a:rect l="l" t="t" r="r" b="b"/>
              <a:pathLst>
                <a:path w="72631" h="72632" extrusionOk="0">
                  <a:moveTo>
                    <a:pt x="36316" y="1"/>
                  </a:moveTo>
                  <a:cubicBezTo>
                    <a:pt x="16266" y="1"/>
                    <a:pt x="1" y="16258"/>
                    <a:pt x="1" y="36316"/>
                  </a:cubicBezTo>
                  <a:cubicBezTo>
                    <a:pt x="1" y="56374"/>
                    <a:pt x="16266" y="72631"/>
                    <a:pt x="36316" y="72631"/>
                  </a:cubicBezTo>
                  <a:cubicBezTo>
                    <a:pt x="56374" y="72631"/>
                    <a:pt x="72631" y="56374"/>
                    <a:pt x="72631" y="36316"/>
                  </a:cubicBezTo>
                  <a:cubicBezTo>
                    <a:pt x="72631" y="16258"/>
                    <a:pt x="56374" y="1"/>
                    <a:pt x="36316" y="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4"/>
            <p:cNvSpPr/>
            <p:nvPr/>
          </p:nvSpPr>
          <p:spPr>
            <a:xfrm>
              <a:off x="5297662" y="3496031"/>
              <a:ext cx="3351113" cy="2317159"/>
            </a:xfrm>
            <a:custGeom>
              <a:avLst/>
              <a:gdLst/>
              <a:ahLst/>
              <a:cxnLst/>
              <a:rect l="l" t="t" r="r" b="b"/>
              <a:pathLst>
                <a:path w="67936" h="46975" extrusionOk="0">
                  <a:moveTo>
                    <a:pt x="10794" y="20743"/>
                  </a:moveTo>
                  <a:cubicBezTo>
                    <a:pt x="8948" y="5556"/>
                    <a:pt x="22874" y="0"/>
                    <a:pt x="30301" y="1111"/>
                  </a:cubicBezTo>
                  <a:cubicBezTo>
                    <a:pt x="40501" y="2632"/>
                    <a:pt x="48220" y="14336"/>
                    <a:pt x="48780" y="16190"/>
                  </a:cubicBezTo>
                  <a:cubicBezTo>
                    <a:pt x="49699" y="19281"/>
                    <a:pt x="54427" y="16800"/>
                    <a:pt x="59824" y="20618"/>
                  </a:cubicBezTo>
                  <a:cubicBezTo>
                    <a:pt x="67936" y="26366"/>
                    <a:pt x="64068" y="38178"/>
                    <a:pt x="59582" y="38070"/>
                  </a:cubicBezTo>
                  <a:cubicBezTo>
                    <a:pt x="50242" y="37844"/>
                    <a:pt x="7118" y="46975"/>
                    <a:pt x="4236" y="38746"/>
                  </a:cubicBezTo>
                  <a:cubicBezTo>
                    <a:pt x="1" y="26625"/>
                    <a:pt x="11370" y="25463"/>
                    <a:pt x="10794" y="20743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4"/>
            <p:cNvSpPr/>
            <p:nvPr/>
          </p:nvSpPr>
          <p:spPr>
            <a:xfrm>
              <a:off x="6419764" y="3649735"/>
              <a:ext cx="389885" cy="276530"/>
            </a:xfrm>
            <a:custGeom>
              <a:avLst/>
              <a:gdLst/>
              <a:ahLst/>
              <a:cxnLst/>
              <a:rect l="l" t="t" r="r" b="b"/>
              <a:pathLst>
                <a:path w="7904" h="5606" extrusionOk="0">
                  <a:moveTo>
                    <a:pt x="2315" y="351"/>
                  </a:moveTo>
                  <a:lnTo>
                    <a:pt x="2198" y="351"/>
                  </a:lnTo>
                  <a:lnTo>
                    <a:pt x="2181" y="351"/>
                  </a:lnTo>
                  <a:lnTo>
                    <a:pt x="2173" y="351"/>
                  </a:lnTo>
                  <a:lnTo>
                    <a:pt x="2156" y="351"/>
                  </a:lnTo>
                  <a:lnTo>
                    <a:pt x="2148" y="351"/>
                  </a:lnTo>
                  <a:lnTo>
                    <a:pt x="2139" y="351"/>
                  </a:lnTo>
                  <a:lnTo>
                    <a:pt x="2123" y="351"/>
                  </a:lnTo>
                  <a:lnTo>
                    <a:pt x="2114" y="351"/>
                  </a:lnTo>
                  <a:lnTo>
                    <a:pt x="2106" y="351"/>
                  </a:lnTo>
                  <a:lnTo>
                    <a:pt x="2097" y="351"/>
                  </a:lnTo>
                  <a:lnTo>
                    <a:pt x="2089" y="351"/>
                  </a:lnTo>
                  <a:lnTo>
                    <a:pt x="2081" y="351"/>
                  </a:lnTo>
                  <a:lnTo>
                    <a:pt x="2072" y="351"/>
                  </a:lnTo>
                  <a:lnTo>
                    <a:pt x="2064" y="351"/>
                  </a:lnTo>
                  <a:lnTo>
                    <a:pt x="2056" y="351"/>
                  </a:lnTo>
                  <a:lnTo>
                    <a:pt x="2056" y="359"/>
                  </a:lnTo>
                  <a:lnTo>
                    <a:pt x="2047" y="368"/>
                  </a:lnTo>
                  <a:lnTo>
                    <a:pt x="2039" y="368"/>
                  </a:lnTo>
                  <a:lnTo>
                    <a:pt x="2031" y="376"/>
                  </a:lnTo>
                  <a:lnTo>
                    <a:pt x="2031" y="385"/>
                  </a:lnTo>
                  <a:lnTo>
                    <a:pt x="2022" y="393"/>
                  </a:lnTo>
                  <a:lnTo>
                    <a:pt x="2014" y="401"/>
                  </a:lnTo>
                  <a:lnTo>
                    <a:pt x="2014" y="410"/>
                  </a:lnTo>
                  <a:lnTo>
                    <a:pt x="2006" y="418"/>
                  </a:lnTo>
                  <a:lnTo>
                    <a:pt x="1997" y="426"/>
                  </a:lnTo>
                  <a:lnTo>
                    <a:pt x="1997" y="443"/>
                  </a:lnTo>
                  <a:lnTo>
                    <a:pt x="1989" y="451"/>
                  </a:lnTo>
                  <a:lnTo>
                    <a:pt x="1989" y="468"/>
                  </a:lnTo>
                  <a:lnTo>
                    <a:pt x="1981" y="485"/>
                  </a:lnTo>
                  <a:lnTo>
                    <a:pt x="1981" y="501"/>
                  </a:lnTo>
                  <a:lnTo>
                    <a:pt x="1981" y="518"/>
                  </a:lnTo>
                  <a:lnTo>
                    <a:pt x="1981" y="527"/>
                  </a:lnTo>
                  <a:lnTo>
                    <a:pt x="1981" y="543"/>
                  </a:lnTo>
                  <a:lnTo>
                    <a:pt x="1981" y="560"/>
                  </a:lnTo>
                  <a:lnTo>
                    <a:pt x="1981" y="577"/>
                  </a:lnTo>
                  <a:lnTo>
                    <a:pt x="1981" y="593"/>
                  </a:lnTo>
                  <a:lnTo>
                    <a:pt x="1981" y="610"/>
                  </a:lnTo>
                  <a:lnTo>
                    <a:pt x="1981" y="719"/>
                  </a:lnTo>
                  <a:lnTo>
                    <a:pt x="1981" y="735"/>
                  </a:lnTo>
                  <a:lnTo>
                    <a:pt x="1981" y="735"/>
                  </a:lnTo>
                  <a:lnTo>
                    <a:pt x="1981" y="760"/>
                  </a:lnTo>
                  <a:lnTo>
                    <a:pt x="1981" y="777"/>
                  </a:lnTo>
                  <a:lnTo>
                    <a:pt x="1981" y="777"/>
                  </a:lnTo>
                  <a:lnTo>
                    <a:pt x="1981" y="794"/>
                  </a:lnTo>
                  <a:lnTo>
                    <a:pt x="1981" y="811"/>
                  </a:lnTo>
                  <a:lnTo>
                    <a:pt x="1981" y="811"/>
                  </a:lnTo>
                  <a:lnTo>
                    <a:pt x="1981" y="836"/>
                  </a:lnTo>
                  <a:lnTo>
                    <a:pt x="1981" y="852"/>
                  </a:lnTo>
                  <a:lnTo>
                    <a:pt x="1981" y="852"/>
                  </a:lnTo>
                  <a:lnTo>
                    <a:pt x="1981" y="869"/>
                  </a:lnTo>
                  <a:lnTo>
                    <a:pt x="1989" y="886"/>
                  </a:lnTo>
                  <a:lnTo>
                    <a:pt x="1989" y="886"/>
                  </a:lnTo>
                  <a:lnTo>
                    <a:pt x="1997" y="911"/>
                  </a:lnTo>
                  <a:lnTo>
                    <a:pt x="2006" y="928"/>
                  </a:lnTo>
                  <a:lnTo>
                    <a:pt x="2006" y="928"/>
                  </a:lnTo>
                  <a:lnTo>
                    <a:pt x="2006" y="944"/>
                  </a:lnTo>
                  <a:lnTo>
                    <a:pt x="2014" y="961"/>
                  </a:lnTo>
                  <a:lnTo>
                    <a:pt x="2014" y="961"/>
                  </a:lnTo>
                  <a:lnTo>
                    <a:pt x="2022" y="986"/>
                  </a:lnTo>
                  <a:lnTo>
                    <a:pt x="2031" y="1003"/>
                  </a:lnTo>
                  <a:lnTo>
                    <a:pt x="2031" y="1003"/>
                  </a:lnTo>
                  <a:lnTo>
                    <a:pt x="2039" y="1019"/>
                  </a:lnTo>
                  <a:lnTo>
                    <a:pt x="2047" y="1045"/>
                  </a:lnTo>
                  <a:lnTo>
                    <a:pt x="2056" y="1061"/>
                  </a:lnTo>
                  <a:lnTo>
                    <a:pt x="2064" y="1078"/>
                  </a:lnTo>
                  <a:lnTo>
                    <a:pt x="2072" y="1095"/>
                  </a:lnTo>
                  <a:lnTo>
                    <a:pt x="2081" y="1111"/>
                  </a:lnTo>
                  <a:lnTo>
                    <a:pt x="2097" y="1128"/>
                  </a:lnTo>
                  <a:lnTo>
                    <a:pt x="2106" y="1145"/>
                  </a:lnTo>
                  <a:lnTo>
                    <a:pt x="2114" y="1161"/>
                  </a:lnTo>
                  <a:lnTo>
                    <a:pt x="2123" y="1187"/>
                  </a:lnTo>
                  <a:lnTo>
                    <a:pt x="2139" y="1203"/>
                  </a:lnTo>
                  <a:lnTo>
                    <a:pt x="2148" y="1220"/>
                  </a:lnTo>
                  <a:lnTo>
                    <a:pt x="2164" y="1237"/>
                  </a:lnTo>
                  <a:lnTo>
                    <a:pt x="2173" y="1253"/>
                  </a:lnTo>
                  <a:lnTo>
                    <a:pt x="2198" y="1295"/>
                  </a:lnTo>
                  <a:lnTo>
                    <a:pt x="2223" y="1329"/>
                  </a:lnTo>
                  <a:lnTo>
                    <a:pt x="2256" y="1370"/>
                  </a:lnTo>
                  <a:lnTo>
                    <a:pt x="2281" y="1404"/>
                  </a:lnTo>
                  <a:lnTo>
                    <a:pt x="2306" y="1437"/>
                  </a:lnTo>
                  <a:lnTo>
                    <a:pt x="2306" y="1437"/>
                  </a:lnTo>
                  <a:lnTo>
                    <a:pt x="2340" y="1471"/>
                  </a:lnTo>
                  <a:lnTo>
                    <a:pt x="2373" y="1504"/>
                  </a:lnTo>
                  <a:lnTo>
                    <a:pt x="2407" y="1546"/>
                  </a:lnTo>
                  <a:lnTo>
                    <a:pt x="2440" y="1579"/>
                  </a:lnTo>
                  <a:lnTo>
                    <a:pt x="2473" y="1613"/>
                  </a:lnTo>
                  <a:lnTo>
                    <a:pt x="2507" y="1646"/>
                  </a:lnTo>
                  <a:lnTo>
                    <a:pt x="2540" y="1679"/>
                  </a:lnTo>
                  <a:lnTo>
                    <a:pt x="2574" y="1721"/>
                  </a:lnTo>
                  <a:lnTo>
                    <a:pt x="2615" y="1755"/>
                  </a:lnTo>
                  <a:lnTo>
                    <a:pt x="2649" y="1788"/>
                  </a:lnTo>
                  <a:lnTo>
                    <a:pt x="2682" y="1821"/>
                  </a:lnTo>
                  <a:lnTo>
                    <a:pt x="2724" y="1855"/>
                  </a:lnTo>
                  <a:lnTo>
                    <a:pt x="2757" y="1880"/>
                  </a:lnTo>
                  <a:lnTo>
                    <a:pt x="2799" y="1913"/>
                  </a:lnTo>
                  <a:lnTo>
                    <a:pt x="2833" y="1947"/>
                  </a:lnTo>
                  <a:lnTo>
                    <a:pt x="2874" y="1980"/>
                  </a:lnTo>
                  <a:lnTo>
                    <a:pt x="2908" y="2005"/>
                  </a:lnTo>
                  <a:lnTo>
                    <a:pt x="2950" y="2039"/>
                  </a:lnTo>
                  <a:lnTo>
                    <a:pt x="2983" y="2064"/>
                  </a:lnTo>
                  <a:lnTo>
                    <a:pt x="3025" y="2097"/>
                  </a:lnTo>
                  <a:lnTo>
                    <a:pt x="3058" y="2122"/>
                  </a:lnTo>
                  <a:lnTo>
                    <a:pt x="3100" y="2147"/>
                  </a:lnTo>
                  <a:lnTo>
                    <a:pt x="3133" y="2181"/>
                  </a:lnTo>
                  <a:lnTo>
                    <a:pt x="3175" y="2206"/>
                  </a:lnTo>
                  <a:lnTo>
                    <a:pt x="3209" y="2231"/>
                  </a:lnTo>
                  <a:lnTo>
                    <a:pt x="3242" y="2256"/>
                  </a:lnTo>
                  <a:lnTo>
                    <a:pt x="3309" y="2298"/>
                  </a:lnTo>
                  <a:lnTo>
                    <a:pt x="3376" y="2348"/>
                  </a:lnTo>
                  <a:lnTo>
                    <a:pt x="3442" y="2381"/>
                  </a:lnTo>
                  <a:lnTo>
                    <a:pt x="3501" y="2423"/>
                  </a:lnTo>
                  <a:lnTo>
                    <a:pt x="3551" y="2456"/>
                  </a:lnTo>
                  <a:lnTo>
                    <a:pt x="3660" y="2515"/>
                  </a:lnTo>
                  <a:lnTo>
                    <a:pt x="3760" y="2582"/>
                  </a:lnTo>
                  <a:lnTo>
                    <a:pt x="3869" y="2640"/>
                  </a:lnTo>
                  <a:lnTo>
                    <a:pt x="3969" y="2699"/>
                  </a:lnTo>
                  <a:lnTo>
                    <a:pt x="3977" y="2699"/>
                  </a:lnTo>
                  <a:lnTo>
                    <a:pt x="4178" y="2824"/>
                  </a:lnTo>
                  <a:lnTo>
                    <a:pt x="4278" y="2882"/>
                  </a:lnTo>
                  <a:lnTo>
                    <a:pt x="4387" y="2949"/>
                  </a:lnTo>
                  <a:lnTo>
                    <a:pt x="4387" y="2949"/>
                  </a:lnTo>
                  <a:lnTo>
                    <a:pt x="4395" y="2958"/>
                  </a:lnTo>
                  <a:lnTo>
                    <a:pt x="4395" y="2958"/>
                  </a:lnTo>
                  <a:lnTo>
                    <a:pt x="4412" y="2966"/>
                  </a:lnTo>
                  <a:lnTo>
                    <a:pt x="4412" y="2966"/>
                  </a:lnTo>
                  <a:lnTo>
                    <a:pt x="4420" y="2974"/>
                  </a:lnTo>
                  <a:lnTo>
                    <a:pt x="4420" y="2974"/>
                  </a:lnTo>
                  <a:lnTo>
                    <a:pt x="4437" y="2983"/>
                  </a:lnTo>
                  <a:lnTo>
                    <a:pt x="4453" y="2983"/>
                  </a:lnTo>
                  <a:lnTo>
                    <a:pt x="4453" y="2983"/>
                  </a:lnTo>
                  <a:lnTo>
                    <a:pt x="4470" y="2991"/>
                  </a:lnTo>
                  <a:lnTo>
                    <a:pt x="4503" y="3008"/>
                  </a:lnTo>
                  <a:lnTo>
                    <a:pt x="4570" y="3033"/>
                  </a:lnTo>
                  <a:lnTo>
                    <a:pt x="4604" y="3041"/>
                  </a:lnTo>
                  <a:lnTo>
                    <a:pt x="4645" y="3058"/>
                  </a:lnTo>
                  <a:lnTo>
                    <a:pt x="4645" y="3058"/>
                  </a:lnTo>
                  <a:lnTo>
                    <a:pt x="4662" y="3066"/>
                  </a:lnTo>
                  <a:lnTo>
                    <a:pt x="4679" y="3075"/>
                  </a:lnTo>
                  <a:lnTo>
                    <a:pt x="4696" y="3083"/>
                  </a:lnTo>
                  <a:lnTo>
                    <a:pt x="4712" y="3091"/>
                  </a:lnTo>
                  <a:lnTo>
                    <a:pt x="4729" y="3100"/>
                  </a:lnTo>
                  <a:lnTo>
                    <a:pt x="4746" y="3108"/>
                  </a:lnTo>
                  <a:lnTo>
                    <a:pt x="4762" y="3125"/>
                  </a:lnTo>
                  <a:lnTo>
                    <a:pt x="4771" y="3133"/>
                  </a:lnTo>
                  <a:lnTo>
                    <a:pt x="4779" y="3141"/>
                  </a:lnTo>
                  <a:lnTo>
                    <a:pt x="4788" y="3150"/>
                  </a:lnTo>
                  <a:lnTo>
                    <a:pt x="4788" y="3158"/>
                  </a:lnTo>
                  <a:lnTo>
                    <a:pt x="4796" y="3166"/>
                  </a:lnTo>
                  <a:lnTo>
                    <a:pt x="4804" y="3183"/>
                  </a:lnTo>
                  <a:lnTo>
                    <a:pt x="4813" y="3191"/>
                  </a:lnTo>
                  <a:lnTo>
                    <a:pt x="4813" y="3208"/>
                  </a:lnTo>
                  <a:lnTo>
                    <a:pt x="4813" y="3225"/>
                  </a:lnTo>
                  <a:lnTo>
                    <a:pt x="4813" y="3258"/>
                  </a:lnTo>
                  <a:lnTo>
                    <a:pt x="4813" y="3275"/>
                  </a:lnTo>
                  <a:lnTo>
                    <a:pt x="4813" y="3283"/>
                  </a:lnTo>
                  <a:lnTo>
                    <a:pt x="4804" y="3300"/>
                  </a:lnTo>
                  <a:lnTo>
                    <a:pt x="4796" y="3308"/>
                  </a:lnTo>
                  <a:lnTo>
                    <a:pt x="4788" y="3325"/>
                  </a:lnTo>
                  <a:lnTo>
                    <a:pt x="4779" y="3334"/>
                  </a:lnTo>
                  <a:lnTo>
                    <a:pt x="4771" y="3342"/>
                  </a:lnTo>
                  <a:lnTo>
                    <a:pt x="4762" y="3359"/>
                  </a:lnTo>
                  <a:lnTo>
                    <a:pt x="4762" y="3359"/>
                  </a:lnTo>
                  <a:lnTo>
                    <a:pt x="4746" y="3367"/>
                  </a:lnTo>
                  <a:lnTo>
                    <a:pt x="4737" y="3375"/>
                  </a:lnTo>
                  <a:lnTo>
                    <a:pt x="4721" y="3384"/>
                  </a:lnTo>
                  <a:lnTo>
                    <a:pt x="4704" y="3400"/>
                  </a:lnTo>
                  <a:lnTo>
                    <a:pt x="4696" y="3409"/>
                  </a:lnTo>
                  <a:lnTo>
                    <a:pt x="4679" y="3417"/>
                  </a:lnTo>
                  <a:lnTo>
                    <a:pt x="4637" y="3459"/>
                  </a:lnTo>
                  <a:lnTo>
                    <a:pt x="4620" y="3467"/>
                  </a:lnTo>
                  <a:lnTo>
                    <a:pt x="4604" y="3476"/>
                  </a:lnTo>
                  <a:lnTo>
                    <a:pt x="4587" y="3484"/>
                  </a:lnTo>
                  <a:lnTo>
                    <a:pt x="4570" y="3484"/>
                  </a:lnTo>
                  <a:lnTo>
                    <a:pt x="4554" y="3492"/>
                  </a:lnTo>
                  <a:lnTo>
                    <a:pt x="4537" y="3501"/>
                  </a:lnTo>
                  <a:lnTo>
                    <a:pt x="4520" y="3509"/>
                  </a:lnTo>
                  <a:lnTo>
                    <a:pt x="4503" y="3509"/>
                  </a:lnTo>
                  <a:lnTo>
                    <a:pt x="4462" y="3517"/>
                  </a:lnTo>
                  <a:lnTo>
                    <a:pt x="4428" y="3534"/>
                  </a:lnTo>
                  <a:lnTo>
                    <a:pt x="4387" y="3542"/>
                  </a:lnTo>
                  <a:lnTo>
                    <a:pt x="4345" y="3551"/>
                  </a:lnTo>
                  <a:lnTo>
                    <a:pt x="4303" y="3551"/>
                  </a:lnTo>
                  <a:lnTo>
                    <a:pt x="4261" y="3559"/>
                  </a:lnTo>
                  <a:lnTo>
                    <a:pt x="4219" y="3567"/>
                  </a:lnTo>
                  <a:lnTo>
                    <a:pt x="4178" y="3576"/>
                  </a:lnTo>
                  <a:lnTo>
                    <a:pt x="4136" y="3576"/>
                  </a:lnTo>
                  <a:lnTo>
                    <a:pt x="4086" y="3584"/>
                  </a:lnTo>
                  <a:lnTo>
                    <a:pt x="4052" y="3584"/>
                  </a:lnTo>
                  <a:lnTo>
                    <a:pt x="4002" y="3584"/>
                  </a:lnTo>
                  <a:lnTo>
                    <a:pt x="3927" y="3592"/>
                  </a:lnTo>
                  <a:lnTo>
                    <a:pt x="3843" y="3601"/>
                  </a:lnTo>
                  <a:lnTo>
                    <a:pt x="3710" y="3609"/>
                  </a:lnTo>
                  <a:lnTo>
                    <a:pt x="3660" y="3609"/>
                  </a:lnTo>
                  <a:lnTo>
                    <a:pt x="3635" y="3609"/>
                  </a:lnTo>
                  <a:lnTo>
                    <a:pt x="3610" y="3609"/>
                  </a:lnTo>
                  <a:lnTo>
                    <a:pt x="3568" y="3609"/>
                  </a:lnTo>
                  <a:lnTo>
                    <a:pt x="3526" y="3609"/>
                  </a:lnTo>
                  <a:lnTo>
                    <a:pt x="3484" y="3609"/>
                  </a:lnTo>
                  <a:lnTo>
                    <a:pt x="3434" y="3609"/>
                  </a:lnTo>
                  <a:lnTo>
                    <a:pt x="3342" y="3618"/>
                  </a:lnTo>
                  <a:lnTo>
                    <a:pt x="3234" y="3626"/>
                  </a:lnTo>
                  <a:lnTo>
                    <a:pt x="3167" y="3634"/>
                  </a:lnTo>
                  <a:lnTo>
                    <a:pt x="3125" y="3634"/>
                  </a:lnTo>
                  <a:lnTo>
                    <a:pt x="3025" y="3643"/>
                  </a:lnTo>
                  <a:lnTo>
                    <a:pt x="2799" y="3659"/>
                  </a:lnTo>
                  <a:lnTo>
                    <a:pt x="2682" y="3668"/>
                  </a:lnTo>
                  <a:lnTo>
                    <a:pt x="2557" y="3676"/>
                  </a:lnTo>
                  <a:lnTo>
                    <a:pt x="2440" y="3693"/>
                  </a:lnTo>
                  <a:lnTo>
                    <a:pt x="2382" y="3693"/>
                  </a:lnTo>
                  <a:lnTo>
                    <a:pt x="2315" y="3701"/>
                  </a:lnTo>
                  <a:lnTo>
                    <a:pt x="2256" y="3709"/>
                  </a:lnTo>
                  <a:lnTo>
                    <a:pt x="2198" y="3718"/>
                  </a:lnTo>
                  <a:lnTo>
                    <a:pt x="2131" y="3726"/>
                  </a:lnTo>
                  <a:lnTo>
                    <a:pt x="2072" y="3735"/>
                  </a:lnTo>
                  <a:lnTo>
                    <a:pt x="2014" y="3743"/>
                  </a:lnTo>
                  <a:lnTo>
                    <a:pt x="1947" y="3751"/>
                  </a:lnTo>
                  <a:lnTo>
                    <a:pt x="1889" y="3760"/>
                  </a:lnTo>
                  <a:lnTo>
                    <a:pt x="1830" y="3768"/>
                  </a:lnTo>
                  <a:lnTo>
                    <a:pt x="1772" y="3785"/>
                  </a:lnTo>
                  <a:lnTo>
                    <a:pt x="1705" y="3793"/>
                  </a:lnTo>
                  <a:lnTo>
                    <a:pt x="1646" y="3801"/>
                  </a:lnTo>
                  <a:lnTo>
                    <a:pt x="1588" y="3818"/>
                  </a:lnTo>
                  <a:lnTo>
                    <a:pt x="1529" y="3826"/>
                  </a:lnTo>
                  <a:lnTo>
                    <a:pt x="1471" y="3843"/>
                  </a:lnTo>
                  <a:lnTo>
                    <a:pt x="1412" y="3860"/>
                  </a:lnTo>
                  <a:lnTo>
                    <a:pt x="1362" y="3868"/>
                  </a:lnTo>
                  <a:lnTo>
                    <a:pt x="1304" y="3885"/>
                  </a:lnTo>
                  <a:lnTo>
                    <a:pt x="1245" y="3902"/>
                  </a:lnTo>
                  <a:lnTo>
                    <a:pt x="1195" y="3918"/>
                  </a:lnTo>
                  <a:lnTo>
                    <a:pt x="1137" y="3935"/>
                  </a:lnTo>
                  <a:lnTo>
                    <a:pt x="1095" y="3952"/>
                  </a:lnTo>
                  <a:lnTo>
                    <a:pt x="1087" y="3952"/>
                  </a:lnTo>
                  <a:lnTo>
                    <a:pt x="1062" y="3960"/>
                  </a:lnTo>
                  <a:lnTo>
                    <a:pt x="1037" y="3968"/>
                  </a:lnTo>
                  <a:lnTo>
                    <a:pt x="1011" y="3977"/>
                  </a:lnTo>
                  <a:lnTo>
                    <a:pt x="986" y="3993"/>
                  </a:lnTo>
                  <a:lnTo>
                    <a:pt x="961" y="4002"/>
                  </a:lnTo>
                  <a:lnTo>
                    <a:pt x="936" y="4010"/>
                  </a:lnTo>
                  <a:lnTo>
                    <a:pt x="911" y="4019"/>
                  </a:lnTo>
                  <a:lnTo>
                    <a:pt x="895" y="4035"/>
                  </a:lnTo>
                  <a:lnTo>
                    <a:pt x="869" y="4044"/>
                  </a:lnTo>
                  <a:lnTo>
                    <a:pt x="844" y="4052"/>
                  </a:lnTo>
                  <a:lnTo>
                    <a:pt x="819" y="4069"/>
                  </a:lnTo>
                  <a:lnTo>
                    <a:pt x="803" y="4077"/>
                  </a:lnTo>
                  <a:lnTo>
                    <a:pt x="778" y="4085"/>
                  </a:lnTo>
                  <a:lnTo>
                    <a:pt x="761" y="4102"/>
                  </a:lnTo>
                  <a:lnTo>
                    <a:pt x="736" y="4110"/>
                  </a:lnTo>
                  <a:lnTo>
                    <a:pt x="719" y="4127"/>
                  </a:lnTo>
                  <a:lnTo>
                    <a:pt x="694" y="4135"/>
                  </a:lnTo>
                  <a:lnTo>
                    <a:pt x="669" y="4194"/>
                  </a:lnTo>
                  <a:lnTo>
                    <a:pt x="652" y="4202"/>
                  </a:lnTo>
                  <a:lnTo>
                    <a:pt x="636" y="4219"/>
                  </a:lnTo>
                  <a:lnTo>
                    <a:pt x="610" y="4227"/>
                  </a:lnTo>
                  <a:lnTo>
                    <a:pt x="594" y="4244"/>
                  </a:lnTo>
                  <a:lnTo>
                    <a:pt x="577" y="4252"/>
                  </a:lnTo>
                  <a:lnTo>
                    <a:pt x="560" y="4269"/>
                  </a:lnTo>
                  <a:lnTo>
                    <a:pt x="544" y="4286"/>
                  </a:lnTo>
                  <a:lnTo>
                    <a:pt x="544" y="4286"/>
                  </a:lnTo>
                  <a:lnTo>
                    <a:pt x="527" y="4303"/>
                  </a:lnTo>
                  <a:lnTo>
                    <a:pt x="510" y="4319"/>
                  </a:lnTo>
                  <a:lnTo>
                    <a:pt x="510" y="4319"/>
                  </a:lnTo>
                  <a:lnTo>
                    <a:pt x="494" y="4328"/>
                  </a:lnTo>
                  <a:lnTo>
                    <a:pt x="477" y="4344"/>
                  </a:lnTo>
                  <a:lnTo>
                    <a:pt x="477" y="4344"/>
                  </a:lnTo>
                  <a:lnTo>
                    <a:pt x="460" y="4361"/>
                  </a:lnTo>
                  <a:lnTo>
                    <a:pt x="443" y="4378"/>
                  </a:lnTo>
                  <a:lnTo>
                    <a:pt x="443" y="4378"/>
                  </a:lnTo>
                  <a:lnTo>
                    <a:pt x="427" y="4394"/>
                  </a:lnTo>
                  <a:lnTo>
                    <a:pt x="418" y="4411"/>
                  </a:lnTo>
                  <a:lnTo>
                    <a:pt x="418" y="4411"/>
                  </a:lnTo>
                  <a:lnTo>
                    <a:pt x="402" y="4428"/>
                  </a:lnTo>
                  <a:lnTo>
                    <a:pt x="385" y="4445"/>
                  </a:lnTo>
                  <a:lnTo>
                    <a:pt x="385" y="4445"/>
                  </a:lnTo>
                  <a:lnTo>
                    <a:pt x="368" y="4470"/>
                  </a:lnTo>
                  <a:lnTo>
                    <a:pt x="360" y="4486"/>
                  </a:lnTo>
                  <a:lnTo>
                    <a:pt x="360" y="4486"/>
                  </a:lnTo>
                  <a:lnTo>
                    <a:pt x="343" y="4503"/>
                  </a:lnTo>
                  <a:lnTo>
                    <a:pt x="343" y="4503"/>
                  </a:lnTo>
                  <a:lnTo>
                    <a:pt x="343" y="4511"/>
                  </a:lnTo>
                  <a:lnTo>
                    <a:pt x="360" y="4503"/>
                  </a:lnTo>
                  <a:lnTo>
                    <a:pt x="352" y="4511"/>
                  </a:lnTo>
                  <a:lnTo>
                    <a:pt x="352" y="4520"/>
                  </a:lnTo>
                  <a:lnTo>
                    <a:pt x="352" y="4528"/>
                  </a:lnTo>
                  <a:lnTo>
                    <a:pt x="352" y="4536"/>
                  </a:lnTo>
                  <a:lnTo>
                    <a:pt x="352" y="4545"/>
                  </a:lnTo>
                  <a:lnTo>
                    <a:pt x="352" y="4553"/>
                  </a:lnTo>
                  <a:lnTo>
                    <a:pt x="352" y="4612"/>
                  </a:lnTo>
                  <a:lnTo>
                    <a:pt x="352" y="4612"/>
                  </a:lnTo>
                  <a:lnTo>
                    <a:pt x="352" y="4620"/>
                  </a:lnTo>
                  <a:lnTo>
                    <a:pt x="352" y="4620"/>
                  </a:lnTo>
                  <a:lnTo>
                    <a:pt x="352" y="4628"/>
                  </a:lnTo>
                  <a:lnTo>
                    <a:pt x="352" y="4637"/>
                  </a:lnTo>
                  <a:lnTo>
                    <a:pt x="352" y="4645"/>
                  </a:lnTo>
                  <a:lnTo>
                    <a:pt x="352" y="4653"/>
                  </a:lnTo>
                  <a:lnTo>
                    <a:pt x="360" y="4662"/>
                  </a:lnTo>
                  <a:lnTo>
                    <a:pt x="360" y="4662"/>
                  </a:lnTo>
                  <a:lnTo>
                    <a:pt x="368" y="4679"/>
                  </a:lnTo>
                  <a:lnTo>
                    <a:pt x="368" y="4679"/>
                  </a:lnTo>
                  <a:lnTo>
                    <a:pt x="385" y="4687"/>
                  </a:lnTo>
                  <a:lnTo>
                    <a:pt x="385" y="4687"/>
                  </a:lnTo>
                  <a:lnTo>
                    <a:pt x="393" y="4704"/>
                  </a:lnTo>
                  <a:lnTo>
                    <a:pt x="393" y="4704"/>
                  </a:lnTo>
                  <a:lnTo>
                    <a:pt x="410" y="4712"/>
                  </a:lnTo>
                  <a:lnTo>
                    <a:pt x="410" y="4712"/>
                  </a:lnTo>
                  <a:lnTo>
                    <a:pt x="418" y="4729"/>
                  </a:lnTo>
                  <a:lnTo>
                    <a:pt x="418" y="4729"/>
                  </a:lnTo>
                  <a:lnTo>
                    <a:pt x="435" y="4737"/>
                  </a:lnTo>
                  <a:lnTo>
                    <a:pt x="443" y="4745"/>
                  </a:lnTo>
                  <a:lnTo>
                    <a:pt x="443" y="4745"/>
                  </a:lnTo>
                  <a:lnTo>
                    <a:pt x="460" y="4762"/>
                  </a:lnTo>
                  <a:lnTo>
                    <a:pt x="468" y="4770"/>
                  </a:lnTo>
                  <a:lnTo>
                    <a:pt x="468" y="4770"/>
                  </a:lnTo>
                  <a:lnTo>
                    <a:pt x="485" y="4779"/>
                  </a:lnTo>
                  <a:lnTo>
                    <a:pt x="502" y="4787"/>
                  </a:lnTo>
                  <a:lnTo>
                    <a:pt x="502" y="4787"/>
                  </a:lnTo>
                  <a:lnTo>
                    <a:pt x="510" y="4795"/>
                  </a:lnTo>
                  <a:lnTo>
                    <a:pt x="527" y="4812"/>
                  </a:lnTo>
                  <a:lnTo>
                    <a:pt x="527" y="4812"/>
                  </a:lnTo>
                  <a:lnTo>
                    <a:pt x="544" y="4821"/>
                  </a:lnTo>
                  <a:lnTo>
                    <a:pt x="560" y="4829"/>
                  </a:lnTo>
                  <a:lnTo>
                    <a:pt x="560" y="4829"/>
                  </a:lnTo>
                  <a:lnTo>
                    <a:pt x="577" y="4837"/>
                  </a:lnTo>
                  <a:lnTo>
                    <a:pt x="594" y="4846"/>
                  </a:lnTo>
                  <a:lnTo>
                    <a:pt x="610" y="4854"/>
                  </a:lnTo>
                  <a:lnTo>
                    <a:pt x="627" y="4862"/>
                  </a:lnTo>
                  <a:lnTo>
                    <a:pt x="644" y="4871"/>
                  </a:lnTo>
                  <a:lnTo>
                    <a:pt x="686" y="4887"/>
                  </a:lnTo>
                  <a:lnTo>
                    <a:pt x="727" y="4904"/>
                  </a:lnTo>
                  <a:lnTo>
                    <a:pt x="761" y="4921"/>
                  </a:lnTo>
                  <a:lnTo>
                    <a:pt x="803" y="4937"/>
                  </a:lnTo>
                  <a:lnTo>
                    <a:pt x="844" y="4954"/>
                  </a:lnTo>
                  <a:lnTo>
                    <a:pt x="895" y="4971"/>
                  </a:lnTo>
                  <a:lnTo>
                    <a:pt x="936" y="4988"/>
                  </a:lnTo>
                  <a:lnTo>
                    <a:pt x="986" y="4996"/>
                  </a:lnTo>
                  <a:lnTo>
                    <a:pt x="1028" y="5013"/>
                  </a:lnTo>
                  <a:lnTo>
                    <a:pt x="1028" y="5013"/>
                  </a:lnTo>
                  <a:lnTo>
                    <a:pt x="1070" y="5029"/>
                  </a:lnTo>
                  <a:lnTo>
                    <a:pt x="1120" y="5038"/>
                  </a:lnTo>
                  <a:lnTo>
                    <a:pt x="1170" y="5054"/>
                  </a:lnTo>
                  <a:lnTo>
                    <a:pt x="1220" y="5063"/>
                  </a:lnTo>
                  <a:lnTo>
                    <a:pt x="1262" y="5080"/>
                  </a:lnTo>
                  <a:lnTo>
                    <a:pt x="1312" y="5088"/>
                  </a:lnTo>
                  <a:lnTo>
                    <a:pt x="1362" y="5096"/>
                  </a:lnTo>
                  <a:lnTo>
                    <a:pt x="1412" y="5113"/>
                  </a:lnTo>
                  <a:lnTo>
                    <a:pt x="1463" y="5121"/>
                  </a:lnTo>
                  <a:lnTo>
                    <a:pt x="1504" y="5130"/>
                  </a:lnTo>
                  <a:lnTo>
                    <a:pt x="1554" y="5138"/>
                  </a:lnTo>
                  <a:lnTo>
                    <a:pt x="1605" y="5146"/>
                  </a:lnTo>
                  <a:lnTo>
                    <a:pt x="1646" y="5155"/>
                  </a:lnTo>
                  <a:lnTo>
                    <a:pt x="1697" y="5163"/>
                  </a:lnTo>
                  <a:lnTo>
                    <a:pt x="1738" y="5171"/>
                  </a:lnTo>
                  <a:lnTo>
                    <a:pt x="1780" y="5180"/>
                  </a:lnTo>
                  <a:lnTo>
                    <a:pt x="1864" y="5188"/>
                  </a:lnTo>
                  <a:lnTo>
                    <a:pt x="1947" y="5205"/>
                  </a:lnTo>
                  <a:lnTo>
                    <a:pt x="2014" y="5213"/>
                  </a:lnTo>
                  <a:lnTo>
                    <a:pt x="2081" y="5222"/>
                  </a:lnTo>
                  <a:lnTo>
                    <a:pt x="2131" y="5222"/>
                  </a:lnTo>
                  <a:lnTo>
                    <a:pt x="2181" y="5222"/>
                  </a:lnTo>
                  <a:lnTo>
                    <a:pt x="2214" y="5222"/>
                  </a:lnTo>
                  <a:lnTo>
                    <a:pt x="2398" y="5222"/>
                  </a:lnTo>
                  <a:lnTo>
                    <a:pt x="2457" y="5222"/>
                  </a:lnTo>
                  <a:lnTo>
                    <a:pt x="2515" y="5222"/>
                  </a:lnTo>
                  <a:lnTo>
                    <a:pt x="2565" y="5222"/>
                  </a:lnTo>
                  <a:lnTo>
                    <a:pt x="2624" y="5222"/>
                  </a:lnTo>
                  <a:lnTo>
                    <a:pt x="2682" y="5222"/>
                  </a:lnTo>
                  <a:lnTo>
                    <a:pt x="2732" y="5222"/>
                  </a:lnTo>
                  <a:lnTo>
                    <a:pt x="2732" y="5222"/>
                  </a:lnTo>
                  <a:lnTo>
                    <a:pt x="2791" y="5222"/>
                  </a:lnTo>
                  <a:lnTo>
                    <a:pt x="2841" y="5222"/>
                  </a:lnTo>
                  <a:lnTo>
                    <a:pt x="2899" y="5222"/>
                  </a:lnTo>
                  <a:lnTo>
                    <a:pt x="3016" y="5213"/>
                  </a:lnTo>
                  <a:lnTo>
                    <a:pt x="3125" y="5205"/>
                  </a:lnTo>
                  <a:lnTo>
                    <a:pt x="3242" y="5196"/>
                  </a:lnTo>
                  <a:lnTo>
                    <a:pt x="3351" y="5188"/>
                  </a:lnTo>
                  <a:lnTo>
                    <a:pt x="3468" y="5171"/>
                  </a:lnTo>
                  <a:lnTo>
                    <a:pt x="3585" y="5163"/>
                  </a:lnTo>
                  <a:lnTo>
                    <a:pt x="3810" y="5138"/>
                  </a:lnTo>
                  <a:lnTo>
                    <a:pt x="3927" y="5130"/>
                  </a:lnTo>
                  <a:lnTo>
                    <a:pt x="4044" y="5113"/>
                  </a:lnTo>
                  <a:lnTo>
                    <a:pt x="4194" y="5096"/>
                  </a:lnTo>
                  <a:lnTo>
                    <a:pt x="4328" y="5029"/>
                  </a:lnTo>
                  <a:lnTo>
                    <a:pt x="4478" y="5013"/>
                  </a:lnTo>
                  <a:lnTo>
                    <a:pt x="4637" y="5004"/>
                  </a:lnTo>
                  <a:lnTo>
                    <a:pt x="4788" y="4988"/>
                  </a:lnTo>
                  <a:lnTo>
                    <a:pt x="4813" y="4988"/>
                  </a:lnTo>
                  <a:lnTo>
                    <a:pt x="4938" y="4979"/>
                  </a:lnTo>
                  <a:lnTo>
                    <a:pt x="5097" y="4971"/>
                  </a:lnTo>
                  <a:lnTo>
                    <a:pt x="5247" y="4954"/>
                  </a:lnTo>
                  <a:lnTo>
                    <a:pt x="5556" y="4937"/>
                  </a:lnTo>
                  <a:lnTo>
                    <a:pt x="5857" y="4912"/>
                  </a:lnTo>
                  <a:lnTo>
                    <a:pt x="6166" y="4896"/>
                  </a:lnTo>
                  <a:lnTo>
                    <a:pt x="6467" y="4879"/>
                  </a:lnTo>
                  <a:lnTo>
                    <a:pt x="6676" y="5054"/>
                  </a:lnTo>
                  <a:lnTo>
                    <a:pt x="6492" y="5263"/>
                  </a:lnTo>
                  <a:lnTo>
                    <a:pt x="6191" y="5288"/>
                  </a:lnTo>
                  <a:lnTo>
                    <a:pt x="5882" y="5313"/>
                  </a:lnTo>
                  <a:lnTo>
                    <a:pt x="5581" y="5338"/>
                  </a:lnTo>
                  <a:lnTo>
                    <a:pt x="5272" y="5364"/>
                  </a:lnTo>
                  <a:lnTo>
                    <a:pt x="5122" y="5380"/>
                  </a:lnTo>
                  <a:lnTo>
                    <a:pt x="4971" y="5389"/>
                  </a:lnTo>
                  <a:lnTo>
                    <a:pt x="4838" y="5405"/>
                  </a:lnTo>
                  <a:lnTo>
                    <a:pt x="4821" y="5405"/>
                  </a:lnTo>
                  <a:lnTo>
                    <a:pt x="4662" y="5414"/>
                  </a:lnTo>
                  <a:lnTo>
                    <a:pt x="4512" y="5430"/>
                  </a:lnTo>
                  <a:lnTo>
                    <a:pt x="4361" y="5447"/>
                  </a:lnTo>
                  <a:lnTo>
                    <a:pt x="4211" y="5464"/>
                  </a:lnTo>
                  <a:lnTo>
                    <a:pt x="4061" y="5472"/>
                  </a:lnTo>
                  <a:lnTo>
                    <a:pt x="3944" y="5489"/>
                  </a:lnTo>
                  <a:lnTo>
                    <a:pt x="3835" y="5497"/>
                  </a:lnTo>
                  <a:lnTo>
                    <a:pt x="3601" y="5531"/>
                  </a:lnTo>
                  <a:lnTo>
                    <a:pt x="3493" y="5547"/>
                  </a:lnTo>
                  <a:lnTo>
                    <a:pt x="3376" y="5564"/>
                  </a:lnTo>
                  <a:lnTo>
                    <a:pt x="3259" y="5572"/>
                  </a:lnTo>
                  <a:lnTo>
                    <a:pt x="3142" y="5581"/>
                  </a:lnTo>
                  <a:lnTo>
                    <a:pt x="3025" y="5597"/>
                  </a:lnTo>
                  <a:lnTo>
                    <a:pt x="2916" y="5606"/>
                  </a:lnTo>
                  <a:lnTo>
                    <a:pt x="2849" y="5606"/>
                  </a:lnTo>
                  <a:lnTo>
                    <a:pt x="2791" y="5606"/>
                  </a:lnTo>
                  <a:lnTo>
                    <a:pt x="2732" y="5606"/>
                  </a:lnTo>
                  <a:lnTo>
                    <a:pt x="2732" y="5606"/>
                  </a:lnTo>
                  <a:lnTo>
                    <a:pt x="2682" y="5606"/>
                  </a:lnTo>
                  <a:lnTo>
                    <a:pt x="2624" y="5606"/>
                  </a:lnTo>
                  <a:lnTo>
                    <a:pt x="2164" y="5606"/>
                  </a:lnTo>
                  <a:lnTo>
                    <a:pt x="2123" y="5606"/>
                  </a:lnTo>
                  <a:lnTo>
                    <a:pt x="2064" y="5597"/>
                  </a:lnTo>
                  <a:lnTo>
                    <a:pt x="2006" y="5589"/>
                  </a:lnTo>
                  <a:lnTo>
                    <a:pt x="1939" y="5581"/>
                  </a:lnTo>
                  <a:lnTo>
                    <a:pt x="1855" y="5572"/>
                  </a:lnTo>
                  <a:lnTo>
                    <a:pt x="1780" y="5556"/>
                  </a:lnTo>
                  <a:lnTo>
                    <a:pt x="1688" y="5539"/>
                  </a:lnTo>
                  <a:lnTo>
                    <a:pt x="1646" y="5531"/>
                  </a:lnTo>
                  <a:lnTo>
                    <a:pt x="1596" y="5522"/>
                  </a:lnTo>
                  <a:lnTo>
                    <a:pt x="1546" y="5514"/>
                  </a:lnTo>
                  <a:lnTo>
                    <a:pt x="1504" y="5497"/>
                  </a:lnTo>
                  <a:lnTo>
                    <a:pt x="1454" y="5489"/>
                  </a:lnTo>
                  <a:lnTo>
                    <a:pt x="1404" y="5480"/>
                  </a:lnTo>
                  <a:lnTo>
                    <a:pt x="1346" y="5464"/>
                  </a:lnTo>
                  <a:lnTo>
                    <a:pt x="1296" y="5455"/>
                  </a:lnTo>
                  <a:lnTo>
                    <a:pt x="1245" y="5439"/>
                  </a:lnTo>
                  <a:lnTo>
                    <a:pt x="1195" y="5430"/>
                  </a:lnTo>
                  <a:lnTo>
                    <a:pt x="1145" y="5414"/>
                  </a:lnTo>
                  <a:lnTo>
                    <a:pt x="1087" y="5397"/>
                  </a:lnTo>
                  <a:lnTo>
                    <a:pt x="1037" y="5380"/>
                  </a:lnTo>
                  <a:lnTo>
                    <a:pt x="986" y="5372"/>
                  </a:lnTo>
                  <a:lnTo>
                    <a:pt x="936" y="5355"/>
                  </a:lnTo>
                  <a:lnTo>
                    <a:pt x="878" y="5338"/>
                  </a:lnTo>
                  <a:lnTo>
                    <a:pt x="878" y="5338"/>
                  </a:lnTo>
                  <a:lnTo>
                    <a:pt x="836" y="5322"/>
                  </a:lnTo>
                  <a:lnTo>
                    <a:pt x="786" y="5305"/>
                  </a:lnTo>
                  <a:lnTo>
                    <a:pt x="736" y="5288"/>
                  </a:lnTo>
                  <a:lnTo>
                    <a:pt x="686" y="5263"/>
                  </a:lnTo>
                  <a:lnTo>
                    <a:pt x="636" y="5247"/>
                  </a:lnTo>
                  <a:lnTo>
                    <a:pt x="594" y="5230"/>
                  </a:lnTo>
                  <a:lnTo>
                    <a:pt x="544" y="5205"/>
                  </a:lnTo>
                  <a:lnTo>
                    <a:pt x="502" y="5180"/>
                  </a:lnTo>
                  <a:lnTo>
                    <a:pt x="452" y="5163"/>
                  </a:lnTo>
                  <a:lnTo>
                    <a:pt x="435" y="5146"/>
                  </a:lnTo>
                  <a:lnTo>
                    <a:pt x="410" y="5138"/>
                  </a:lnTo>
                  <a:lnTo>
                    <a:pt x="393" y="5121"/>
                  </a:lnTo>
                  <a:lnTo>
                    <a:pt x="368" y="5113"/>
                  </a:lnTo>
                  <a:lnTo>
                    <a:pt x="352" y="5096"/>
                  </a:lnTo>
                  <a:lnTo>
                    <a:pt x="326" y="5088"/>
                  </a:lnTo>
                  <a:lnTo>
                    <a:pt x="310" y="5071"/>
                  </a:lnTo>
                  <a:lnTo>
                    <a:pt x="293" y="5054"/>
                  </a:lnTo>
                  <a:lnTo>
                    <a:pt x="268" y="5046"/>
                  </a:lnTo>
                  <a:lnTo>
                    <a:pt x="251" y="5029"/>
                  </a:lnTo>
                  <a:lnTo>
                    <a:pt x="235" y="5013"/>
                  </a:lnTo>
                  <a:lnTo>
                    <a:pt x="218" y="5004"/>
                  </a:lnTo>
                  <a:lnTo>
                    <a:pt x="201" y="4988"/>
                  </a:lnTo>
                  <a:lnTo>
                    <a:pt x="184" y="4971"/>
                  </a:lnTo>
                  <a:lnTo>
                    <a:pt x="168" y="4954"/>
                  </a:lnTo>
                  <a:lnTo>
                    <a:pt x="151" y="4937"/>
                  </a:lnTo>
                  <a:lnTo>
                    <a:pt x="134" y="4921"/>
                  </a:lnTo>
                  <a:lnTo>
                    <a:pt x="118" y="4904"/>
                  </a:lnTo>
                  <a:lnTo>
                    <a:pt x="101" y="4887"/>
                  </a:lnTo>
                  <a:lnTo>
                    <a:pt x="93" y="4871"/>
                  </a:lnTo>
                  <a:lnTo>
                    <a:pt x="76" y="4854"/>
                  </a:lnTo>
                  <a:lnTo>
                    <a:pt x="67" y="4837"/>
                  </a:lnTo>
                  <a:lnTo>
                    <a:pt x="51" y="4812"/>
                  </a:lnTo>
                  <a:lnTo>
                    <a:pt x="42" y="4795"/>
                  </a:lnTo>
                  <a:lnTo>
                    <a:pt x="34" y="4770"/>
                  </a:lnTo>
                  <a:lnTo>
                    <a:pt x="26" y="4754"/>
                  </a:lnTo>
                  <a:lnTo>
                    <a:pt x="17" y="4729"/>
                  </a:lnTo>
                  <a:lnTo>
                    <a:pt x="9" y="4712"/>
                  </a:lnTo>
                  <a:lnTo>
                    <a:pt x="1" y="4687"/>
                  </a:lnTo>
                  <a:lnTo>
                    <a:pt x="1" y="4662"/>
                  </a:lnTo>
                  <a:lnTo>
                    <a:pt x="1" y="4637"/>
                  </a:lnTo>
                  <a:lnTo>
                    <a:pt x="1" y="4612"/>
                  </a:lnTo>
                  <a:lnTo>
                    <a:pt x="1" y="4545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9" y="4470"/>
                  </a:lnTo>
                  <a:lnTo>
                    <a:pt x="17" y="4445"/>
                  </a:lnTo>
                  <a:lnTo>
                    <a:pt x="26" y="4420"/>
                  </a:lnTo>
                  <a:lnTo>
                    <a:pt x="34" y="4403"/>
                  </a:lnTo>
                  <a:lnTo>
                    <a:pt x="42" y="4378"/>
                  </a:lnTo>
                  <a:lnTo>
                    <a:pt x="51" y="4353"/>
                  </a:lnTo>
                  <a:lnTo>
                    <a:pt x="67" y="4336"/>
                  </a:lnTo>
                  <a:lnTo>
                    <a:pt x="76" y="4311"/>
                  </a:lnTo>
                  <a:lnTo>
                    <a:pt x="93" y="4286"/>
                  </a:lnTo>
                  <a:lnTo>
                    <a:pt x="109" y="4269"/>
                  </a:lnTo>
                  <a:lnTo>
                    <a:pt x="126" y="4244"/>
                  </a:lnTo>
                  <a:lnTo>
                    <a:pt x="143" y="4219"/>
                  </a:lnTo>
                  <a:lnTo>
                    <a:pt x="159" y="4202"/>
                  </a:lnTo>
                  <a:lnTo>
                    <a:pt x="184" y="4177"/>
                  </a:lnTo>
                  <a:lnTo>
                    <a:pt x="201" y="4161"/>
                  </a:lnTo>
                  <a:lnTo>
                    <a:pt x="218" y="4144"/>
                  </a:lnTo>
                  <a:lnTo>
                    <a:pt x="243" y="4119"/>
                  </a:lnTo>
                  <a:lnTo>
                    <a:pt x="260" y="4102"/>
                  </a:lnTo>
                  <a:lnTo>
                    <a:pt x="285" y="4085"/>
                  </a:lnTo>
                  <a:lnTo>
                    <a:pt x="301" y="4060"/>
                  </a:lnTo>
                  <a:lnTo>
                    <a:pt x="326" y="4044"/>
                  </a:lnTo>
                  <a:lnTo>
                    <a:pt x="343" y="4027"/>
                  </a:lnTo>
                  <a:lnTo>
                    <a:pt x="368" y="4010"/>
                  </a:lnTo>
                  <a:lnTo>
                    <a:pt x="393" y="3993"/>
                  </a:lnTo>
                  <a:lnTo>
                    <a:pt x="410" y="3977"/>
                  </a:lnTo>
                  <a:lnTo>
                    <a:pt x="435" y="3960"/>
                  </a:lnTo>
                  <a:lnTo>
                    <a:pt x="460" y="3943"/>
                  </a:lnTo>
                  <a:lnTo>
                    <a:pt x="485" y="3935"/>
                  </a:lnTo>
                  <a:lnTo>
                    <a:pt x="510" y="3918"/>
                  </a:lnTo>
                  <a:lnTo>
                    <a:pt x="535" y="3902"/>
                  </a:lnTo>
                  <a:lnTo>
                    <a:pt x="560" y="3885"/>
                  </a:lnTo>
                  <a:lnTo>
                    <a:pt x="585" y="3877"/>
                  </a:lnTo>
                  <a:lnTo>
                    <a:pt x="610" y="3860"/>
                  </a:lnTo>
                  <a:lnTo>
                    <a:pt x="636" y="3851"/>
                  </a:lnTo>
                  <a:lnTo>
                    <a:pt x="661" y="3835"/>
                  </a:lnTo>
                  <a:lnTo>
                    <a:pt x="686" y="3826"/>
                  </a:lnTo>
                  <a:lnTo>
                    <a:pt x="711" y="3810"/>
                  </a:lnTo>
                  <a:lnTo>
                    <a:pt x="744" y="3801"/>
                  </a:lnTo>
                  <a:lnTo>
                    <a:pt x="769" y="3785"/>
                  </a:lnTo>
                  <a:lnTo>
                    <a:pt x="794" y="3776"/>
                  </a:lnTo>
                  <a:lnTo>
                    <a:pt x="819" y="3768"/>
                  </a:lnTo>
                  <a:lnTo>
                    <a:pt x="853" y="3751"/>
                  </a:lnTo>
                  <a:lnTo>
                    <a:pt x="878" y="3743"/>
                  </a:lnTo>
                  <a:lnTo>
                    <a:pt x="903" y="3735"/>
                  </a:lnTo>
                  <a:lnTo>
                    <a:pt x="936" y="3726"/>
                  </a:lnTo>
                  <a:lnTo>
                    <a:pt x="961" y="3718"/>
                  </a:lnTo>
                  <a:lnTo>
                    <a:pt x="995" y="3701"/>
                  </a:lnTo>
                  <a:lnTo>
                    <a:pt x="1003" y="3701"/>
                  </a:lnTo>
                  <a:lnTo>
                    <a:pt x="1045" y="3693"/>
                  </a:lnTo>
                  <a:lnTo>
                    <a:pt x="1112" y="3676"/>
                  </a:lnTo>
                  <a:lnTo>
                    <a:pt x="1170" y="3659"/>
                  </a:lnTo>
                  <a:lnTo>
                    <a:pt x="1229" y="3643"/>
                  </a:lnTo>
                  <a:lnTo>
                    <a:pt x="1287" y="3626"/>
                  </a:lnTo>
                  <a:lnTo>
                    <a:pt x="1346" y="3609"/>
                  </a:lnTo>
                  <a:lnTo>
                    <a:pt x="1412" y="3601"/>
                  </a:lnTo>
                  <a:lnTo>
                    <a:pt x="1471" y="3584"/>
                  </a:lnTo>
                  <a:lnTo>
                    <a:pt x="1538" y="3576"/>
                  </a:lnTo>
                  <a:lnTo>
                    <a:pt x="1596" y="3567"/>
                  </a:lnTo>
                  <a:lnTo>
                    <a:pt x="1663" y="3559"/>
                  </a:lnTo>
                  <a:lnTo>
                    <a:pt x="1722" y="3542"/>
                  </a:lnTo>
                  <a:lnTo>
                    <a:pt x="1788" y="3534"/>
                  </a:lnTo>
                  <a:lnTo>
                    <a:pt x="1847" y="3526"/>
                  </a:lnTo>
                  <a:lnTo>
                    <a:pt x="1914" y="3526"/>
                  </a:lnTo>
                  <a:lnTo>
                    <a:pt x="1981" y="3517"/>
                  </a:lnTo>
                  <a:lnTo>
                    <a:pt x="2039" y="3509"/>
                  </a:lnTo>
                  <a:lnTo>
                    <a:pt x="2106" y="3501"/>
                  </a:lnTo>
                  <a:lnTo>
                    <a:pt x="2164" y="3492"/>
                  </a:lnTo>
                  <a:lnTo>
                    <a:pt x="2231" y="3492"/>
                  </a:lnTo>
                  <a:lnTo>
                    <a:pt x="2290" y="3484"/>
                  </a:lnTo>
                  <a:lnTo>
                    <a:pt x="2356" y="3484"/>
                  </a:lnTo>
                  <a:lnTo>
                    <a:pt x="2415" y="3484"/>
                  </a:lnTo>
                  <a:lnTo>
                    <a:pt x="2540" y="3476"/>
                  </a:lnTo>
                  <a:lnTo>
                    <a:pt x="2657" y="3459"/>
                  </a:lnTo>
                  <a:lnTo>
                    <a:pt x="2774" y="3450"/>
                  </a:lnTo>
                  <a:lnTo>
                    <a:pt x="3000" y="3442"/>
                  </a:lnTo>
                  <a:lnTo>
                    <a:pt x="3108" y="3434"/>
                  </a:lnTo>
                  <a:lnTo>
                    <a:pt x="3142" y="3434"/>
                  </a:lnTo>
                  <a:lnTo>
                    <a:pt x="3209" y="3434"/>
                  </a:lnTo>
                  <a:lnTo>
                    <a:pt x="3317" y="3434"/>
                  </a:lnTo>
                  <a:lnTo>
                    <a:pt x="3409" y="3425"/>
                  </a:lnTo>
                  <a:lnTo>
                    <a:pt x="3459" y="3425"/>
                  </a:lnTo>
                  <a:lnTo>
                    <a:pt x="3501" y="3425"/>
                  </a:lnTo>
                  <a:lnTo>
                    <a:pt x="3543" y="3425"/>
                  </a:lnTo>
                  <a:lnTo>
                    <a:pt x="3585" y="3425"/>
                  </a:lnTo>
                  <a:lnTo>
                    <a:pt x="3610" y="3425"/>
                  </a:lnTo>
                  <a:lnTo>
                    <a:pt x="3635" y="3425"/>
                  </a:lnTo>
                  <a:lnTo>
                    <a:pt x="3693" y="3425"/>
                  </a:lnTo>
                  <a:lnTo>
                    <a:pt x="3827" y="3417"/>
                  </a:lnTo>
                  <a:lnTo>
                    <a:pt x="3902" y="3417"/>
                  </a:lnTo>
                  <a:lnTo>
                    <a:pt x="3986" y="3409"/>
                  </a:lnTo>
                  <a:lnTo>
                    <a:pt x="4019" y="3409"/>
                  </a:lnTo>
                  <a:lnTo>
                    <a:pt x="4061" y="3409"/>
                  </a:lnTo>
                  <a:lnTo>
                    <a:pt x="4102" y="3409"/>
                  </a:lnTo>
                  <a:lnTo>
                    <a:pt x="4144" y="3409"/>
                  </a:lnTo>
                  <a:lnTo>
                    <a:pt x="4186" y="3409"/>
                  </a:lnTo>
                  <a:lnTo>
                    <a:pt x="4228" y="3409"/>
                  </a:lnTo>
                  <a:lnTo>
                    <a:pt x="4270" y="3409"/>
                  </a:lnTo>
                  <a:lnTo>
                    <a:pt x="4303" y="3400"/>
                  </a:lnTo>
                  <a:lnTo>
                    <a:pt x="4345" y="3392"/>
                  </a:lnTo>
                  <a:lnTo>
                    <a:pt x="4378" y="3384"/>
                  </a:lnTo>
                  <a:lnTo>
                    <a:pt x="4412" y="3384"/>
                  </a:lnTo>
                  <a:lnTo>
                    <a:pt x="4445" y="3375"/>
                  </a:lnTo>
                  <a:lnTo>
                    <a:pt x="4445" y="3375"/>
                  </a:lnTo>
                  <a:lnTo>
                    <a:pt x="4462" y="3375"/>
                  </a:lnTo>
                  <a:lnTo>
                    <a:pt x="4478" y="3375"/>
                  </a:lnTo>
                  <a:lnTo>
                    <a:pt x="4478" y="3375"/>
                  </a:lnTo>
                  <a:lnTo>
                    <a:pt x="4495" y="3375"/>
                  </a:lnTo>
                  <a:lnTo>
                    <a:pt x="4512" y="3375"/>
                  </a:lnTo>
                  <a:lnTo>
                    <a:pt x="4512" y="3375"/>
                  </a:lnTo>
                  <a:lnTo>
                    <a:pt x="4529" y="3375"/>
                  </a:lnTo>
                  <a:lnTo>
                    <a:pt x="4537" y="3367"/>
                  </a:lnTo>
                  <a:lnTo>
                    <a:pt x="4545" y="3367"/>
                  </a:lnTo>
                  <a:lnTo>
                    <a:pt x="4520" y="3359"/>
                  </a:lnTo>
                  <a:lnTo>
                    <a:pt x="4487" y="3350"/>
                  </a:lnTo>
                  <a:lnTo>
                    <a:pt x="4412" y="3325"/>
                  </a:lnTo>
                  <a:lnTo>
                    <a:pt x="4378" y="3317"/>
                  </a:lnTo>
                  <a:lnTo>
                    <a:pt x="4361" y="3308"/>
                  </a:lnTo>
                  <a:lnTo>
                    <a:pt x="4336" y="3300"/>
                  </a:lnTo>
                  <a:lnTo>
                    <a:pt x="4320" y="3292"/>
                  </a:lnTo>
                  <a:lnTo>
                    <a:pt x="4303" y="3292"/>
                  </a:lnTo>
                  <a:lnTo>
                    <a:pt x="4286" y="3283"/>
                  </a:lnTo>
                  <a:lnTo>
                    <a:pt x="4270" y="3275"/>
                  </a:lnTo>
                  <a:lnTo>
                    <a:pt x="4169" y="3217"/>
                  </a:lnTo>
                  <a:lnTo>
                    <a:pt x="4061" y="3166"/>
                  </a:lnTo>
                  <a:lnTo>
                    <a:pt x="3852" y="3058"/>
                  </a:lnTo>
                  <a:lnTo>
                    <a:pt x="3843" y="3058"/>
                  </a:lnTo>
                  <a:lnTo>
                    <a:pt x="3743" y="2999"/>
                  </a:lnTo>
                  <a:lnTo>
                    <a:pt x="3635" y="2941"/>
                  </a:lnTo>
                  <a:lnTo>
                    <a:pt x="3534" y="2882"/>
                  </a:lnTo>
                  <a:lnTo>
                    <a:pt x="3426" y="2824"/>
                  </a:lnTo>
                  <a:lnTo>
                    <a:pt x="3367" y="2790"/>
                  </a:lnTo>
                  <a:lnTo>
                    <a:pt x="3309" y="2749"/>
                  </a:lnTo>
                  <a:lnTo>
                    <a:pt x="3242" y="2707"/>
                  </a:lnTo>
                  <a:lnTo>
                    <a:pt x="3167" y="2665"/>
                  </a:lnTo>
                  <a:lnTo>
                    <a:pt x="3100" y="2623"/>
                  </a:lnTo>
                  <a:lnTo>
                    <a:pt x="3058" y="2598"/>
                  </a:lnTo>
                  <a:lnTo>
                    <a:pt x="3025" y="2573"/>
                  </a:lnTo>
                  <a:lnTo>
                    <a:pt x="2983" y="2540"/>
                  </a:lnTo>
                  <a:lnTo>
                    <a:pt x="2941" y="2515"/>
                  </a:lnTo>
                  <a:lnTo>
                    <a:pt x="2899" y="2490"/>
                  </a:lnTo>
                  <a:lnTo>
                    <a:pt x="2866" y="2465"/>
                  </a:lnTo>
                  <a:lnTo>
                    <a:pt x="2824" y="2431"/>
                  </a:lnTo>
                  <a:lnTo>
                    <a:pt x="2783" y="2406"/>
                  </a:lnTo>
                  <a:lnTo>
                    <a:pt x="2741" y="2373"/>
                  </a:lnTo>
                  <a:lnTo>
                    <a:pt x="2699" y="2339"/>
                  </a:lnTo>
                  <a:lnTo>
                    <a:pt x="2657" y="2314"/>
                  </a:lnTo>
                  <a:lnTo>
                    <a:pt x="2624" y="2281"/>
                  </a:lnTo>
                  <a:lnTo>
                    <a:pt x="2582" y="2247"/>
                  </a:lnTo>
                  <a:lnTo>
                    <a:pt x="2540" y="2214"/>
                  </a:lnTo>
                  <a:lnTo>
                    <a:pt x="2498" y="2181"/>
                  </a:lnTo>
                  <a:lnTo>
                    <a:pt x="2457" y="2147"/>
                  </a:lnTo>
                  <a:lnTo>
                    <a:pt x="2415" y="2105"/>
                  </a:lnTo>
                  <a:lnTo>
                    <a:pt x="2373" y="2072"/>
                  </a:lnTo>
                  <a:lnTo>
                    <a:pt x="2340" y="2039"/>
                  </a:lnTo>
                  <a:lnTo>
                    <a:pt x="2298" y="2005"/>
                  </a:lnTo>
                  <a:lnTo>
                    <a:pt x="2256" y="1963"/>
                  </a:lnTo>
                  <a:lnTo>
                    <a:pt x="2223" y="1930"/>
                  </a:lnTo>
                  <a:lnTo>
                    <a:pt x="2181" y="1888"/>
                  </a:lnTo>
                  <a:lnTo>
                    <a:pt x="2148" y="1846"/>
                  </a:lnTo>
                  <a:lnTo>
                    <a:pt x="2106" y="1813"/>
                  </a:lnTo>
                  <a:lnTo>
                    <a:pt x="2072" y="1771"/>
                  </a:lnTo>
                  <a:lnTo>
                    <a:pt x="2072" y="1771"/>
                  </a:lnTo>
                  <a:lnTo>
                    <a:pt x="2039" y="1738"/>
                  </a:lnTo>
                  <a:lnTo>
                    <a:pt x="2006" y="1696"/>
                  </a:lnTo>
                  <a:lnTo>
                    <a:pt x="1981" y="1654"/>
                  </a:lnTo>
                  <a:lnTo>
                    <a:pt x="1947" y="1613"/>
                  </a:lnTo>
                  <a:lnTo>
                    <a:pt x="1914" y="1571"/>
                  </a:lnTo>
                  <a:lnTo>
                    <a:pt x="1897" y="1546"/>
                  </a:lnTo>
                  <a:lnTo>
                    <a:pt x="1889" y="1521"/>
                  </a:lnTo>
                  <a:lnTo>
                    <a:pt x="1872" y="1504"/>
                  </a:lnTo>
                  <a:lnTo>
                    <a:pt x="1855" y="1479"/>
                  </a:lnTo>
                  <a:lnTo>
                    <a:pt x="1847" y="1462"/>
                  </a:lnTo>
                  <a:lnTo>
                    <a:pt x="1830" y="1437"/>
                  </a:lnTo>
                  <a:lnTo>
                    <a:pt x="1813" y="1412"/>
                  </a:lnTo>
                  <a:lnTo>
                    <a:pt x="1805" y="1395"/>
                  </a:lnTo>
                  <a:lnTo>
                    <a:pt x="1788" y="1370"/>
                  </a:lnTo>
                  <a:lnTo>
                    <a:pt x="1780" y="1345"/>
                  </a:lnTo>
                  <a:lnTo>
                    <a:pt x="1772" y="1329"/>
                  </a:lnTo>
                  <a:lnTo>
                    <a:pt x="1755" y="1303"/>
                  </a:lnTo>
                  <a:lnTo>
                    <a:pt x="1747" y="1278"/>
                  </a:lnTo>
                  <a:lnTo>
                    <a:pt x="1738" y="1253"/>
                  </a:lnTo>
                  <a:lnTo>
                    <a:pt x="1722" y="1237"/>
                  </a:lnTo>
                  <a:lnTo>
                    <a:pt x="1713" y="1212"/>
                  </a:lnTo>
                  <a:lnTo>
                    <a:pt x="1705" y="1187"/>
                  </a:lnTo>
                  <a:lnTo>
                    <a:pt x="1697" y="1161"/>
                  </a:lnTo>
                  <a:lnTo>
                    <a:pt x="1688" y="1136"/>
                  </a:lnTo>
                  <a:lnTo>
                    <a:pt x="1680" y="1120"/>
                  </a:lnTo>
                  <a:lnTo>
                    <a:pt x="1671" y="1095"/>
                  </a:lnTo>
                  <a:lnTo>
                    <a:pt x="1663" y="1070"/>
                  </a:lnTo>
                  <a:lnTo>
                    <a:pt x="1663" y="1045"/>
                  </a:lnTo>
                  <a:lnTo>
                    <a:pt x="1655" y="1019"/>
                  </a:lnTo>
                  <a:lnTo>
                    <a:pt x="1646" y="994"/>
                  </a:lnTo>
                  <a:lnTo>
                    <a:pt x="1646" y="969"/>
                  </a:lnTo>
                  <a:lnTo>
                    <a:pt x="1646" y="944"/>
                  </a:lnTo>
                  <a:lnTo>
                    <a:pt x="1646" y="919"/>
                  </a:lnTo>
                  <a:lnTo>
                    <a:pt x="1646" y="894"/>
                  </a:lnTo>
                  <a:lnTo>
                    <a:pt x="1646" y="869"/>
                  </a:lnTo>
                  <a:lnTo>
                    <a:pt x="1646" y="844"/>
                  </a:lnTo>
                  <a:lnTo>
                    <a:pt x="1646" y="719"/>
                  </a:lnTo>
                  <a:lnTo>
                    <a:pt x="1646" y="694"/>
                  </a:lnTo>
                  <a:lnTo>
                    <a:pt x="1646" y="669"/>
                  </a:lnTo>
                  <a:lnTo>
                    <a:pt x="1646" y="644"/>
                  </a:lnTo>
                  <a:lnTo>
                    <a:pt x="1646" y="618"/>
                  </a:lnTo>
                  <a:lnTo>
                    <a:pt x="1646" y="593"/>
                  </a:lnTo>
                  <a:lnTo>
                    <a:pt x="1655" y="568"/>
                  </a:lnTo>
                  <a:lnTo>
                    <a:pt x="1663" y="543"/>
                  </a:lnTo>
                  <a:lnTo>
                    <a:pt x="1671" y="518"/>
                  </a:lnTo>
                  <a:lnTo>
                    <a:pt x="1680" y="493"/>
                  </a:lnTo>
                  <a:lnTo>
                    <a:pt x="1688" y="468"/>
                  </a:lnTo>
                  <a:lnTo>
                    <a:pt x="1697" y="435"/>
                  </a:lnTo>
                  <a:lnTo>
                    <a:pt x="1705" y="410"/>
                  </a:lnTo>
                  <a:lnTo>
                    <a:pt x="1722" y="385"/>
                  </a:lnTo>
                  <a:lnTo>
                    <a:pt x="1730" y="368"/>
                  </a:lnTo>
                  <a:lnTo>
                    <a:pt x="1747" y="343"/>
                  </a:lnTo>
                  <a:lnTo>
                    <a:pt x="1763" y="318"/>
                  </a:lnTo>
                  <a:lnTo>
                    <a:pt x="1780" y="301"/>
                  </a:lnTo>
                  <a:lnTo>
                    <a:pt x="1797" y="276"/>
                  </a:lnTo>
                  <a:lnTo>
                    <a:pt x="1813" y="259"/>
                  </a:lnTo>
                  <a:lnTo>
                    <a:pt x="1830" y="234"/>
                  </a:lnTo>
                  <a:lnTo>
                    <a:pt x="1847" y="217"/>
                  </a:lnTo>
                  <a:lnTo>
                    <a:pt x="1872" y="201"/>
                  </a:lnTo>
                  <a:lnTo>
                    <a:pt x="1889" y="184"/>
                  </a:lnTo>
                  <a:lnTo>
                    <a:pt x="1905" y="176"/>
                  </a:lnTo>
                  <a:lnTo>
                    <a:pt x="1930" y="159"/>
                  </a:lnTo>
                  <a:lnTo>
                    <a:pt x="1947" y="151"/>
                  </a:lnTo>
                  <a:lnTo>
                    <a:pt x="1972" y="134"/>
                  </a:lnTo>
                  <a:lnTo>
                    <a:pt x="1997" y="126"/>
                  </a:lnTo>
                  <a:lnTo>
                    <a:pt x="2014" y="117"/>
                  </a:lnTo>
                  <a:lnTo>
                    <a:pt x="2039" y="109"/>
                  </a:lnTo>
                  <a:lnTo>
                    <a:pt x="2031" y="17"/>
                  </a:lnTo>
                  <a:lnTo>
                    <a:pt x="2056" y="9"/>
                  </a:lnTo>
                  <a:lnTo>
                    <a:pt x="2072" y="0"/>
                  </a:lnTo>
                  <a:lnTo>
                    <a:pt x="2097" y="0"/>
                  </a:lnTo>
                  <a:lnTo>
                    <a:pt x="2123" y="0"/>
                  </a:lnTo>
                  <a:lnTo>
                    <a:pt x="2139" y="0"/>
                  </a:lnTo>
                  <a:lnTo>
                    <a:pt x="2164" y="0"/>
                  </a:lnTo>
                  <a:lnTo>
                    <a:pt x="2189" y="0"/>
                  </a:lnTo>
                  <a:lnTo>
                    <a:pt x="2206" y="0"/>
                  </a:lnTo>
                  <a:lnTo>
                    <a:pt x="2365" y="0"/>
                  </a:lnTo>
                  <a:lnTo>
                    <a:pt x="2407" y="0"/>
                  </a:lnTo>
                  <a:lnTo>
                    <a:pt x="2448" y="0"/>
                  </a:lnTo>
                  <a:lnTo>
                    <a:pt x="2490" y="0"/>
                  </a:lnTo>
                  <a:lnTo>
                    <a:pt x="2532" y="9"/>
                  </a:lnTo>
                  <a:lnTo>
                    <a:pt x="2574" y="17"/>
                  </a:lnTo>
                  <a:lnTo>
                    <a:pt x="2615" y="17"/>
                  </a:lnTo>
                  <a:lnTo>
                    <a:pt x="2657" y="25"/>
                  </a:lnTo>
                  <a:lnTo>
                    <a:pt x="2691" y="34"/>
                  </a:lnTo>
                  <a:lnTo>
                    <a:pt x="2766" y="50"/>
                  </a:lnTo>
                  <a:lnTo>
                    <a:pt x="2833" y="67"/>
                  </a:lnTo>
                  <a:lnTo>
                    <a:pt x="2841" y="67"/>
                  </a:lnTo>
                  <a:lnTo>
                    <a:pt x="2891" y="75"/>
                  </a:lnTo>
                  <a:lnTo>
                    <a:pt x="2950" y="92"/>
                  </a:lnTo>
                  <a:lnTo>
                    <a:pt x="3000" y="109"/>
                  </a:lnTo>
                  <a:lnTo>
                    <a:pt x="3058" y="117"/>
                  </a:lnTo>
                  <a:lnTo>
                    <a:pt x="3108" y="134"/>
                  </a:lnTo>
                  <a:lnTo>
                    <a:pt x="3167" y="151"/>
                  </a:lnTo>
                  <a:lnTo>
                    <a:pt x="3217" y="159"/>
                  </a:lnTo>
                  <a:lnTo>
                    <a:pt x="3267" y="176"/>
                  </a:lnTo>
                  <a:lnTo>
                    <a:pt x="3326" y="192"/>
                  </a:lnTo>
                  <a:lnTo>
                    <a:pt x="3376" y="209"/>
                  </a:lnTo>
                  <a:lnTo>
                    <a:pt x="3426" y="226"/>
                  </a:lnTo>
                  <a:lnTo>
                    <a:pt x="3476" y="243"/>
                  </a:lnTo>
                  <a:lnTo>
                    <a:pt x="3526" y="259"/>
                  </a:lnTo>
                  <a:lnTo>
                    <a:pt x="3576" y="276"/>
                  </a:lnTo>
                  <a:lnTo>
                    <a:pt x="3626" y="293"/>
                  </a:lnTo>
                  <a:lnTo>
                    <a:pt x="3676" y="318"/>
                  </a:lnTo>
                  <a:lnTo>
                    <a:pt x="3727" y="334"/>
                  </a:lnTo>
                  <a:lnTo>
                    <a:pt x="3777" y="351"/>
                  </a:lnTo>
                  <a:lnTo>
                    <a:pt x="3827" y="368"/>
                  </a:lnTo>
                  <a:lnTo>
                    <a:pt x="3877" y="393"/>
                  </a:lnTo>
                  <a:lnTo>
                    <a:pt x="3927" y="410"/>
                  </a:lnTo>
                  <a:lnTo>
                    <a:pt x="3977" y="435"/>
                  </a:lnTo>
                  <a:lnTo>
                    <a:pt x="4019" y="451"/>
                  </a:lnTo>
                  <a:lnTo>
                    <a:pt x="4069" y="476"/>
                  </a:lnTo>
                  <a:lnTo>
                    <a:pt x="4119" y="493"/>
                  </a:lnTo>
                  <a:lnTo>
                    <a:pt x="4169" y="518"/>
                  </a:lnTo>
                  <a:lnTo>
                    <a:pt x="4211" y="543"/>
                  </a:lnTo>
                  <a:lnTo>
                    <a:pt x="4261" y="560"/>
                  </a:lnTo>
                  <a:lnTo>
                    <a:pt x="4303" y="585"/>
                  </a:lnTo>
                  <a:lnTo>
                    <a:pt x="4353" y="610"/>
                  </a:lnTo>
                  <a:lnTo>
                    <a:pt x="4395" y="635"/>
                  </a:lnTo>
                  <a:lnTo>
                    <a:pt x="4445" y="660"/>
                  </a:lnTo>
                  <a:lnTo>
                    <a:pt x="4478" y="677"/>
                  </a:lnTo>
                  <a:lnTo>
                    <a:pt x="4495" y="685"/>
                  </a:lnTo>
                  <a:lnTo>
                    <a:pt x="4537" y="710"/>
                  </a:lnTo>
                  <a:lnTo>
                    <a:pt x="4587" y="735"/>
                  </a:lnTo>
                  <a:lnTo>
                    <a:pt x="4629" y="760"/>
                  </a:lnTo>
                  <a:lnTo>
                    <a:pt x="4671" y="786"/>
                  </a:lnTo>
                  <a:lnTo>
                    <a:pt x="4721" y="811"/>
                  </a:lnTo>
                  <a:lnTo>
                    <a:pt x="4762" y="836"/>
                  </a:lnTo>
                  <a:lnTo>
                    <a:pt x="4804" y="861"/>
                  </a:lnTo>
                  <a:lnTo>
                    <a:pt x="4854" y="886"/>
                  </a:lnTo>
                  <a:lnTo>
                    <a:pt x="4896" y="919"/>
                  </a:lnTo>
                  <a:lnTo>
                    <a:pt x="4938" y="944"/>
                  </a:lnTo>
                  <a:lnTo>
                    <a:pt x="4988" y="969"/>
                  </a:lnTo>
                  <a:lnTo>
                    <a:pt x="5030" y="1003"/>
                  </a:lnTo>
                  <a:lnTo>
                    <a:pt x="5072" y="1028"/>
                  </a:lnTo>
                  <a:lnTo>
                    <a:pt x="5113" y="1053"/>
                  </a:lnTo>
                  <a:lnTo>
                    <a:pt x="5205" y="1111"/>
                  </a:lnTo>
                  <a:lnTo>
                    <a:pt x="5289" y="1178"/>
                  </a:lnTo>
                  <a:lnTo>
                    <a:pt x="5372" y="1237"/>
                  </a:lnTo>
                  <a:lnTo>
                    <a:pt x="5464" y="1295"/>
                  </a:lnTo>
                  <a:lnTo>
                    <a:pt x="5548" y="1362"/>
                  </a:lnTo>
                  <a:lnTo>
                    <a:pt x="5631" y="1420"/>
                  </a:lnTo>
                  <a:lnTo>
                    <a:pt x="5723" y="1487"/>
                  </a:lnTo>
                  <a:lnTo>
                    <a:pt x="5807" y="1554"/>
                  </a:lnTo>
                  <a:lnTo>
                    <a:pt x="5874" y="1604"/>
                  </a:lnTo>
                  <a:lnTo>
                    <a:pt x="5890" y="1621"/>
                  </a:lnTo>
                  <a:lnTo>
                    <a:pt x="5932" y="1646"/>
                  </a:lnTo>
                  <a:lnTo>
                    <a:pt x="5957" y="1679"/>
                  </a:lnTo>
                  <a:lnTo>
                    <a:pt x="5999" y="1704"/>
                  </a:lnTo>
                  <a:lnTo>
                    <a:pt x="6032" y="1738"/>
                  </a:lnTo>
                  <a:lnTo>
                    <a:pt x="6091" y="1796"/>
                  </a:lnTo>
                  <a:lnTo>
                    <a:pt x="6158" y="1855"/>
                  </a:lnTo>
                  <a:lnTo>
                    <a:pt x="6224" y="1913"/>
                  </a:lnTo>
                  <a:lnTo>
                    <a:pt x="6291" y="1972"/>
                  </a:lnTo>
                  <a:lnTo>
                    <a:pt x="6350" y="2030"/>
                  </a:lnTo>
                  <a:lnTo>
                    <a:pt x="6417" y="2089"/>
                  </a:lnTo>
                  <a:lnTo>
                    <a:pt x="6475" y="2156"/>
                  </a:lnTo>
                  <a:lnTo>
                    <a:pt x="6542" y="2214"/>
                  </a:lnTo>
                  <a:lnTo>
                    <a:pt x="6600" y="2273"/>
                  </a:lnTo>
                  <a:lnTo>
                    <a:pt x="6659" y="2339"/>
                  </a:lnTo>
                  <a:lnTo>
                    <a:pt x="6784" y="2456"/>
                  </a:lnTo>
                  <a:lnTo>
                    <a:pt x="6901" y="2582"/>
                  </a:lnTo>
                  <a:lnTo>
                    <a:pt x="7018" y="2707"/>
                  </a:lnTo>
                  <a:lnTo>
                    <a:pt x="7085" y="2765"/>
                  </a:lnTo>
                  <a:lnTo>
                    <a:pt x="7143" y="2824"/>
                  </a:lnTo>
                  <a:lnTo>
                    <a:pt x="7202" y="2891"/>
                  </a:lnTo>
                  <a:lnTo>
                    <a:pt x="7260" y="2949"/>
                  </a:lnTo>
                  <a:lnTo>
                    <a:pt x="7319" y="3008"/>
                  </a:lnTo>
                  <a:lnTo>
                    <a:pt x="7386" y="3066"/>
                  </a:lnTo>
                  <a:lnTo>
                    <a:pt x="7444" y="3125"/>
                  </a:lnTo>
                  <a:lnTo>
                    <a:pt x="7511" y="3183"/>
                  </a:lnTo>
                  <a:lnTo>
                    <a:pt x="7569" y="3242"/>
                  </a:lnTo>
                  <a:lnTo>
                    <a:pt x="7636" y="3300"/>
                  </a:lnTo>
                  <a:lnTo>
                    <a:pt x="7695" y="3350"/>
                  </a:lnTo>
                  <a:lnTo>
                    <a:pt x="7762" y="3409"/>
                  </a:lnTo>
                  <a:lnTo>
                    <a:pt x="7795" y="3434"/>
                  </a:lnTo>
                  <a:lnTo>
                    <a:pt x="7828" y="3459"/>
                  </a:lnTo>
                  <a:lnTo>
                    <a:pt x="7862" y="3484"/>
                  </a:lnTo>
                  <a:lnTo>
                    <a:pt x="7895" y="3517"/>
                  </a:lnTo>
                  <a:lnTo>
                    <a:pt x="7904" y="3609"/>
                  </a:lnTo>
                  <a:lnTo>
                    <a:pt x="7812" y="3618"/>
                  </a:lnTo>
                  <a:lnTo>
                    <a:pt x="7778" y="3592"/>
                  </a:lnTo>
                  <a:lnTo>
                    <a:pt x="7745" y="3567"/>
                  </a:lnTo>
                  <a:lnTo>
                    <a:pt x="7711" y="3542"/>
                  </a:lnTo>
                  <a:lnTo>
                    <a:pt x="7678" y="3517"/>
                  </a:lnTo>
                  <a:lnTo>
                    <a:pt x="7603" y="3467"/>
                  </a:lnTo>
                  <a:lnTo>
                    <a:pt x="7536" y="3417"/>
                  </a:lnTo>
                  <a:lnTo>
                    <a:pt x="7469" y="3359"/>
                  </a:lnTo>
                  <a:lnTo>
                    <a:pt x="7402" y="3308"/>
                  </a:lnTo>
                  <a:lnTo>
                    <a:pt x="7335" y="3250"/>
                  </a:lnTo>
                  <a:lnTo>
                    <a:pt x="7269" y="3200"/>
                  </a:lnTo>
                  <a:lnTo>
                    <a:pt x="7202" y="3141"/>
                  </a:lnTo>
                  <a:lnTo>
                    <a:pt x="7143" y="3083"/>
                  </a:lnTo>
                  <a:lnTo>
                    <a:pt x="7077" y="3024"/>
                  </a:lnTo>
                  <a:lnTo>
                    <a:pt x="7010" y="2966"/>
                  </a:lnTo>
                  <a:lnTo>
                    <a:pt x="6943" y="2916"/>
                  </a:lnTo>
                  <a:lnTo>
                    <a:pt x="6884" y="2857"/>
                  </a:lnTo>
                  <a:lnTo>
                    <a:pt x="6759" y="2740"/>
                  </a:lnTo>
                  <a:lnTo>
                    <a:pt x="6625" y="2615"/>
                  </a:lnTo>
                  <a:lnTo>
                    <a:pt x="6492" y="2498"/>
                  </a:lnTo>
                  <a:lnTo>
                    <a:pt x="6433" y="2440"/>
                  </a:lnTo>
                  <a:lnTo>
                    <a:pt x="6366" y="2390"/>
                  </a:lnTo>
                  <a:lnTo>
                    <a:pt x="6300" y="2331"/>
                  </a:lnTo>
                  <a:lnTo>
                    <a:pt x="6241" y="2273"/>
                  </a:lnTo>
                  <a:lnTo>
                    <a:pt x="6174" y="2222"/>
                  </a:lnTo>
                  <a:lnTo>
                    <a:pt x="6107" y="2164"/>
                  </a:lnTo>
                  <a:lnTo>
                    <a:pt x="6041" y="2114"/>
                  </a:lnTo>
                  <a:lnTo>
                    <a:pt x="5974" y="2064"/>
                  </a:lnTo>
                  <a:lnTo>
                    <a:pt x="5907" y="2014"/>
                  </a:lnTo>
                  <a:lnTo>
                    <a:pt x="5840" y="1963"/>
                  </a:lnTo>
                  <a:lnTo>
                    <a:pt x="5807" y="1938"/>
                  </a:lnTo>
                  <a:lnTo>
                    <a:pt x="5773" y="1913"/>
                  </a:lnTo>
                  <a:lnTo>
                    <a:pt x="5740" y="1888"/>
                  </a:lnTo>
                  <a:lnTo>
                    <a:pt x="5706" y="1863"/>
                  </a:lnTo>
                  <a:lnTo>
                    <a:pt x="5690" y="1846"/>
                  </a:lnTo>
                  <a:lnTo>
                    <a:pt x="5615" y="1796"/>
                  </a:lnTo>
                  <a:lnTo>
                    <a:pt x="5531" y="1738"/>
                  </a:lnTo>
                  <a:lnTo>
                    <a:pt x="5447" y="1671"/>
                  </a:lnTo>
                  <a:lnTo>
                    <a:pt x="5356" y="1613"/>
                  </a:lnTo>
                  <a:lnTo>
                    <a:pt x="5272" y="1554"/>
                  </a:lnTo>
                  <a:lnTo>
                    <a:pt x="5188" y="1496"/>
                  </a:lnTo>
                  <a:lnTo>
                    <a:pt x="5105" y="1445"/>
                  </a:lnTo>
                  <a:lnTo>
                    <a:pt x="5013" y="1387"/>
                  </a:lnTo>
                  <a:lnTo>
                    <a:pt x="4930" y="1329"/>
                  </a:lnTo>
                  <a:lnTo>
                    <a:pt x="4888" y="1303"/>
                  </a:lnTo>
                  <a:lnTo>
                    <a:pt x="4846" y="1278"/>
                  </a:lnTo>
                  <a:lnTo>
                    <a:pt x="4804" y="1253"/>
                  </a:lnTo>
                  <a:lnTo>
                    <a:pt x="4762" y="1228"/>
                  </a:lnTo>
                  <a:lnTo>
                    <a:pt x="4712" y="1203"/>
                  </a:lnTo>
                  <a:lnTo>
                    <a:pt x="4671" y="1178"/>
                  </a:lnTo>
                  <a:lnTo>
                    <a:pt x="4629" y="1153"/>
                  </a:lnTo>
                  <a:lnTo>
                    <a:pt x="4587" y="1128"/>
                  </a:lnTo>
                  <a:lnTo>
                    <a:pt x="4545" y="1103"/>
                  </a:lnTo>
                  <a:lnTo>
                    <a:pt x="4495" y="1078"/>
                  </a:lnTo>
                  <a:lnTo>
                    <a:pt x="4453" y="1053"/>
                  </a:lnTo>
                  <a:lnTo>
                    <a:pt x="4412" y="1036"/>
                  </a:lnTo>
                  <a:lnTo>
                    <a:pt x="4370" y="1011"/>
                  </a:lnTo>
                  <a:lnTo>
                    <a:pt x="4320" y="986"/>
                  </a:lnTo>
                  <a:lnTo>
                    <a:pt x="4311" y="986"/>
                  </a:lnTo>
                  <a:lnTo>
                    <a:pt x="4278" y="969"/>
                  </a:lnTo>
                  <a:lnTo>
                    <a:pt x="4236" y="944"/>
                  </a:lnTo>
                  <a:lnTo>
                    <a:pt x="4194" y="928"/>
                  </a:lnTo>
                  <a:lnTo>
                    <a:pt x="4144" y="902"/>
                  </a:lnTo>
                  <a:lnTo>
                    <a:pt x="4102" y="886"/>
                  </a:lnTo>
                  <a:lnTo>
                    <a:pt x="4061" y="861"/>
                  </a:lnTo>
                  <a:lnTo>
                    <a:pt x="4011" y="844"/>
                  </a:lnTo>
                  <a:lnTo>
                    <a:pt x="3969" y="819"/>
                  </a:lnTo>
                  <a:lnTo>
                    <a:pt x="3919" y="802"/>
                  </a:lnTo>
                  <a:lnTo>
                    <a:pt x="3877" y="786"/>
                  </a:lnTo>
                  <a:lnTo>
                    <a:pt x="3827" y="760"/>
                  </a:lnTo>
                  <a:lnTo>
                    <a:pt x="3785" y="744"/>
                  </a:lnTo>
                  <a:lnTo>
                    <a:pt x="3735" y="727"/>
                  </a:lnTo>
                  <a:lnTo>
                    <a:pt x="3693" y="710"/>
                  </a:lnTo>
                  <a:lnTo>
                    <a:pt x="3643" y="694"/>
                  </a:lnTo>
                  <a:lnTo>
                    <a:pt x="3601" y="677"/>
                  </a:lnTo>
                  <a:lnTo>
                    <a:pt x="3551" y="660"/>
                  </a:lnTo>
                  <a:lnTo>
                    <a:pt x="3501" y="644"/>
                  </a:lnTo>
                  <a:lnTo>
                    <a:pt x="3459" y="627"/>
                  </a:lnTo>
                  <a:lnTo>
                    <a:pt x="3409" y="610"/>
                  </a:lnTo>
                  <a:lnTo>
                    <a:pt x="3359" y="593"/>
                  </a:lnTo>
                  <a:lnTo>
                    <a:pt x="3309" y="577"/>
                  </a:lnTo>
                  <a:lnTo>
                    <a:pt x="3267" y="568"/>
                  </a:lnTo>
                  <a:lnTo>
                    <a:pt x="3217" y="552"/>
                  </a:lnTo>
                  <a:lnTo>
                    <a:pt x="3167" y="535"/>
                  </a:lnTo>
                  <a:lnTo>
                    <a:pt x="3117" y="527"/>
                  </a:lnTo>
                  <a:lnTo>
                    <a:pt x="3067" y="510"/>
                  </a:lnTo>
                  <a:lnTo>
                    <a:pt x="3016" y="501"/>
                  </a:lnTo>
                  <a:lnTo>
                    <a:pt x="2966" y="485"/>
                  </a:lnTo>
                  <a:lnTo>
                    <a:pt x="2916" y="476"/>
                  </a:lnTo>
                  <a:lnTo>
                    <a:pt x="2858" y="460"/>
                  </a:lnTo>
                  <a:lnTo>
                    <a:pt x="2808" y="451"/>
                  </a:lnTo>
                  <a:lnTo>
                    <a:pt x="2757" y="443"/>
                  </a:lnTo>
                  <a:lnTo>
                    <a:pt x="2749" y="443"/>
                  </a:lnTo>
                  <a:lnTo>
                    <a:pt x="2682" y="426"/>
                  </a:lnTo>
                  <a:lnTo>
                    <a:pt x="2615" y="410"/>
                  </a:lnTo>
                  <a:lnTo>
                    <a:pt x="2582" y="401"/>
                  </a:lnTo>
                  <a:lnTo>
                    <a:pt x="2540" y="393"/>
                  </a:lnTo>
                  <a:lnTo>
                    <a:pt x="2507" y="385"/>
                  </a:lnTo>
                  <a:lnTo>
                    <a:pt x="2473" y="376"/>
                  </a:lnTo>
                  <a:lnTo>
                    <a:pt x="2440" y="376"/>
                  </a:lnTo>
                  <a:lnTo>
                    <a:pt x="2407" y="376"/>
                  </a:lnTo>
                  <a:lnTo>
                    <a:pt x="2373" y="376"/>
                  </a:lnTo>
                  <a:lnTo>
                    <a:pt x="2340" y="376"/>
                  </a:lnTo>
                  <a:lnTo>
                    <a:pt x="2306" y="376"/>
                  </a:lnTo>
                  <a:close/>
                  <a:moveTo>
                    <a:pt x="4612" y="3250"/>
                  </a:moveTo>
                  <a:close/>
                  <a:moveTo>
                    <a:pt x="4612" y="3250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4"/>
            <p:cNvSpPr/>
            <p:nvPr/>
          </p:nvSpPr>
          <p:spPr>
            <a:xfrm>
              <a:off x="6170068" y="3737933"/>
              <a:ext cx="263360" cy="145072"/>
            </a:xfrm>
            <a:custGeom>
              <a:avLst/>
              <a:gdLst/>
              <a:ahLst/>
              <a:cxnLst/>
              <a:rect l="l" t="t" r="r" b="b"/>
              <a:pathLst>
                <a:path w="5339" h="2941" extrusionOk="0">
                  <a:moveTo>
                    <a:pt x="3099" y="0"/>
                  </a:moveTo>
                  <a:lnTo>
                    <a:pt x="3158" y="0"/>
                  </a:lnTo>
                  <a:lnTo>
                    <a:pt x="3225" y="0"/>
                  </a:lnTo>
                  <a:lnTo>
                    <a:pt x="3292" y="0"/>
                  </a:lnTo>
                  <a:lnTo>
                    <a:pt x="3350" y="0"/>
                  </a:lnTo>
                  <a:lnTo>
                    <a:pt x="3409" y="0"/>
                  </a:lnTo>
                  <a:lnTo>
                    <a:pt x="3417" y="0"/>
                  </a:lnTo>
                  <a:lnTo>
                    <a:pt x="3475" y="8"/>
                  </a:lnTo>
                  <a:lnTo>
                    <a:pt x="3542" y="8"/>
                  </a:lnTo>
                  <a:lnTo>
                    <a:pt x="3609" y="17"/>
                  </a:lnTo>
                  <a:lnTo>
                    <a:pt x="3668" y="25"/>
                  </a:lnTo>
                  <a:lnTo>
                    <a:pt x="3734" y="33"/>
                  </a:lnTo>
                  <a:lnTo>
                    <a:pt x="3793" y="42"/>
                  </a:lnTo>
                  <a:lnTo>
                    <a:pt x="3860" y="58"/>
                  </a:lnTo>
                  <a:lnTo>
                    <a:pt x="3918" y="67"/>
                  </a:lnTo>
                  <a:lnTo>
                    <a:pt x="3985" y="75"/>
                  </a:lnTo>
                  <a:lnTo>
                    <a:pt x="4043" y="92"/>
                  </a:lnTo>
                  <a:lnTo>
                    <a:pt x="4110" y="100"/>
                  </a:lnTo>
                  <a:lnTo>
                    <a:pt x="4152" y="109"/>
                  </a:lnTo>
                  <a:lnTo>
                    <a:pt x="4169" y="109"/>
                  </a:lnTo>
                  <a:lnTo>
                    <a:pt x="4227" y="125"/>
                  </a:lnTo>
                  <a:lnTo>
                    <a:pt x="4294" y="142"/>
                  </a:lnTo>
                  <a:lnTo>
                    <a:pt x="4353" y="159"/>
                  </a:lnTo>
                  <a:lnTo>
                    <a:pt x="4411" y="175"/>
                  </a:lnTo>
                  <a:lnTo>
                    <a:pt x="4469" y="192"/>
                  </a:lnTo>
                  <a:lnTo>
                    <a:pt x="4528" y="209"/>
                  </a:lnTo>
                  <a:lnTo>
                    <a:pt x="4586" y="226"/>
                  </a:lnTo>
                  <a:lnTo>
                    <a:pt x="4653" y="242"/>
                  </a:lnTo>
                  <a:lnTo>
                    <a:pt x="4712" y="267"/>
                  </a:lnTo>
                  <a:lnTo>
                    <a:pt x="4770" y="284"/>
                  </a:lnTo>
                  <a:lnTo>
                    <a:pt x="4820" y="309"/>
                  </a:lnTo>
                  <a:lnTo>
                    <a:pt x="4879" y="326"/>
                  </a:lnTo>
                  <a:lnTo>
                    <a:pt x="4937" y="351"/>
                  </a:lnTo>
                  <a:lnTo>
                    <a:pt x="4996" y="376"/>
                  </a:lnTo>
                  <a:lnTo>
                    <a:pt x="5054" y="401"/>
                  </a:lnTo>
                  <a:lnTo>
                    <a:pt x="5104" y="418"/>
                  </a:lnTo>
                  <a:lnTo>
                    <a:pt x="5163" y="443"/>
                  </a:lnTo>
                  <a:lnTo>
                    <a:pt x="5221" y="468"/>
                  </a:lnTo>
                  <a:lnTo>
                    <a:pt x="5230" y="476"/>
                  </a:lnTo>
                  <a:lnTo>
                    <a:pt x="5263" y="518"/>
                  </a:lnTo>
                  <a:lnTo>
                    <a:pt x="5305" y="560"/>
                  </a:lnTo>
                  <a:lnTo>
                    <a:pt x="5338" y="652"/>
                  </a:lnTo>
                  <a:lnTo>
                    <a:pt x="5255" y="685"/>
                  </a:lnTo>
                  <a:lnTo>
                    <a:pt x="5188" y="685"/>
                  </a:lnTo>
                  <a:lnTo>
                    <a:pt x="5138" y="693"/>
                  </a:lnTo>
                  <a:lnTo>
                    <a:pt x="5129" y="693"/>
                  </a:lnTo>
                  <a:lnTo>
                    <a:pt x="5071" y="668"/>
                  </a:lnTo>
                  <a:lnTo>
                    <a:pt x="5021" y="652"/>
                  </a:lnTo>
                  <a:lnTo>
                    <a:pt x="4962" y="635"/>
                  </a:lnTo>
                  <a:lnTo>
                    <a:pt x="4904" y="618"/>
                  </a:lnTo>
                  <a:lnTo>
                    <a:pt x="4854" y="602"/>
                  </a:lnTo>
                  <a:lnTo>
                    <a:pt x="4795" y="585"/>
                  </a:lnTo>
                  <a:lnTo>
                    <a:pt x="4737" y="568"/>
                  </a:lnTo>
                  <a:lnTo>
                    <a:pt x="4687" y="560"/>
                  </a:lnTo>
                  <a:lnTo>
                    <a:pt x="4628" y="543"/>
                  </a:lnTo>
                  <a:lnTo>
                    <a:pt x="4570" y="535"/>
                  </a:lnTo>
                  <a:lnTo>
                    <a:pt x="4511" y="518"/>
                  </a:lnTo>
                  <a:lnTo>
                    <a:pt x="4453" y="510"/>
                  </a:lnTo>
                  <a:lnTo>
                    <a:pt x="4394" y="493"/>
                  </a:lnTo>
                  <a:lnTo>
                    <a:pt x="4336" y="485"/>
                  </a:lnTo>
                  <a:lnTo>
                    <a:pt x="4277" y="476"/>
                  </a:lnTo>
                  <a:lnTo>
                    <a:pt x="4219" y="468"/>
                  </a:lnTo>
                  <a:lnTo>
                    <a:pt x="4160" y="459"/>
                  </a:lnTo>
                  <a:lnTo>
                    <a:pt x="4102" y="451"/>
                  </a:lnTo>
                  <a:lnTo>
                    <a:pt x="4094" y="451"/>
                  </a:lnTo>
                  <a:lnTo>
                    <a:pt x="4043" y="443"/>
                  </a:lnTo>
                  <a:lnTo>
                    <a:pt x="3985" y="434"/>
                  </a:lnTo>
                  <a:lnTo>
                    <a:pt x="3926" y="434"/>
                  </a:lnTo>
                  <a:lnTo>
                    <a:pt x="3868" y="426"/>
                  </a:lnTo>
                  <a:lnTo>
                    <a:pt x="3810" y="426"/>
                  </a:lnTo>
                  <a:lnTo>
                    <a:pt x="3751" y="426"/>
                  </a:lnTo>
                  <a:lnTo>
                    <a:pt x="3693" y="426"/>
                  </a:lnTo>
                  <a:lnTo>
                    <a:pt x="3634" y="426"/>
                  </a:lnTo>
                  <a:lnTo>
                    <a:pt x="3576" y="426"/>
                  </a:lnTo>
                  <a:lnTo>
                    <a:pt x="3225" y="426"/>
                  </a:lnTo>
                  <a:lnTo>
                    <a:pt x="3166" y="426"/>
                  </a:lnTo>
                  <a:lnTo>
                    <a:pt x="3108" y="426"/>
                  </a:lnTo>
                  <a:lnTo>
                    <a:pt x="3049" y="426"/>
                  </a:lnTo>
                  <a:lnTo>
                    <a:pt x="2991" y="426"/>
                  </a:lnTo>
                  <a:lnTo>
                    <a:pt x="2932" y="426"/>
                  </a:lnTo>
                  <a:lnTo>
                    <a:pt x="2874" y="434"/>
                  </a:lnTo>
                  <a:lnTo>
                    <a:pt x="2824" y="443"/>
                  </a:lnTo>
                  <a:lnTo>
                    <a:pt x="2765" y="443"/>
                  </a:lnTo>
                  <a:lnTo>
                    <a:pt x="2732" y="443"/>
                  </a:lnTo>
                  <a:lnTo>
                    <a:pt x="2707" y="443"/>
                  </a:lnTo>
                  <a:lnTo>
                    <a:pt x="2648" y="451"/>
                  </a:lnTo>
                  <a:lnTo>
                    <a:pt x="2598" y="459"/>
                  </a:lnTo>
                  <a:lnTo>
                    <a:pt x="2540" y="476"/>
                  </a:lnTo>
                  <a:lnTo>
                    <a:pt x="2481" y="485"/>
                  </a:lnTo>
                  <a:lnTo>
                    <a:pt x="2431" y="493"/>
                  </a:lnTo>
                  <a:lnTo>
                    <a:pt x="2373" y="510"/>
                  </a:lnTo>
                  <a:lnTo>
                    <a:pt x="2314" y="518"/>
                  </a:lnTo>
                  <a:lnTo>
                    <a:pt x="2264" y="535"/>
                  </a:lnTo>
                  <a:lnTo>
                    <a:pt x="2206" y="543"/>
                  </a:lnTo>
                  <a:lnTo>
                    <a:pt x="2155" y="560"/>
                  </a:lnTo>
                  <a:lnTo>
                    <a:pt x="2114" y="576"/>
                  </a:lnTo>
                  <a:lnTo>
                    <a:pt x="2105" y="576"/>
                  </a:lnTo>
                  <a:lnTo>
                    <a:pt x="2047" y="585"/>
                  </a:lnTo>
                  <a:lnTo>
                    <a:pt x="1997" y="602"/>
                  </a:lnTo>
                  <a:lnTo>
                    <a:pt x="1947" y="627"/>
                  </a:lnTo>
                  <a:lnTo>
                    <a:pt x="1888" y="643"/>
                  </a:lnTo>
                  <a:lnTo>
                    <a:pt x="1838" y="660"/>
                  </a:lnTo>
                  <a:lnTo>
                    <a:pt x="1788" y="685"/>
                  </a:lnTo>
                  <a:lnTo>
                    <a:pt x="1738" y="702"/>
                  </a:lnTo>
                  <a:lnTo>
                    <a:pt x="1688" y="727"/>
                  </a:lnTo>
                  <a:lnTo>
                    <a:pt x="1637" y="744"/>
                  </a:lnTo>
                  <a:lnTo>
                    <a:pt x="1596" y="760"/>
                  </a:lnTo>
                  <a:lnTo>
                    <a:pt x="1562" y="785"/>
                  </a:lnTo>
                  <a:lnTo>
                    <a:pt x="1521" y="802"/>
                  </a:lnTo>
                  <a:lnTo>
                    <a:pt x="1521" y="802"/>
                  </a:lnTo>
                  <a:lnTo>
                    <a:pt x="1487" y="819"/>
                  </a:lnTo>
                  <a:lnTo>
                    <a:pt x="1445" y="844"/>
                  </a:lnTo>
                  <a:lnTo>
                    <a:pt x="1404" y="860"/>
                  </a:lnTo>
                  <a:lnTo>
                    <a:pt x="1362" y="886"/>
                  </a:lnTo>
                  <a:lnTo>
                    <a:pt x="1320" y="911"/>
                  </a:lnTo>
                  <a:lnTo>
                    <a:pt x="1278" y="936"/>
                  </a:lnTo>
                  <a:lnTo>
                    <a:pt x="1245" y="961"/>
                  </a:lnTo>
                  <a:lnTo>
                    <a:pt x="1203" y="986"/>
                  </a:lnTo>
                  <a:lnTo>
                    <a:pt x="1161" y="1011"/>
                  </a:lnTo>
                  <a:lnTo>
                    <a:pt x="1120" y="1036"/>
                  </a:lnTo>
                  <a:lnTo>
                    <a:pt x="1078" y="1061"/>
                  </a:lnTo>
                  <a:lnTo>
                    <a:pt x="1044" y="1086"/>
                  </a:lnTo>
                  <a:lnTo>
                    <a:pt x="1003" y="1111"/>
                  </a:lnTo>
                  <a:lnTo>
                    <a:pt x="969" y="1145"/>
                  </a:lnTo>
                  <a:lnTo>
                    <a:pt x="927" y="1170"/>
                  </a:lnTo>
                  <a:lnTo>
                    <a:pt x="894" y="1195"/>
                  </a:lnTo>
                  <a:lnTo>
                    <a:pt x="852" y="1228"/>
                  </a:lnTo>
                  <a:lnTo>
                    <a:pt x="819" y="1253"/>
                  </a:lnTo>
                  <a:lnTo>
                    <a:pt x="785" y="1287"/>
                  </a:lnTo>
                  <a:lnTo>
                    <a:pt x="752" y="1312"/>
                  </a:lnTo>
                  <a:lnTo>
                    <a:pt x="727" y="1345"/>
                  </a:lnTo>
                  <a:lnTo>
                    <a:pt x="693" y="1370"/>
                  </a:lnTo>
                  <a:lnTo>
                    <a:pt x="668" y="1403"/>
                  </a:lnTo>
                  <a:lnTo>
                    <a:pt x="652" y="1420"/>
                  </a:lnTo>
                  <a:lnTo>
                    <a:pt x="635" y="1429"/>
                  </a:lnTo>
                  <a:lnTo>
                    <a:pt x="627" y="1445"/>
                  </a:lnTo>
                  <a:lnTo>
                    <a:pt x="610" y="1462"/>
                  </a:lnTo>
                  <a:lnTo>
                    <a:pt x="602" y="1479"/>
                  </a:lnTo>
                  <a:lnTo>
                    <a:pt x="585" y="1495"/>
                  </a:lnTo>
                  <a:lnTo>
                    <a:pt x="577" y="1504"/>
                  </a:lnTo>
                  <a:lnTo>
                    <a:pt x="568" y="1520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43" y="1546"/>
                  </a:lnTo>
                  <a:lnTo>
                    <a:pt x="535" y="1562"/>
                  </a:lnTo>
                  <a:lnTo>
                    <a:pt x="535" y="1562"/>
                  </a:lnTo>
                  <a:lnTo>
                    <a:pt x="518" y="1579"/>
                  </a:lnTo>
                  <a:lnTo>
                    <a:pt x="510" y="1596"/>
                  </a:lnTo>
                  <a:lnTo>
                    <a:pt x="510" y="1596"/>
                  </a:lnTo>
                  <a:lnTo>
                    <a:pt x="501" y="1612"/>
                  </a:lnTo>
                  <a:lnTo>
                    <a:pt x="493" y="1629"/>
                  </a:lnTo>
                  <a:lnTo>
                    <a:pt x="493" y="1629"/>
                  </a:lnTo>
                  <a:lnTo>
                    <a:pt x="485" y="1646"/>
                  </a:lnTo>
                  <a:lnTo>
                    <a:pt x="476" y="1654"/>
                  </a:lnTo>
                  <a:lnTo>
                    <a:pt x="476" y="1654"/>
                  </a:lnTo>
                  <a:lnTo>
                    <a:pt x="468" y="1671"/>
                  </a:lnTo>
                  <a:lnTo>
                    <a:pt x="460" y="1688"/>
                  </a:lnTo>
                  <a:lnTo>
                    <a:pt x="460" y="1688"/>
                  </a:lnTo>
                  <a:lnTo>
                    <a:pt x="451" y="1704"/>
                  </a:lnTo>
                  <a:lnTo>
                    <a:pt x="443" y="1721"/>
                  </a:lnTo>
                  <a:lnTo>
                    <a:pt x="443" y="1721"/>
                  </a:lnTo>
                  <a:lnTo>
                    <a:pt x="434" y="1738"/>
                  </a:lnTo>
                  <a:lnTo>
                    <a:pt x="434" y="1754"/>
                  </a:lnTo>
                  <a:lnTo>
                    <a:pt x="434" y="1746"/>
                  </a:lnTo>
                  <a:lnTo>
                    <a:pt x="426" y="1763"/>
                  </a:lnTo>
                  <a:lnTo>
                    <a:pt x="426" y="1779"/>
                  </a:lnTo>
                  <a:lnTo>
                    <a:pt x="426" y="1771"/>
                  </a:lnTo>
                  <a:lnTo>
                    <a:pt x="418" y="1788"/>
                  </a:lnTo>
                  <a:lnTo>
                    <a:pt x="418" y="1779"/>
                  </a:lnTo>
                  <a:lnTo>
                    <a:pt x="418" y="1796"/>
                  </a:lnTo>
                  <a:lnTo>
                    <a:pt x="418" y="1788"/>
                  </a:lnTo>
                  <a:lnTo>
                    <a:pt x="418" y="1804"/>
                  </a:lnTo>
                  <a:lnTo>
                    <a:pt x="418" y="1796"/>
                  </a:lnTo>
                  <a:lnTo>
                    <a:pt x="418" y="1813"/>
                  </a:lnTo>
                  <a:lnTo>
                    <a:pt x="418" y="1813"/>
                  </a:lnTo>
                  <a:lnTo>
                    <a:pt x="418" y="1830"/>
                  </a:lnTo>
                  <a:lnTo>
                    <a:pt x="418" y="1821"/>
                  </a:lnTo>
                  <a:lnTo>
                    <a:pt x="418" y="1838"/>
                  </a:lnTo>
                  <a:lnTo>
                    <a:pt x="418" y="1830"/>
                  </a:lnTo>
                  <a:lnTo>
                    <a:pt x="418" y="1846"/>
                  </a:lnTo>
                  <a:lnTo>
                    <a:pt x="418" y="1896"/>
                  </a:lnTo>
                  <a:lnTo>
                    <a:pt x="418" y="1913"/>
                  </a:lnTo>
                  <a:lnTo>
                    <a:pt x="418" y="1905"/>
                  </a:lnTo>
                  <a:lnTo>
                    <a:pt x="418" y="1921"/>
                  </a:lnTo>
                  <a:lnTo>
                    <a:pt x="418" y="1913"/>
                  </a:lnTo>
                  <a:lnTo>
                    <a:pt x="418" y="1930"/>
                  </a:lnTo>
                  <a:lnTo>
                    <a:pt x="418" y="1921"/>
                  </a:lnTo>
                  <a:lnTo>
                    <a:pt x="418" y="1947"/>
                  </a:lnTo>
                  <a:lnTo>
                    <a:pt x="418" y="1938"/>
                  </a:lnTo>
                  <a:lnTo>
                    <a:pt x="418" y="1955"/>
                  </a:lnTo>
                  <a:lnTo>
                    <a:pt x="418" y="1947"/>
                  </a:lnTo>
                  <a:lnTo>
                    <a:pt x="426" y="1963"/>
                  </a:lnTo>
                  <a:lnTo>
                    <a:pt x="426" y="1955"/>
                  </a:lnTo>
                  <a:lnTo>
                    <a:pt x="434" y="1972"/>
                  </a:lnTo>
                  <a:lnTo>
                    <a:pt x="434" y="1963"/>
                  </a:lnTo>
                  <a:lnTo>
                    <a:pt x="443" y="1988"/>
                  </a:lnTo>
                  <a:lnTo>
                    <a:pt x="443" y="1980"/>
                  </a:lnTo>
                  <a:lnTo>
                    <a:pt x="443" y="1997"/>
                  </a:lnTo>
                  <a:lnTo>
                    <a:pt x="443" y="1988"/>
                  </a:lnTo>
                  <a:lnTo>
                    <a:pt x="451" y="2005"/>
                  </a:lnTo>
                  <a:lnTo>
                    <a:pt x="451" y="2005"/>
                  </a:lnTo>
                  <a:lnTo>
                    <a:pt x="468" y="2022"/>
                  </a:lnTo>
                  <a:lnTo>
                    <a:pt x="468" y="2013"/>
                  </a:lnTo>
                  <a:lnTo>
                    <a:pt x="476" y="2030"/>
                  </a:lnTo>
                  <a:lnTo>
                    <a:pt x="476" y="2030"/>
                  </a:lnTo>
                  <a:lnTo>
                    <a:pt x="485" y="2047"/>
                  </a:lnTo>
                  <a:lnTo>
                    <a:pt x="485" y="2038"/>
                  </a:lnTo>
                  <a:lnTo>
                    <a:pt x="493" y="2055"/>
                  </a:lnTo>
                  <a:lnTo>
                    <a:pt x="501" y="2072"/>
                  </a:lnTo>
                  <a:lnTo>
                    <a:pt x="501" y="2072"/>
                  </a:lnTo>
                  <a:lnTo>
                    <a:pt x="518" y="2089"/>
                  </a:lnTo>
                  <a:lnTo>
                    <a:pt x="526" y="2105"/>
                  </a:lnTo>
                  <a:lnTo>
                    <a:pt x="526" y="2105"/>
                  </a:lnTo>
                  <a:lnTo>
                    <a:pt x="543" y="2114"/>
                  </a:lnTo>
                  <a:lnTo>
                    <a:pt x="551" y="2130"/>
                  </a:lnTo>
                  <a:lnTo>
                    <a:pt x="551" y="2130"/>
                  </a:lnTo>
                  <a:lnTo>
                    <a:pt x="568" y="2147"/>
                  </a:lnTo>
                  <a:lnTo>
                    <a:pt x="585" y="2164"/>
                  </a:lnTo>
                  <a:lnTo>
                    <a:pt x="585" y="2164"/>
                  </a:lnTo>
                  <a:lnTo>
                    <a:pt x="602" y="2180"/>
                  </a:lnTo>
                  <a:lnTo>
                    <a:pt x="618" y="2197"/>
                  </a:lnTo>
                  <a:lnTo>
                    <a:pt x="618" y="2197"/>
                  </a:lnTo>
                  <a:lnTo>
                    <a:pt x="635" y="2214"/>
                  </a:lnTo>
                  <a:lnTo>
                    <a:pt x="652" y="2231"/>
                  </a:lnTo>
                  <a:lnTo>
                    <a:pt x="652" y="2231"/>
                  </a:lnTo>
                  <a:lnTo>
                    <a:pt x="668" y="2247"/>
                  </a:lnTo>
                  <a:lnTo>
                    <a:pt x="693" y="2264"/>
                  </a:lnTo>
                  <a:lnTo>
                    <a:pt x="693" y="2264"/>
                  </a:lnTo>
                  <a:lnTo>
                    <a:pt x="719" y="2281"/>
                  </a:lnTo>
                  <a:lnTo>
                    <a:pt x="735" y="2297"/>
                  </a:lnTo>
                  <a:lnTo>
                    <a:pt x="760" y="2314"/>
                  </a:lnTo>
                  <a:lnTo>
                    <a:pt x="777" y="2322"/>
                  </a:lnTo>
                  <a:lnTo>
                    <a:pt x="802" y="2339"/>
                  </a:lnTo>
                  <a:lnTo>
                    <a:pt x="827" y="2356"/>
                  </a:lnTo>
                  <a:lnTo>
                    <a:pt x="852" y="2373"/>
                  </a:lnTo>
                  <a:lnTo>
                    <a:pt x="886" y="2389"/>
                  </a:lnTo>
                  <a:lnTo>
                    <a:pt x="911" y="2406"/>
                  </a:lnTo>
                  <a:lnTo>
                    <a:pt x="944" y="2423"/>
                  </a:lnTo>
                  <a:lnTo>
                    <a:pt x="961" y="2431"/>
                  </a:lnTo>
                  <a:lnTo>
                    <a:pt x="969" y="2431"/>
                  </a:lnTo>
                  <a:lnTo>
                    <a:pt x="1003" y="2448"/>
                  </a:lnTo>
                  <a:lnTo>
                    <a:pt x="1028" y="2456"/>
                  </a:lnTo>
                  <a:lnTo>
                    <a:pt x="1044" y="2464"/>
                  </a:lnTo>
                  <a:lnTo>
                    <a:pt x="1069" y="2481"/>
                  </a:lnTo>
                  <a:lnTo>
                    <a:pt x="1094" y="2490"/>
                  </a:lnTo>
                  <a:lnTo>
                    <a:pt x="1120" y="2498"/>
                  </a:lnTo>
                  <a:lnTo>
                    <a:pt x="1136" y="2506"/>
                  </a:lnTo>
                  <a:lnTo>
                    <a:pt x="1161" y="2515"/>
                  </a:lnTo>
                  <a:lnTo>
                    <a:pt x="1186" y="2523"/>
                  </a:lnTo>
                  <a:lnTo>
                    <a:pt x="1211" y="2531"/>
                  </a:lnTo>
                  <a:lnTo>
                    <a:pt x="1236" y="2540"/>
                  </a:lnTo>
                  <a:lnTo>
                    <a:pt x="1278" y="2556"/>
                  </a:lnTo>
                  <a:lnTo>
                    <a:pt x="1328" y="2573"/>
                  </a:lnTo>
                  <a:lnTo>
                    <a:pt x="1379" y="2581"/>
                  </a:lnTo>
                  <a:lnTo>
                    <a:pt x="1429" y="2598"/>
                  </a:lnTo>
                  <a:lnTo>
                    <a:pt x="1479" y="2615"/>
                  </a:lnTo>
                  <a:lnTo>
                    <a:pt x="1529" y="2623"/>
                  </a:lnTo>
                  <a:lnTo>
                    <a:pt x="1579" y="2640"/>
                  </a:lnTo>
                  <a:lnTo>
                    <a:pt x="1629" y="2648"/>
                  </a:lnTo>
                  <a:lnTo>
                    <a:pt x="1688" y="2657"/>
                  </a:lnTo>
                  <a:lnTo>
                    <a:pt x="1788" y="2682"/>
                  </a:lnTo>
                  <a:lnTo>
                    <a:pt x="1905" y="2840"/>
                  </a:lnTo>
                  <a:lnTo>
                    <a:pt x="1746" y="2941"/>
                  </a:lnTo>
                  <a:lnTo>
                    <a:pt x="1637" y="2932"/>
                  </a:lnTo>
                  <a:lnTo>
                    <a:pt x="1587" y="2924"/>
                  </a:lnTo>
                  <a:lnTo>
                    <a:pt x="1529" y="2916"/>
                  </a:lnTo>
                  <a:lnTo>
                    <a:pt x="1479" y="2907"/>
                  </a:lnTo>
                  <a:lnTo>
                    <a:pt x="1420" y="2899"/>
                  </a:lnTo>
                  <a:lnTo>
                    <a:pt x="1370" y="2891"/>
                  </a:lnTo>
                  <a:lnTo>
                    <a:pt x="1312" y="2874"/>
                  </a:lnTo>
                  <a:lnTo>
                    <a:pt x="1253" y="2865"/>
                  </a:lnTo>
                  <a:lnTo>
                    <a:pt x="1203" y="2857"/>
                  </a:lnTo>
                  <a:lnTo>
                    <a:pt x="1145" y="2840"/>
                  </a:lnTo>
                  <a:lnTo>
                    <a:pt x="1120" y="2832"/>
                  </a:lnTo>
                  <a:lnTo>
                    <a:pt x="1036" y="2824"/>
                  </a:lnTo>
                  <a:lnTo>
                    <a:pt x="1011" y="2815"/>
                  </a:lnTo>
                  <a:lnTo>
                    <a:pt x="978" y="2807"/>
                  </a:lnTo>
                  <a:lnTo>
                    <a:pt x="952" y="2799"/>
                  </a:lnTo>
                  <a:lnTo>
                    <a:pt x="927" y="2790"/>
                  </a:lnTo>
                  <a:lnTo>
                    <a:pt x="894" y="2774"/>
                  </a:lnTo>
                  <a:lnTo>
                    <a:pt x="869" y="2765"/>
                  </a:lnTo>
                  <a:lnTo>
                    <a:pt x="844" y="2757"/>
                  </a:lnTo>
                  <a:lnTo>
                    <a:pt x="810" y="2748"/>
                  </a:lnTo>
                  <a:lnTo>
                    <a:pt x="777" y="2732"/>
                  </a:lnTo>
                  <a:lnTo>
                    <a:pt x="760" y="2732"/>
                  </a:lnTo>
                  <a:lnTo>
                    <a:pt x="735" y="2723"/>
                  </a:lnTo>
                  <a:lnTo>
                    <a:pt x="702" y="2707"/>
                  </a:lnTo>
                  <a:lnTo>
                    <a:pt x="668" y="2690"/>
                  </a:lnTo>
                  <a:lnTo>
                    <a:pt x="635" y="2673"/>
                  </a:lnTo>
                  <a:lnTo>
                    <a:pt x="602" y="2657"/>
                  </a:lnTo>
                  <a:lnTo>
                    <a:pt x="568" y="2640"/>
                  </a:lnTo>
                  <a:lnTo>
                    <a:pt x="543" y="2623"/>
                  </a:lnTo>
                  <a:lnTo>
                    <a:pt x="510" y="2615"/>
                  </a:lnTo>
                  <a:lnTo>
                    <a:pt x="485" y="2598"/>
                  </a:lnTo>
                  <a:lnTo>
                    <a:pt x="451" y="2573"/>
                  </a:lnTo>
                  <a:lnTo>
                    <a:pt x="426" y="2556"/>
                  </a:lnTo>
                  <a:lnTo>
                    <a:pt x="401" y="2540"/>
                  </a:lnTo>
                  <a:lnTo>
                    <a:pt x="376" y="2523"/>
                  </a:lnTo>
                  <a:lnTo>
                    <a:pt x="351" y="2506"/>
                  </a:lnTo>
                  <a:lnTo>
                    <a:pt x="326" y="2490"/>
                  </a:lnTo>
                  <a:lnTo>
                    <a:pt x="301" y="2464"/>
                  </a:lnTo>
                  <a:lnTo>
                    <a:pt x="276" y="2448"/>
                  </a:lnTo>
                  <a:lnTo>
                    <a:pt x="259" y="2431"/>
                  </a:lnTo>
                  <a:lnTo>
                    <a:pt x="234" y="2406"/>
                  </a:lnTo>
                  <a:lnTo>
                    <a:pt x="217" y="2389"/>
                  </a:lnTo>
                  <a:lnTo>
                    <a:pt x="192" y="2364"/>
                  </a:lnTo>
                  <a:lnTo>
                    <a:pt x="176" y="2347"/>
                  </a:lnTo>
                  <a:lnTo>
                    <a:pt x="159" y="2322"/>
                  </a:lnTo>
                  <a:lnTo>
                    <a:pt x="142" y="2297"/>
                  </a:lnTo>
                  <a:lnTo>
                    <a:pt x="125" y="2281"/>
                  </a:lnTo>
                  <a:lnTo>
                    <a:pt x="109" y="2256"/>
                  </a:lnTo>
                  <a:lnTo>
                    <a:pt x="92" y="2231"/>
                  </a:lnTo>
                  <a:lnTo>
                    <a:pt x="84" y="2205"/>
                  </a:lnTo>
                  <a:lnTo>
                    <a:pt x="67" y="2189"/>
                  </a:lnTo>
                  <a:lnTo>
                    <a:pt x="59" y="2164"/>
                  </a:lnTo>
                  <a:lnTo>
                    <a:pt x="59" y="2164"/>
                  </a:lnTo>
                  <a:lnTo>
                    <a:pt x="50" y="2139"/>
                  </a:lnTo>
                  <a:lnTo>
                    <a:pt x="34" y="2114"/>
                  </a:lnTo>
                  <a:lnTo>
                    <a:pt x="25" y="2089"/>
                  </a:lnTo>
                  <a:lnTo>
                    <a:pt x="17" y="2063"/>
                  </a:lnTo>
                  <a:lnTo>
                    <a:pt x="17" y="2038"/>
                  </a:lnTo>
                  <a:lnTo>
                    <a:pt x="8" y="2013"/>
                  </a:lnTo>
                  <a:lnTo>
                    <a:pt x="0" y="1988"/>
                  </a:lnTo>
                  <a:lnTo>
                    <a:pt x="0" y="1963"/>
                  </a:lnTo>
                  <a:lnTo>
                    <a:pt x="0" y="1938"/>
                  </a:lnTo>
                  <a:lnTo>
                    <a:pt x="0" y="1913"/>
                  </a:lnTo>
                  <a:lnTo>
                    <a:pt x="0" y="1813"/>
                  </a:lnTo>
                  <a:lnTo>
                    <a:pt x="0" y="1788"/>
                  </a:lnTo>
                  <a:lnTo>
                    <a:pt x="0" y="1763"/>
                  </a:lnTo>
                  <a:lnTo>
                    <a:pt x="0" y="1738"/>
                  </a:lnTo>
                  <a:lnTo>
                    <a:pt x="0" y="1713"/>
                  </a:lnTo>
                  <a:lnTo>
                    <a:pt x="0" y="1688"/>
                  </a:lnTo>
                  <a:lnTo>
                    <a:pt x="8" y="1662"/>
                  </a:lnTo>
                  <a:lnTo>
                    <a:pt x="17" y="1637"/>
                  </a:lnTo>
                  <a:lnTo>
                    <a:pt x="17" y="1612"/>
                  </a:lnTo>
                  <a:lnTo>
                    <a:pt x="25" y="1587"/>
                  </a:lnTo>
                  <a:lnTo>
                    <a:pt x="34" y="1562"/>
                  </a:lnTo>
                  <a:lnTo>
                    <a:pt x="42" y="1546"/>
                  </a:lnTo>
                  <a:lnTo>
                    <a:pt x="50" y="1520"/>
                  </a:lnTo>
                  <a:lnTo>
                    <a:pt x="59" y="1495"/>
                  </a:lnTo>
                  <a:lnTo>
                    <a:pt x="75" y="1470"/>
                  </a:lnTo>
                  <a:lnTo>
                    <a:pt x="84" y="1454"/>
                  </a:lnTo>
                  <a:lnTo>
                    <a:pt x="92" y="1429"/>
                  </a:lnTo>
                  <a:lnTo>
                    <a:pt x="109" y="1403"/>
                  </a:lnTo>
                  <a:lnTo>
                    <a:pt x="117" y="1387"/>
                  </a:lnTo>
                  <a:lnTo>
                    <a:pt x="134" y="1362"/>
                  </a:lnTo>
                  <a:lnTo>
                    <a:pt x="142" y="1345"/>
                  </a:lnTo>
                  <a:lnTo>
                    <a:pt x="159" y="1320"/>
                  </a:lnTo>
                  <a:lnTo>
                    <a:pt x="176" y="1303"/>
                  </a:lnTo>
                  <a:lnTo>
                    <a:pt x="176" y="1295"/>
                  </a:lnTo>
                  <a:lnTo>
                    <a:pt x="184" y="1278"/>
                  </a:lnTo>
                  <a:lnTo>
                    <a:pt x="201" y="1261"/>
                  </a:lnTo>
                  <a:lnTo>
                    <a:pt x="209" y="1236"/>
                  </a:lnTo>
                  <a:lnTo>
                    <a:pt x="226" y="1220"/>
                  </a:lnTo>
                  <a:lnTo>
                    <a:pt x="242" y="1195"/>
                  </a:lnTo>
                  <a:lnTo>
                    <a:pt x="259" y="1178"/>
                  </a:lnTo>
                  <a:lnTo>
                    <a:pt x="276" y="1153"/>
                  </a:lnTo>
                  <a:lnTo>
                    <a:pt x="292" y="1136"/>
                  </a:lnTo>
                  <a:lnTo>
                    <a:pt x="309" y="1119"/>
                  </a:lnTo>
                  <a:lnTo>
                    <a:pt x="351" y="1078"/>
                  </a:lnTo>
                  <a:lnTo>
                    <a:pt x="384" y="1044"/>
                  </a:lnTo>
                  <a:lnTo>
                    <a:pt x="426" y="1002"/>
                  </a:lnTo>
                  <a:lnTo>
                    <a:pt x="460" y="969"/>
                  </a:lnTo>
                  <a:lnTo>
                    <a:pt x="501" y="936"/>
                  </a:lnTo>
                  <a:lnTo>
                    <a:pt x="543" y="894"/>
                  </a:lnTo>
                  <a:lnTo>
                    <a:pt x="585" y="860"/>
                  </a:lnTo>
                  <a:lnTo>
                    <a:pt x="627" y="827"/>
                  </a:lnTo>
                  <a:lnTo>
                    <a:pt x="668" y="794"/>
                  </a:lnTo>
                  <a:lnTo>
                    <a:pt x="710" y="760"/>
                  </a:lnTo>
                  <a:lnTo>
                    <a:pt x="752" y="727"/>
                  </a:lnTo>
                  <a:lnTo>
                    <a:pt x="794" y="693"/>
                  </a:lnTo>
                  <a:lnTo>
                    <a:pt x="844" y="668"/>
                  </a:lnTo>
                  <a:lnTo>
                    <a:pt x="886" y="635"/>
                  </a:lnTo>
                  <a:lnTo>
                    <a:pt x="927" y="610"/>
                  </a:lnTo>
                  <a:lnTo>
                    <a:pt x="978" y="576"/>
                  </a:lnTo>
                  <a:lnTo>
                    <a:pt x="1019" y="551"/>
                  </a:lnTo>
                  <a:lnTo>
                    <a:pt x="1069" y="518"/>
                  </a:lnTo>
                  <a:lnTo>
                    <a:pt x="1111" y="493"/>
                  </a:lnTo>
                  <a:lnTo>
                    <a:pt x="1153" y="468"/>
                  </a:lnTo>
                  <a:lnTo>
                    <a:pt x="1203" y="443"/>
                  </a:lnTo>
                  <a:lnTo>
                    <a:pt x="1245" y="418"/>
                  </a:lnTo>
                  <a:lnTo>
                    <a:pt x="1287" y="393"/>
                  </a:lnTo>
                  <a:lnTo>
                    <a:pt x="1287" y="393"/>
                  </a:lnTo>
                  <a:lnTo>
                    <a:pt x="1337" y="376"/>
                  </a:lnTo>
                  <a:lnTo>
                    <a:pt x="1379" y="351"/>
                  </a:lnTo>
                  <a:lnTo>
                    <a:pt x="1420" y="334"/>
                  </a:lnTo>
                  <a:lnTo>
                    <a:pt x="1479" y="309"/>
                  </a:lnTo>
                  <a:lnTo>
                    <a:pt x="1537" y="284"/>
                  </a:lnTo>
                  <a:lnTo>
                    <a:pt x="1596" y="259"/>
                  </a:lnTo>
                  <a:lnTo>
                    <a:pt x="1654" y="234"/>
                  </a:lnTo>
                  <a:lnTo>
                    <a:pt x="1713" y="217"/>
                  </a:lnTo>
                  <a:lnTo>
                    <a:pt x="1771" y="192"/>
                  </a:lnTo>
                  <a:lnTo>
                    <a:pt x="1830" y="175"/>
                  </a:lnTo>
                  <a:lnTo>
                    <a:pt x="1896" y="159"/>
                  </a:lnTo>
                  <a:lnTo>
                    <a:pt x="1955" y="142"/>
                  </a:lnTo>
                  <a:lnTo>
                    <a:pt x="1972" y="142"/>
                  </a:lnTo>
                  <a:lnTo>
                    <a:pt x="2013" y="125"/>
                  </a:lnTo>
                  <a:lnTo>
                    <a:pt x="2080" y="109"/>
                  </a:lnTo>
                  <a:lnTo>
                    <a:pt x="2139" y="100"/>
                  </a:lnTo>
                  <a:lnTo>
                    <a:pt x="2206" y="84"/>
                  </a:lnTo>
                  <a:lnTo>
                    <a:pt x="2264" y="75"/>
                  </a:lnTo>
                  <a:lnTo>
                    <a:pt x="2331" y="58"/>
                  </a:lnTo>
                  <a:lnTo>
                    <a:pt x="2389" y="50"/>
                  </a:lnTo>
                  <a:lnTo>
                    <a:pt x="2456" y="42"/>
                  </a:lnTo>
                  <a:lnTo>
                    <a:pt x="2515" y="33"/>
                  </a:lnTo>
                  <a:lnTo>
                    <a:pt x="2581" y="25"/>
                  </a:lnTo>
                  <a:lnTo>
                    <a:pt x="2640" y="17"/>
                  </a:lnTo>
                  <a:lnTo>
                    <a:pt x="2665" y="17"/>
                  </a:lnTo>
                  <a:lnTo>
                    <a:pt x="2707" y="17"/>
                  </a:lnTo>
                  <a:lnTo>
                    <a:pt x="2765" y="17"/>
                  </a:lnTo>
                  <a:lnTo>
                    <a:pt x="2832" y="17"/>
                  </a:lnTo>
                  <a:lnTo>
                    <a:pt x="2899" y="17"/>
                  </a:lnTo>
                  <a:lnTo>
                    <a:pt x="3083" y="1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4"/>
            <p:cNvSpPr/>
            <p:nvPr/>
          </p:nvSpPr>
          <p:spPr>
            <a:xfrm>
              <a:off x="6406988" y="4109221"/>
              <a:ext cx="573679" cy="405916"/>
            </a:xfrm>
            <a:custGeom>
              <a:avLst/>
              <a:gdLst/>
              <a:ahLst/>
              <a:cxnLst/>
              <a:rect l="l" t="t" r="r" b="b"/>
              <a:pathLst>
                <a:path w="11630" h="8229" extrusionOk="0">
                  <a:moveTo>
                    <a:pt x="961" y="5255"/>
                  </a:moveTo>
                  <a:lnTo>
                    <a:pt x="1003" y="5255"/>
                  </a:lnTo>
                  <a:lnTo>
                    <a:pt x="1028" y="5255"/>
                  </a:lnTo>
                  <a:lnTo>
                    <a:pt x="1053" y="5255"/>
                  </a:lnTo>
                  <a:lnTo>
                    <a:pt x="1070" y="5255"/>
                  </a:lnTo>
                  <a:lnTo>
                    <a:pt x="1095" y="5255"/>
                  </a:lnTo>
                  <a:lnTo>
                    <a:pt x="1120" y="5255"/>
                  </a:lnTo>
                  <a:lnTo>
                    <a:pt x="1137" y="5255"/>
                  </a:lnTo>
                  <a:lnTo>
                    <a:pt x="1162" y="5255"/>
                  </a:lnTo>
                  <a:lnTo>
                    <a:pt x="1179" y="5255"/>
                  </a:lnTo>
                  <a:lnTo>
                    <a:pt x="1204" y="5255"/>
                  </a:lnTo>
                  <a:lnTo>
                    <a:pt x="1229" y="5255"/>
                  </a:lnTo>
                  <a:lnTo>
                    <a:pt x="1245" y="5255"/>
                  </a:lnTo>
                  <a:lnTo>
                    <a:pt x="1270" y="5246"/>
                  </a:lnTo>
                  <a:lnTo>
                    <a:pt x="1312" y="5230"/>
                  </a:lnTo>
                  <a:lnTo>
                    <a:pt x="1354" y="5221"/>
                  </a:lnTo>
                  <a:lnTo>
                    <a:pt x="1396" y="5205"/>
                  </a:lnTo>
                  <a:lnTo>
                    <a:pt x="1438" y="5196"/>
                  </a:lnTo>
                  <a:lnTo>
                    <a:pt x="1479" y="5180"/>
                  </a:lnTo>
                  <a:lnTo>
                    <a:pt x="1521" y="5163"/>
                  </a:lnTo>
                  <a:lnTo>
                    <a:pt x="1563" y="5146"/>
                  </a:lnTo>
                  <a:lnTo>
                    <a:pt x="1596" y="5129"/>
                  </a:lnTo>
                  <a:lnTo>
                    <a:pt x="1638" y="5113"/>
                  </a:lnTo>
                  <a:lnTo>
                    <a:pt x="1680" y="5096"/>
                  </a:lnTo>
                  <a:lnTo>
                    <a:pt x="1722" y="5071"/>
                  </a:lnTo>
                  <a:lnTo>
                    <a:pt x="1772" y="5054"/>
                  </a:lnTo>
                  <a:lnTo>
                    <a:pt x="1813" y="5029"/>
                  </a:lnTo>
                  <a:lnTo>
                    <a:pt x="1855" y="5012"/>
                  </a:lnTo>
                  <a:lnTo>
                    <a:pt x="1905" y="4987"/>
                  </a:lnTo>
                  <a:lnTo>
                    <a:pt x="1947" y="4962"/>
                  </a:lnTo>
                  <a:lnTo>
                    <a:pt x="1989" y="4946"/>
                  </a:lnTo>
                  <a:lnTo>
                    <a:pt x="2031" y="4921"/>
                  </a:lnTo>
                  <a:lnTo>
                    <a:pt x="2081" y="4895"/>
                  </a:lnTo>
                  <a:lnTo>
                    <a:pt x="2164" y="4854"/>
                  </a:lnTo>
                  <a:lnTo>
                    <a:pt x="2248" y="4804"/>
                  </a:lnTo>
                  <a:lnTo>
                    <a:pt x="2340" y="4753"/>
                  </a:lnTo>
                  <a:lnTo>
                    <a:pt x="2423" y="4712"/>
                  </a:lnTo>
                  <a:lnTo>
                    <a:pt x="2507" y="4662"/>
                  </a:lnTo>
                  <a:lnTo>
                    <a:pt x="2590" y="4603"/>
                  </a:lnTo>
                  <a:lnTo>
                    <a:pt x="2599" y="4603"/>
                  </a:lnTo>
                  <a:lnTo>
                    <a:pt x="2674" y="4561"/>
                  </a:lnTo>
                  <a:lnTo>
                    <a:pt x="2757" y="4511"/>
                  </a:lnTo>
                  <a:lnTo>
                    <a:pt x="2841" y="4453"/>
                  </a:lnTo>
                  <a:lnTo>
                    <a:pt x="2925" y="4403"/>
                  </a:lnTo>
                  <a:lnTo>
                    <a:pt x="3008" y="4344"/>
                  </a:lnTo>
                  <a:lnTo>
                    <a:pt x="3092" y="4294"/>
                  </a:lnTo>
                  <a:lnTo>
                    <a:pt x="3175" y="4235"/>
                  </a:lnTo>
                  <a:lnTo>
                    <a:pt x="3259" y="4177"/>
                  </a:lnTo>
                  <a:lnTo>
                    <a:pt x="3342" y="4127"/>
                  </a:lnTo>
                  <a:lnTo>
                    <a:pt x="3417" y="4068"/>
                  </a:lnTo>
                  <a:lnTo>
                    <a:pt x="3501" y="4010"/>
                  </a:lnTo>
                  <a:lnTo>
                    <a:pt x="3585" y="3951"/>
                  </a:lnTo>
                  <a:lnTo>
                    <a:pt x="3660" y="3893"/>
                  </a:lnTo>
                  <a:lnTo>
                    <a:pt x="3743" y="3835"/>
                  </a:lnTo>
                  <a:lnTo>
                    <a:pt x="3827" y="3776"/>
                  </a:lnTo>
                  <a:lnTo>
                    <a:pt x="3902" y="3718"/>
                  </a:lnTo>
                  <a:lnTo>
                    <a:pt x="3986" y="3651"/>
                  </a:lnTo>
                  <a:lnTo>
                    <a:pt x="4102" y="3567"/>
                  </a:lnTo>
                  <a:lnTo>
                    <a:pt x="4144" y="3534"/>
                  </a:lnTo>
                  <a:lnTo>
                    <a:pt x="4303" y="3417"/>
                  </a:lnTo>
                  <a:lnTo>
                    <a:pt x="4353" y="3375"/>
                  </a:lnTo>
                  <a:lnTo>
                    <a:pt x="4395" y="3342"/>
                  </a:lnTo>
                  <a:lnTo>
                    <a:pt x="4445" y="3300"/>
                  </a:lnTo>
                  <a:lnTo>
                    <a:pt x="4495" y="3266"/>
                  </a:lnTo>
                  <a:lnTo>
                    <a:pt x="4537" y="3233"/>
                  </a:lnTo>
                  <a:lnTo>
                    <a:pt x="4579" y="3191"/>
                  </a:lnTo>
                  <a:lnTo>
                    <a:pt x="4629" y="3158"/>
                  </a:lnTo>
                  <a:lnTo>
                    <a:pt x="4671" y="3116"/>
                  </a:lnTo>
                  <a:lnTo>
                    <a:pt x="4712" y="3074"/>
                  </a:lnTo>
                  <a:lnTo>
                    <a:pt x="4762" y="3041"/>
                  </a:lnTo>
                  <a:lnTo>
                    <a:pt x="4804" y="2999"/>
                  </a:lnTo>
                  <a:lnTo>
                    <a:pt x="4846" y="2957"/>
                  </a:lnTo>
                  <a:lnTo>
                    <a:pt x="4888" y="2924"/>
                  </a:lnTo>
                  <a:lnTo>
                    <a:pt x="4930" y="2882"/>
                  </a:lnTo>
                  <a:lnTo>
                    <a:pt x="4971" y="2840"/>
                  </a:lnTo>
                  <a:lnTo>
                    <a:pt x="5013" y="2799"/>
                  </a:lnTo>
                  <a:lnTo>
                    <a:pt x="5063" y="2757"/>
                  </a:lnTo>
                  <a:lnTo>
                    <a:pt x="5063" y="2748"/>
                  </a:lnTo>
                  <a:lnTo>
                    <a:pt x="5105" y="2707"/>
                  </a:lnTo>
                  <a:lnTo>
                    <a:pt x="5122" y="2690"/>
                  </a:lnTo>
                  <a:lnTo>
                    <a:pt x="5138" y="2673"/>
                  </a:lnTo>
                  <a:lnTo>
                    <a:pt x="5147" y="2665"/>
                  </a:lnTo>
                  <a:lnTo>
                    <a:pt x="5163" y="2648"/>
                  </a:lnTo>
                  <a:lnTo>
                    <a:pt x="5172" y="2632"/>
                  </a:lnTo>
                  <a:lnTo>
                    <a:pt x="5180" y="2623"/>
                  </a:lnTo>
                  <a:lnTo>
                    <a:pt x="5197" y="2606"/>
                  </a:lnTo>
                  <a:lnTo>
                    <a:pt x="5205" y="2590"/>
                  </a:lnTo>
                  <a:lnTo>
                    <a:pt x="5239" y="2540"/>
                  </a:lnTo>
                  <a:lnTo>
                    <a:pt x="5272" y="2490"/>
                  </a:lnTo>
                  <a:lnTo>
                    <a:pt x="5289" y="2464"/>
                  </a:lnTo>
                  <a:lnTo>
                    <a:pt x="5314" y="2423"/>
                  </a:lnTo>
                  <a:lnTo>
                    <a:pt x="5364" y="2356"/>
                  </a:lnTo>
                  <a:lnTo>
                    <a:pt x="5381" y="2322"/>
                  </a:lnTo>
                  <a:lnTo>
                    <a:pt x="5397" y="2297"/>
                  </a:lnTo>
                  <a:lnTo>
                    <a:pt x="5406" y="2281"/>
                  </a:lnTo>
                  <a:lnTo>
                    <a:pt x="5406" y="2281"/>
                  </a:lnTo>
                  <a:lnTo>
                    <a:pt x="5422" y="2264"/>
                  </a:lnTo>
                  <a:lnTo>
                    <a:pt x="5431" y="2256"/>
                  </a:lnTo>
                  <a:lnTo>
                    <a:pt x="5447" y="2247"/>
                  </a:lnTo>
                  <a:lnTo>
                    <a:pt x="5447" y="2247"/>
                  </a:lnTo>
                  <a:lnTo>
                    <a:pt x="5464" y="2239"/>
                  </a:lnTo>
                  <a:lnTo>
                    <a:pt x="5489" y="2239"/>
                  </a:lnTo>
                  <a:lnTo>
                    <a:pt x="5523" y="2239"/>
                  </a:lnTo>
                  <a:lnTo>
                    <a:pt x="5548" y="2239"/>
                  </a:lnTo>
                  <a:lnTo>
                    <a:pt x="5573" y="2247"/>
                  </a:lnTo>
                  <a:lnTo>
                    <a:pt x="5590" y="2256"/>
                  </a:lnTo>
                  <a:lnTo>
                    <a:pt x="5606" y="2272"/>
                  </a:lnTo>
                  <a:lnTo>
                    <a:pt x="5623" y="2289"/>
                  </a:lnTo>
                  <a:lnTo>
                    <a:pt x="5631" y="2306"/>
                  </a:lnTo>
                  <a:lnTo>
                    <a:pt x="5640" y="2331"/>
                  </a:lnTo>
                  <a:lnTo>
                    <a:pt x="5640" y="2347"/>
                  </a:lnTo>
                  <a:lnTo>
                    <a:pt x="5640" y="2389"/>
                  </a:lnTo>
                  <a:lnTo>
                    <a:pt x="5640" y="2406"/>
                  </a:lnTo>
                  <a:lnTo>
                    <a:pt x="5640" y="2423"/>
                  </a:lnTo>
                  <a:lnTo>
                    <a:pt x="5640" y="2431"/>
                  </a:lnTo>
                  <a:lnTo>
                    <a:pt x="5631" y="2448"/>
                  </a:lnTo>
                  <a:lnTo>
                    <a:pt x="5564" y="2565"/>
                  </a:lnTo>
                  <a:lnTo>
                    <a:pt x="5498" y="2682"/>
                  </a:lnTo>
                  <a:lnTo>
                    <a:pt x="5431" y="2807"/>
                  </a:lnTo>
                  <a:lnTo>
                    <a:pt x="5372" y="2924"/>
                  </a:lnTo>
                  <a:lnTo>
                    <a:pt x="5305" y="3049"/>
                  </a:lnTo>
                  <a:lnTo>
                    <a:pt x="5247" y="3175"/>
                  </a:lnTo>
                  <a:lnTo>
                    <a:pt x="5180" y="3291"/>
                  </a:lnTo>
                  <a:lnTo>
                    <a:pt x="5155" y="3358"/>
                  </a:lnTo>
                  <a:lnTo>
                    <a:pt x="5122" y="3417"/>
                  </a:lnTo>
                  <a:lnTo>
                    <a:pt x="5097" y="3475"/>
                  </a:lnTo>
                  <a:lnTo>
                    <a:pt x="5063" y="3542"/>
                  </a:lnTo>
                  <a:lnTo>
                    <a:pt x="5038" y="3601"/>
                  </a:lnTo>
                  <a:lnTo>
                    <a:pt x="5005" y="3667"/>
                  </a:lnTo>
                  <a:lnTo>
                    <a:pt x="4980" y="3726"/>
                  </a:lnTo>
                  <a:lnTo>
                    <a:pt x="4946" y="3793"/>
                  </a:lnTo>
                  <a:lnTo>
                    <a:pt x="4921" y="3851"/>
                  </a:lnTo>
                  <a:lnTo>
                    <a:pt x="4896" y="3918"/>
                  </a:lnTo>
                  <a:lnTo>
                    <a:pt x="4871" y="3977"/>
                  </a:lnTo>
                  <a:lnTo>
                    <a:pt x="4838" y="4043"/>
                  </a:lnTo>
                  <a:lnTo>
                    <a:pt x="4813" y="4102"/>
                  </a:lnTo>
                  <a:lnTo>
                    <a:pt x="4788" y="4169"/>
                  </a:lnTo>
                  <a:lnTo>
                    <a:pt x="4762" y="4227"/>
                  </a:lnTo>
                  <a:lnTo>
                    <a:pt x="4737" y="4294"/>
                  </a:lnTo>
                  <a:lnTo>
                    <a:pt x="4712" y="4352"/>
                  </a:lnTo>
                  <a:lnTo>
                    <a:pt x="4687" y="4419"/>
                  </a:lnTo>
                  <a:lnTo>
                    <a:pt x="4662" y="4486"/>
                  </a:lnTo>
                  <a:lnTo>
                    <a:pt x="4637" y="4545"/>
                  </a:lnTo>
                  <a:lnTo>
                    <a:pt x="4612" y="4611"/>
                  </a:lnTo>
                  <a:lnTo>
                    <a:pt x="4595" y="4670"/>
                  </a:lnTo>
                  <a:lnTo>
                    <a:pt x="4570" y="4737"/>
                  </a:lnTo>
                  <a:lnTo>
                    <a:pt x="4545" y="4804"/>
                  </a:lnTo>
                  <a:lnTo>
                    <a:pt x="4529" y="4862"/>
                  </a:lnTo>
                  <a:lnTo>
                    <a:pt x="4503" y="4929"/>
                  </a:lnTo>
                  <a:lnTo>
                    <a:pt x="4487" y="4996"/>
                  </a:lnTo>
                  <a:lnTo>
                    <a:pt x="4487" y="5012"/>
                  </a:lnTo>
                  <a:lnTo>
                    <a:pt x="4470" y="5063"/>
                  </a:lnTo>
                  <a:lnTo>
                    <a:pt x="4445" y="5121"/>
                  </a:lnTo>
                  <a:lnTo>
                    <a:pt x="4428" y="5188"/>
                  </a:lnTo>
                  <a:lnTo>
                    <a:pt x="4412" y="5255"/>
                  </a:lnTo>
                  <a:lnTo>
                    <a:pt x="4395" y="5322"/>
                  </a:lnTo>
                  <a:lnTo>
                    <a:pt x="4378" y="5380"/>
                  </a:lnTo>
                  <a:lnTo>
                    <a:pt x="4353" y="5447"/>
                  </a:lnTo>
                  <a:lnTo>
                    <a:pt x="4336" y="5514"/>
                  </a:lnTo>
                  <a:lnTo>
                    <a:pt x="4320" y="5581"/>
                  </a:lnTo>
                  <a:lnTo>
                    <a:pt x="4311" y="5647"/>
                  </a:lnTo>
                  <a:lnTo>
                    <a:pt x="4295" y="5714"/>
                  </a:lnTo>
                  <a:lnTo>
                    <a:pt x="4278" y="5781"/>
                  </a:lnTo>
                  <a:lnTo>
                    <a:pt x="4261" y="5848"/>
                  </a:lnTo>
                  <a:lnTo>
                    <a:pt x="4253" y="5915"/>
                  </a:lnTo>
                  <a:lnTo>
                    <a:pt x="4236" y="5981"/>
                  </a:lnTo>
                  <a:lnTo>
                    <a:pt x="4228" y="6048"/>
                  </a:lnTo>
                  <a:lnTo>
                    <a:pt x="4211" y="6115"/>
                  </a:lnTo>
                  <a:lnTo>
                    <a:pt x="4203" y="6182"/>
                  </a:lnTo>
                  <a:lnTo>
                    <a:pt x="4194" y="6249"/>
                  </a:lnTo>
                  <a:lnTo>
                    <a:pt x="4178" y="6316"/>
                  </a:lnTo>
                  <a:lnTo>
                    <a:pt x="4169" y="6382"/>
                  </a:lnTo>
                  <a:lnTo>
                    <a:pt x="4161" y="6449"/>
                  </a:lnTo>
                  <a:lnTo>
                    <a:pt x="4153" y="6516"/>
                  </a:lnTo>
                  <a:lnTo>
                    <a:pt x="4153" y="6550"/>
                  </a:lnTo>
                  <a:lnTo>
                    <a:pt x="4153" y="6583"/>
                  </a:lnTo>
                  <a:lnTo>
                    <a:pt x="4153" y="6625"/>
                  </a:lnTo>
                  <a:lnTo>
                    <a:pt x="4153" y="6675"/>
                  </a:lnTo>
                  <a:lnTo>
                    <a:pt x="4153" y="6725"/>
                  </a:lnTo>
                  <a:lnTo>
                    <a:pt x="4153" y="6775"/>
                  </a:lnTo>
                  <a:lnTo>
                    <a:pt x="4153" y="6825"/>
                  </a:lnTo>
                  <a:lnTo>
                    <a:pt x="4153" y="6875"/>
                  </a:lnTo>
                  <a:lnTo>
                    <a:pt x="4153" y="6934"/>
                  </a:lnTo>
                  <a:lnTo>
                    <a:pt x="4153" y="7201"/>
                  </a:lnTo>
                  <a:lnTo>
                    <a:pt x="4153" y="7235"/>
                  </a:lnTo>
                  <a:lnTo>
                    <a:pt x="4153" y="7260"/>
                  </a:lnTo>
                  <a:lnTo>
                    <a:pt x="4153" y="7293"/>
                  </a:lnTo>
                  <a:lnTo>
                    <a:pt x="4153" y="7326"/>
                  </a:lnTo>
                  <a:lnTo>
                    <a:pt x="4153" y="7352"/>
                  </a:lnTo>
                  <a:lnTo>
                    <a:pt x="4153" y="7385"/>
                  </a:lnTo>
                  <a:lnTo>
                    <a:pt x="4153" y="7410"/>
                  </a:lnTo>
                  <a:lnTo>
                    <a:pt x="4153" y="7443"/>
                  </a:lnTo>
                  <a:lnTo>
                    <a:pt x="4153" y="7469"/>
                  </a:lnTo>
                  <a:lnTo>
                    <a:pt x="4153" y="7502"/>
                  </a:lnTo>
                  <a:lnTo>
                    <a:pt x="4161" y="7527"/>
                  </a:lnTo>
                  <a:lnTo>
                    <a:pt x="4169" y="7552"/>
                  </a:lnTo>
                  <a:lnTo>
                    <a:pt x="4169" y="7577"/>
                  </a:lnTo>
                  <a:lnTo>
                    <a:pt x="4178" y="7602"/>
                  </a:lnTo>
                  <a:lnTo>
                    <a:pt x="4186" y="7627"/>
                  </a:lnTo>
                  <a:lnTo>
                    <a:pt x="4194" y="7652"/>
                  </a:lnTo>
                  <a:lnTo>
                    <a:pt x="4203" y="7677"/>
                  </a:lnTo>
                  <a:lnTo>
                    <a:pt x="4211" y="7702"/>
                  </a:lnTo>
                  <a:lnTo>
                    <a:pt x="4219" y="7727"/>
                  </a:lnTo>
                  <a:lnTo>
                    <a:pt x="4228" y="7744"/>
                  </a:lnTo>
                  <a:lnTo>
                    <a:pt x="4236" y="7769"/>
                  </a:lnTo>
                  <a:lnTo>
                    <a:pt x="4245" y="7786"/>
                  </a:lnTo>
                  <a:lnTo>
                    <a:pt x="4253" y="7803"/>
                  </a:lnTo>
                  <a:lnTo>
                    <a:pt x="4270" y="7828"/>
                  </a:lnTo>
                  <a:lnTo>
                    <a:pt x="4278" y="7844"/>
                  </a:lnTo>
                  <a:lnTo>
                    <a:pt x="4286" y="7861"/>
                  </a:lnTo>
                  <a:lnTo>
                    <a:pt x="4295" y="7861"/>
                  </a:lnTo>
                  <a:lnTo>
                    <a:pt x="4303" y="7870"/>
                  </a:lnTo>
                  <a:lnTo>
                    <a:pt x="4303" y="7878"/>
                  </a:lnTo>
                  <a:lnTo>
                    <a:pt x="4311" y="7886"/>
                  </a:lnTo>
                  <a:lnTo>
                    <a:pt x="4320" y="7895"/>
                  </a:lnTo>
                  <a:lnTo>
                    <a:pt x="4320" y="7895"/>
                  </a:lnTo>
                  <a:lnTo>
                    <a:pt x="4328" y="7903"/>
                  </a:lnTo>
                  <a:lnTo>
                    <a:pt x="4336" y="7911"/>
                  </a:lnTo>
                  <a:lnTo>
                    <a:pt x="4336" y="7911"/>
                  </a:lnTo>
                  <a:lnTo>
                    <a:pt x="4345" y="7911"/>
                  </a:lnTo>
                  <a:lnTo>
                    <a:pt x="4353" y="7911"/>
                  </a:lnTo>
                  <a:lnTo>
                    <a:pt x="4361" y="7911"/>
                  </a:lnTo>
                  <a:lnTo>
                    <a:pt x="4361" y="7911"/>
                  </a:lnTo>
                  <a:lnTo>
                    <a:pt x="4370" y="7911"/>
                  </a:lnTo>
                  <a:lnTo>
                    <a:pt x="4378" y="7911"/>
                  </a:lnTo>
                  <a:lnTo>
                    <a:pt x="4387" y="7911"/>
                  </a:lnTo>
                  <a:lnTo>
                    <a:pt x="4387" y="7911"/>
                  </a:lnTo>
                  <a:lnTo>
                    <a:pt x="4395" y="7911"/>
                  </a:lnTo>
                  <a:lnTo>
                    <a:pt x="4403" y="7911"/>
                  </a:lnTo>
                  <a:lnTo>
                    <a:pt x="4412" y="7911"/>
                  </a:lnTo>
                  <a:lnTo>
                    <a:pt x="4420" y="7911"/>
                  </a:lnTo>
                  <a:lnTo>
                    <a:pt x="4428" y="7911"/>
                  </a:lnTo>
                  <a:lnTo>
                    <a:pt x="4453" y="7920"/>
                  </a:lnTo>
                  <a:lnTo>
                    <a:pt x="4478" y="7928"/>
                  </a:lnTo>
                  <a:lnTo>
                    <a:pt x="4495" y="7936"/>
                  </a:lnTo>
                  <a:lnTo>
                    <a:pt x="4520" y="7936"/>
                  </a:lnTo>
                  <a:lnTo>
                    <a:pt x="4545" y="7936"/>
                  </a:lnTo>
                  <a:lnTo>
                    <a:pt x="4570" y="7936"/>
                  </a:lnTo>
                  <a:lnTo>
                    <a:pt x="4595" y="7936"/>
                  </a:lnTo>
                  <a:lnTo>
                    <a:pt x="4687" y="7936"/>
                  </a:lnTo>
                  <a:lnTo>
                    <a:pt x="4712" y="7936"/>
                  </a:lnTo>
                  <a:lnTo>
                    <a:pt x="4729" y="7936"/>
                  </a:lnTo>
                  <a:lnTo>
                    <a:pt x="4754" y="7936"/>
                  </a:lnTo>
                  <a:lnTo>
                    <a:pt x="4779" y="7936"/>
                  </a:lnTo>
                  <a:lnTo>
                    <a:pt x="4804" y="7936"/>
                  </a:lnTo>
                  <a:lnTo>
                    <a:pt x="4829" y="7928"/>
                  </a:lnTo>
                  <a:lnTo>
                    <a:pt x="4846" y="7920"/>
                  </a:lnTo>
                  <a:lnTo>
                    <a:pt x="4871" y="7911"/>
                  </a:lnTo>
                  <a:lnTo>
                    <a:pt x="4896" y="7903"/>
                  </a:lnTo>
                  <a:lnTo>
                    <a:pt x="4921" y="7895"/>
                  </a:lnTo>
                  <a:lnTo>
                    <a:pt x="4938" y="7886"/>
                  </a:lnTo>
                  <a:lnTo>
                    <a:pt x="4963" y="7878"/>
                  </a:lnTo>
                  <a:lnTo>
                    <a:pt x="4988" y="7870"/>
                  </a:lnTo>
                  <a:lnTo>
                    <a:pt x="5013" y="7853"/>
                  </a:lnTo>
                  <a:lnTo>
                    <a:pt x="5038" y="7844"/>
                  </a:lnTo>
                  <a:lnTo>
                    <a:pt x="5063" y="7828"/>
                  </a:lnTo>
                  <a:lnTo>
                    <a:pt x="5080" y="7819"/>
                  </a:lnTo>
                  <a:lnTo>
                    <a:pt x="5105" y="7803"/>
                  </a:lnTo>
                  <a:lnTo>
                    <a:pt x="5130" y="7786"/>
                  </a:lnTo>
                  <a:lnTo>
                    <a:pt x="5155" y="7769"/>
                  </a:lnTo>
                  <a:lnTo>
                    <a:pt x="5180" y="7753"/>
                  </a:lnTo>
                  <a:lnTo>
                    <a:pt x="5205" y="7736"/>
                  </a:lnTo>
                  <a:lnTo>
                    <a:pt x="5222" y="7719"/>
                  </a:lnTo>
                  <a:lnTo>
                    <a:pt x="5247" y="7702"/>
                  </a:lnTo>
                  <a:lnTo>
                    <a:pt x="5247" y="7702"/>
                  </a:lnTo>
                  <a:lnTo>
                    <a:pt x="5272" y="7686"/>
                  </a:lnTo>
                  <a:lnTo>
                    <a:pt x="5297" y="7661"/>
                  </a:lnTo>
                  <a:lnTo>
                    <a:pt x="5314" y="7644"/>
                  </a:lnTo>
                  <a:lnTo>
                    <a:pt x="5339" y="7619"/>
                  </a:lnTo>
                  <a:lnTo>
                    <a:pt x="5364" y="7602"/>
                  </a:lnTo>
                  <a:lnTo>
                    <a:pt x="5389" y="7577"/>
                  </a:lnTo>
                  <a:lnTo>
                    <a:pt x="5414" y="7552"/>
                  </a:lnTo>
                  <a:lnTo>
                    <a:pt x="5431" y="7535"/>
                  </a:lnTo>
                  <a:lnTo>
                    <a:pt x="5456" y="7510"/>
                  </a:lnTo>
                  <a:lnTo>
                    <a:pt x="5481" y="7485"/>
                  </a:lnTo>
                  <a:lnTo>
                    <a:pt x="5506" y="7460"/>
                  </a:lnTo>
                  <a:lnTo>
                    <a:pt x="5523" y="7435"/>
                  </a:lnTo>
                  <a:lnTo>
                    <a:pt x="5548" y="7410"/>
                  </a:lnTo>
                  <a:lnTo>
                    <a:pt x="5573" y="7385"/>
                  </a:lnTo>
                  <a:lnTo>
                    <a:pt x="5590" y="7360"/>
                  </a:lnTo>
                  <a:lnTo>
                    <a:pt x="5615" y="7326"/>
                  </a:lnTo>
                  <a:lnTo>
                    <a:pt x="5631" y="7301"/>
                  </a:lnTo>
                  <a:lnTo>
                    <a:pt x="5648" y="7276"/>
                  </a:lnTo>
                  <a:lnTo>
                    <a:pt x="5673" y="7243"/>
                  </a:lnTo>
                  <a:lnTo>
                    <a:pt x="5698" y="7218"/>
                  </a:lnTo>
                  <a:lnTo>
                    <a:pt x="5715" y="7193"/>
                  </a:lnTo>
                  <a:lnTo>
                    <a:pt x="5740" y="7159"/>
                  </a:lnTo>
                  <a:lnTo>
                    <a:pt x="5757" y="7134"/>
                  </a:lnTo>
                  <a:lnTo>
                    <a:pt x="5782" y="7101"/>
                  </a:lnTo>
                  <a:lnTo>
                    <a:pt x="5798" y="7068"/>
                  </a:lnTo>
                  <a:lnTo>
                    <a:pt x="5823" y="7042"/>
                  </a:lnTo>
                  <a:lnTo>
                    <a:pt x="5848" y="7009"/>
                  </a:lnTo>
                  <a:lnTo>
                    <a:pt x="5882" y="6951"/>
                  </a:lnTo>
                  <a:lnTo>
                    <a:pt x="5924" y="6884"/>
                  </a:lnTo>
                  <a:lnTo>
                    <a:pt x="5965" y="6817"/>
                  </a:lnTo>
                  <a:lnTo>
                    <a:pt x="6007" y="6758"/>
                  </a:lnTo>
                  <a:lnTo>
                    <a:pt x="6041" y="6692"/>
                  </a:lnTo>
                  <a:lnTo>
                    <a:pt x="6082" y="6625"/>
                  </a:lnTo>
                  <a:lnTo>
                    <a:pt x="6116" y="6558"/>
                  </a:lnTo>
                  <a:lnTo>
                    <a:pt x="6158" y="6491"/>
                  </a:lnTo>
                  <a:lnTo>
                    <a:pt x="6191" y="6424"/>
                  </a:lnTo>
                  <a:lnTo>
                    <a:pt x="6224" y="6357"/>
                  </a:lnTo>
                  <a:lnTo>
                    <a:pt x="6258" y="6291"/>
                  </a:lnTo>
                  <a:lnTo>
                    <a:pt x="6291" y="6224"/>
                  </a:lnTo>
                  <a:lnTo>
                    <a:pt x="6325" y="6157"/>
                  </a:lnTo>
                  <a:lnTo>
                    <a:pt x="6358" y="6090"/>
                  </a:lnTo>
                  <a:lnTo>
                    <a:pt x="6392" y="6023"/>
                  </a:lnTo>
                  <a:lnTo>
                    <a:pt x="6425" y="5956"/>
                  </a:lnTo>
                  <a:lnTo>
                    <a:pt x="6450" y="5898"/>
                  </a:lnTo>
                  <a:lnTo>
                    <a:pt x="6475" y="5831"/>
                  </a:lnTo>
                  <a:lnTo>
                    <a:pt x="6508" y="5764"/>
                  </a:lnTo>
                  <a:lnTo>
                    <a:pt x="6534" y="5706"/>
                  </a:lnTo>
                  <a:lnTo>
                    <a:pt x="6559" y="5647"/>
                  </a:lnTo>
                  <a:lnTo>
                    <a:pt x="6584" y="5589"/>
                  </a:lnTo>
                  <a:lnTo>
                    <a:pt x="6609" y="5530"/>
                  </a:lnTo>
                  <a:lnTo>
                    <a:pt x="6634" y="5472"/>
                  </a:lnTo>
                  <a:lnTo>
                    <a:pt x="6650" y="5422"/>
                  </a:lnTo>
                  <a:lnTo>
                    <a:pt x="6676" y="5363"/>
                  </a:lnTo>
                  <a:lnTo>
                    <a:pt x="6692" y="5313"/>
                  </a:lnTo>
                  <a:lnTo>
                    <a:pt x="6726" y="5213"/>
                  </a:lnTo>
                  <a:lnTo>
                    <a:pt x="6759" y="5129"/>
                  </a:lnTo>
                  <a:lnTo>
                    <a:pt x="6792" y="5054"/>
                  </a:lnTo>
                  <a:lnTo>
                    <a:pt x="6893" y="4762"/>
                  </a:lnTo>
                  <a:lnTo>
                    <a:pt x="7001" y="4478"/>
                  </a:lnTo>
                  <a:lnTo>
                    <a:pt x="7168" y="3993"/>
                  </a:lnTo>
                  <a:lnTo>
                    <a:pt x="7202" y="3901"/>
                  </a:lnTo>
                  <a:lnTo>
                    <a:pt x="7210" y="3868"/>
                  </a:lnTo>
                  <a:lnTo>
                    <a:pt x="7219" y="3826"/>
                  </a:lnTo>
                  <a:lnTo>
                    <a:pt x="7235" y="3776"/>
                  </a:lnTo>
                  <a:lnTo>
                    <a:pt x="7252" y="3726"/>
                  </a:lnTo>
                  <a:lnTo>
                    <a:pt x="7277" y="3626"/>
                  </a:lnTo>
                  <a:lnTo>
                    <a:pt x="7310" y="3517"/>
                  </a:lnTo>
                  <a:lnTo>
                    <a:pt x="7327" y="3475"/>
                  </a:lnTo>
                  <a:lnTo>
                    <a:pt x="7336" y="3425"/>
                  </a:lnTo>
                  <a:lnTo>
                    <a:pt x="7352" y="3392"/>
                  </a:lnTo>
                  <a:lnTo>
                    <a:pt x="7352" y="3375"/>
                  </a:lnTo>
                  <a:lnTo>
                    <a:pt x="7361" y="3358"/>
                  </a:lnTo>
                  <a:lnTo>
                    <a:pt x="7369" y="3333"/>
                  </a:lnTo>
                  <a:lnTo>
                    <a:pt x="7386" y="3308"/>
                  </a:lnTo>
                  <a:lnTo>
                    <a:pt x="7402" y="3283"/>
                  </a:lnTo>
                  <a:lnTo>
                    <a:pt x="7419" y="3275"/>
                  </a:lnTo>
                  <a:lnTo>
                    <a:pt x="7444" y="3258"/>
                  </a:lnTo>
                  <a:lnTo>
                    <a:pt x="7461" y="3250"/>
                  </a:lnTo>
                  <a:lnTo>
                    <a:pt x="7486" y="3241"/>
                  </a:lnTo>
                  <a:lnTo>
                    <a:pt x="7486" y="3241"/>
                  </a:lnTo>
                  <a:lnTo>
                    <a:pt x="7511" y="3241"/>
                  </a:lnTo>
                  <a:lnTo>
                    <a:pt x="7528" y="3241"/>
                  </a:lnTo>
                  <a:lnTo>
                    <a:pt x="7553" y="3241"/>
                  </a:lnTo>
                  <a:lnTo>
                    <a:pt x="7578" y="3250"/>
                  </a:lnTo>
                  <a:lnTo>
                    <a:pt x="7594" y="3258"/>
                  </a:lnTo>
                  <a:lnTo>
                    <a:pt x="7594" y="3258"/>
                  </a:lnTo>
                  <a:lnTo>
                    <a:pt x="7620" y="3275"/>
                  </a:lnTo>
                  <a:lnTo>
                    <a:pt x="7645" y="3300"/>
                  </a:lnTo>
                  <a:lnTo>
                    <a:pt x="7661" y="3317"/>
                  </a:lnTo>
                  <a:lnTo>
                    <a:pt x="7661" y="3317"/>
                  </a:lnTo>
                  <a:lnTo>
                    <a:pt x="7670" y="3333"/>
                  </a:lnTo>
                  <a:lnTo>
                    <a:pt x="7670" y="3358"/>
                  </a:lnTo>
                  <a:lnTo>
                    <a:pt x="7670" y="3367"/>
                  </a:lnTo>
                  <a:lnTo>
                    <a:pt x="7670" y="3400"/>
                  </a:lnTo>
                  <a:lnTo>
                    <a:pt x="7670" y="3442"/>
                  </a:lnTo>
                  <a:lnTo>
                    <a:pt x="7670" y="3500"/>
                  </a:lnTo>
                  <a:lnTo>
                    <a:pt x="7670" y="3559"/>
                  </a:lnTo>
                  <a:lnTo>
                    <a:pt x="7661" y="3617"/>
                  </a:lnTo>
                  <a:lnTo>
                    <a:pt x="7653" y="3676"/>
                  </a:lnTo>
                  <a:lnTo>
                    <a:pt x="7645" y="3743"/>
                  </a:lnTo>
                  <a:lnTo>
                    <a:pt x="7636" y="3809"/>
                  </a:lnTo>
                  <a:lnTo>
                    <a:pt x="7628" y="3876"/>
                  </a:lnTo>
                  <a:lnTo>
                    <a:pt x="7620" y="3943"/>
                  </a:lnTo>
                  <a:lnTo>
                    <a:pt x="7603" y="4018"/>
                  </a:lnTo>
                  <a:lnTo>
                    <a:pt x="7594" y="4085"/>
                  </a:lnTo>
                  <a:lnTo>
                    <a:pt x="7569" y="4227"/>
                  </a:lnTo>
                  <a:lnTo>
                    <a:pt x="7511" y="4528"/>
                  </a:lnTo>
                  <a:lnTo>
                    <a:pt x="7486" y="4687"/>
                  </a:lnTo>
                  <a:lnTo>
                    <a:pt x="7469" y="4762"/>
                  </a:lnTo>
                  <a:lnTo>
                    <a:pt x="7461" y="4845"/>
                  </a:lnTo>
                  <a:lnTo>
                    <a:pt x="7444" y="4921"/>
                  </a:lnTo>
                  <a:lnTo>
                    <a:pt x="7436" y="5004"/>
                  </a:lnTo>
                  <a:lnTo>
                    <a:pt x="7419" y="5088"/>
                  </a:lnTo>
                  <a:lnTo>
                    <a:pt x="7411" y="5163"/>
                  </a:lnTo>
                  <a:lnTo>
                    <a:pt x="7402" y="5246"/>
                  </a:lnTo>
                  <a:lnTo>
                    <a:pt x="7386" y="5322"/>
                  </a:lnTo>
                  <a:lnTo>
                    <a:pt x="7377" y="5405"/>
                  </a:lnTo>
                  <a:lnTo>
                    <a:pt x="7369" y="5489"/>
                  </a:lnTo>
                  <a:lnTo>
                    <a:pt x="7361" y="5564"/>
                  </a:lnTo>
                  <a:lnTo>
                    <a:pt x="7352" y="5647"/>
                  </a:lnTo>
                  <a:lnTo>
                    <a:pt x="7352" y="5731"/>
                  </a:lnTo>
                  <a:lnTo>
                    <a:pt x="7344" y="5806"/>
                  </a:lnTo>
                  <a:lnTo>
                    <a:pt x="7344" y="5848"/>
                  </a:lnTo>
                  <a:lnTo>
                    <a:pt x="7344" y="5881"/>
                  </a:lnTo>
                  <a:lnTo>
                    <a:pt x="7344" y="6299"/>
                  </a:lnTo>
                  <a:lnTo>
                    <a:pt x="7344" y="6341"/>
                  </a:lnTo>
                  <a:lnTo>
                    <a:pt x="7344" y="6374"/>
                  </a:lnTo>
                  <a:lnTo>
                    <a:pt x="7344" y="6416"/>
                  </a:lnTo>
                  <a:lnTo>
                    <a:pt x="7344" y="6449"/>
                  </a:lnTo>
                  <a:lnTo>
                    <a:pt x="7344" y="6483"/>
                  </a:lnTo>
                  <a:lnTo>
                    <a:pt x="7344" y="6516"/>
                  </a:lnTo>
                  <a:lnTo>
                    <a:pt x="7344" y="6558"/>
                  </a:lnTo>
                  <a:lnTo>
                    <a:pt x="7344" y="6591"/>
                  </a:lnTo>
                  <a:lnTo>
                    <a:pt x="7344" y="6625"/>
                  </a:lnTo>
                  <a:lnTo>
                    <a:pt x="7352" y="6658"/>
                  </a:lnTo>
                  <a:lnTo>
                    <a:pt x="7352" y="6692"/>
                  </a:lnTo>
                  <a:lnTo>
                    <a:pt x="7361" y="6725"/>
                  </a:lnTo>
                  <a:lnTo>
                    <a:pt x="7369" y="6758"/>
                  </a:lnTo>
                  <a:lnTo>
                    <a:pt x="7377" y="6792"/>
                  </a:lnTo>
                  <a:lnTo>
                    <a:pt x="7386" y="6825"/>
                  </a:lnTo>
                  <a:lnTo>
                    <a:pt x="7394" y="6859"/>
                  </a:lnTo>
                  <a:lnTo>
                    <a:pt x="7402" y="6892"/>
                  </a:lnTo>
                  <a:lnTo>
                    <a:pt x="7411" y="6926"/>
                  </a:lnTo>
                  <a:lnTo>
                    <a:pt x="7419" y="6951"/>
                  </a:lnTo>
                  <a:lnTo>
                    <a:pt x="7436" y="6984"/>
                  </a:lnTo>
                  <a:lnTo>
                    <a:pt x="7444" y="7017"/>
                  </a:lnTo>
                  <a:lnTo>
                    <a:pt x="7452" y="7042"/>
                  </a:lnTo>
                  <a:lnTo>
                    <a:pt x="7469" y="7076"/>
                  </a:lnTo>
                  <a:lnTo>
                    <a:pt x="7478" y="7101"/>
                  </a:lnTo>
                  <a:lnTo>
                    <a:pt x="7494" y="7134"/>
                  </a:lnTo>
                  <a:lnTo>
                    <a:pt x="7511" y="7159"/>
                  </a:lnTo>
                  <a:lnTo>
                    <a:pt x="7519" y="7184"/>
                  </a:lnTo>
                  <a:lnTo>
                    <a:pt x="7536" y="7210"/>
                  </a:lnTo>
                  <a:lnTo>
                    <a:pt x="7553" y="7243"/>
                  </a:lnTo>
                  <a:lnTo>
                    <a:pt x="7569" y="7268"/>
                  </a:lnTo>
                  <a:lnTo>
                    <a:pt x="7586" y="7293"/>
                  </a:lnTo>
                  <a:lnTo>
                    <a:pt x="7603" y="7318"/>
                  </a:lnTo>
                  <a:lnTo>
                    <a:pt x="7620" y="7343"/>
                  </a:lnTo>
                  <a:lnTo>
                    <a:pt x="7645" y="7368"/>
                  </a:lnTo>
                  <a:lnTo>
                    <a:pt x="7645" y="7368"/>
                  </a:lnTo>
                  <a:lnTo>
                    <a:pt x="7661" y="7393"/>
                  </a:lnTo>
                  <a:lnTo>
                    <a:pt x="7686" y="7418"/>
                  </a:lnTo>
                  <a:lnTo>
                    <a:pt x="7686" y="7418"/>
                  </a:lnTo>
                  <a:lnTo>
                    <a:pt x="7703" y="7443"/>
                  </a:lnTo>
                  <a:lnTo>
                    <a:pt x="7728" y="7469"/>
                  </a:lnTo>
                  <a:lnTo>
                    <a:pt x="7728" y="7469"/>
                  </a:lnTo>
                  <a:lnTo>
                    <a:pt x="7753" y="7494"/>
                  </a:lnTo>
                  <a:lnTo>
                    <a:pt x="7778" y="7519"/>
                  </a:lnTo>
                  <a:lnTo>
                    <a:pt x="7778" y="7519"/>
                  </a:lnTo>
                  <a:lnTo>
                    <a:pt x="7803" y="7535"/>
                  </a:lnTo>
                  <a:lnTo>
                    <a:pt x="7828" y="7560"/>
                  </a:lnTo>
                  <a:lnTo>
                    <a:pt x="7828" y="7560"/>
                  </a:lnTo>
                  <a:lnTo>
                    <a:pt x="7853" y="7577"/>
                  </a:lnTo>
                  <a:lnTo>
                    <a:pt x="7879" y="7602"/>
                  </a:lnTo>
                  <a:lnTo>
                    <a:pt x="7904" y="7619"/>
                  </a:lnTo>
                  <a:lnTo>
                    <a:pt x="7937" y="7636"/>
                  </a:lnTo>
                  <a:lnTo>
                    <a:pt x="7962" y="7652"/>
                  </a:lnTo>
                  <a:lnTo>
                    <a:pt x="7987" y="7669"/>
                  </a:lnTo>
                  <a:lnTo>
                    <a:pt x="8021" y="7686"/>
                  </a:lnTo>
                  <a:lnTo>
                    <a:pt x="8054" y="7702"/>
                  </a:lnTo>
                  <a:lnTo>
                    <a:pt x="8087" y="7719"/>
                  </a:lnTo>
                  <a:lnTo>
                    <a:pt x="8096" y="7719"/>
                  </a:lnTo>
                  <a:lnTo>
                    <a:pt x="8104" y="7719"/>
                  </a:lnTo>
                  <a:lnTo>
                    <a:pt x="8112" y="7719"/>
                  </a:lnTo>
                  <a:lnTo>
                    <a:pt x="8121" y="7719"/>
                  </a:lnTo>
                  <a:lnTo>
                    <a:pt x="8129" y="7719"/>
                  </a:lnTo>
                  <a:lnTo>
                    <a:pt x="8137" y="7719"/>
                  </a:lnTo>
                  <a:lnTo>
                    <a:pt x="8238" y="7719"/>
                  </a:lnTo>
                  <a:lnTo>
                    <a:pt x="8254" y="7719"/>
                  </a:lnTo>
                  <a:lnTo>
                    <a:pt x="8263" y="7719"/>
                  </a:lnTo>
                  <a:lnTo>
                    <a:pt x="8271" y="7719"/>
                  </a:lnTo>
                  <a:lnTo>
                    <a:pt x="8280" y="7719"/>
                  </a:lnTo>
                  <a:lnTo>
                    <a:pt x="8288" y="7719"/>
                  </a:lnTo>
                  <a:lnTo>
                    <a:pt x="8288" y="7719"/>
                  </a:lnTo>
                  <a:lnTo>
                    <a:pt x="8305" y="7719"/>
                  </a:lnTo>
                  <a:lnTo>
                    <a:pt x="8305" y="7719"/>
                  </a:lnTo>
                  <a:lnTo>
                    <a:pt x="8313" y="7719"/>
                  </a:lnTo>
                  <a:lnTo>
                    <a:pt x="8313" y="7719"/>
                  </a:lnTo>
                  <a:lnTo>
                    <a:pt x="8330" y="7719"/>
                  </a:lnTo>
                  <a:lnTo>
                    <a:pt x="8330" y="7719"/>
                  </a:lnTo>
                  <a:lnTo>
                    <a:pt x="8338" y="7711"/>
                  </a:lnTo>
                  <a:lnTo>
                    <a:pt x="8338" y="7711"/>
                  </a:lnTo>
                  <a:lnTo>
                    <a:pt x="8355" y="7702"/>
                  </a:lnTo>
                  <a:lnTo>
                    <a:pt x="8355" y="7702"/>
                  </a:lnTo>
                  <a:lnTo>
                    <a:pt x="8363" y="7702"/>
                  </a:lnTo>
                  <a:lnTo>
                    <a:pt x="8371" y="7694"/>
                  </a:lnTo>
                  <a:lnTo>
                    <a:pt x="8396" y="7677"/>
                  </a:lnTo>
                  <a:lnTo>
                    <a:pt x="8413" y="7669"/>
                  </a:lnTo>
                  <a:lnTo>
                    <a:pt x="8438" y="7652"/>
                  </a:lnTo>
                  <a:lnTo>
                    <a:pt x="8455" y="7644"/>
                  </a:lnTo>
                  <a:lnTo>
                    <a:pt x="8455" y="7644"/>
                  </a:lnTo>
                  <a:lnTo>
                    <a:pt x="8472" y="7627"/>
                  </a:lnTo>
                  <a:lnTo>
                    <a:pt x="8488" y="7611"/>
                  </a:lnTo>
                  <a:lnTo>
                    <a:pt x="8488" y="7611"/>
                  </a:lnTo>
                  <a:lnTo>
                    <a:pt x="8513" y="7594"/>
                  </a:lnTo>
                  <a:lnTo>
                    <a:pt x="8530" y="7577"/>
                  </a:lnTo>
                  <a:lnTo>
                    <a:pt x="8530" y="7577"/>
                  </a:lnTo>
                  <a:lnTo>
                    <a:pt x="8555" y="7560"/>
                  </a:lnTo>
                  <a:lnTo>
                    <a:pt x="8572" y="7544"/>
                  </a:lnTo>
                  <a:lnTo>
                    <a:pt x="8589" y="7527"/>
                  </a:lnTo>
                  <a:lnTo>
                    <a:pt x="8614" y="7502"/>
                  </a:lnTo>
                  <a:lnTo>
                    <a:pt x="8630" y="7485"/>
                  </a:lnTo>
                  <a:lnTo>
                    <a:pt x="8647" y="7469"/>
                  </a:lnTo>
                  <a:lnTo>
                    <a:pt x="8664" y="7452"/>
                  </a:lnTo>
                  <a:lnTo>
                    <a:pt x="8681" y="7427"/>
                  </a:lnTo>
                  <a:lnTo>
                    <a:pt x="8689" y="7410"/>
                  </a:lnTo>
                  <a:lnTo>
                    <a:pt x="8714" y="7385"/>
                  </a:lnTo>
                  <a:lnTo>
                    <a:pt x="8739" y="7360"/>
                  </a:lnTo>
                  <a:lnTo>
                    <a:pt x="8756" y="7326"/>
                  </a:lnTo>
                  <a:lnTo>
                    <a:pt x="8781" y="7301"/>
                  </a:lnTo>
                  <a:lnTo>
                    <a:pt x="8806" y="7268"/>
                  </a:lnTo>
                  <a:lnTo>
                    <a:pt x="8823" y="7243"/>
                  </a:lnTo>
                  <a:lnTo>
                    <a:pt x="8839" y="7210"/>
                  </a:lnTo>
                  <a:lnTo>
                    <a:pt x="8864" y="7184"/>
                  </a:lnTo>
                  <a:lnTo>
                    <a:pt x="8881" y="7151"/>
                  </a:lnTo>
                  <a:lnTo>
                    <a:pt x="8906" y="7118"/>
                  </a:lnTo>
                  <a:lnTo>
                    <a:pt x="8923" y="7093"/>
                  </a:lnTo>
                  <a:lnTo>
                    <a:pt x="8939" y="7059"/>
                  </a:lnTo>
                  <a:lnTo>
                    <a:pt x="8956" y="7026"/>
                  </a:lnTo>
                  <a:lnTo>
                    <a:pt x="8973" y="6992"/>
                  </a:lnTo>
                  <a:lnTo>
                    <a:pt x="8990" y="6959"/>
                  </a:lnTo>
                  <a:lnTo>
                    <a:pt x="9006" y="6934"/>
                  </a:lnTo>
                  <a:lnTo>
                    <a:pt x="9023" y="6900"/>
                  </a:lnTo>
                  <a:lnTo>
                    <a:pt x="9040" y="6867"/>
                  </a:lnTo>
                  <a:lnTo>
                    <a:pt x="9056" y="6834"/>
                  </a:lnTo>
                  <a:lnTo>
                    <a:pt x="9073" y="6800"/>
                  </a:lnTo>
                  <a:lnTo>
                    <a:pt x="9090" y="6767"/>
                  </a:lnTo>
                  <a:lnTo>
                    <a:pt x="9107" y="6733"/>
                  </a:lnTo>
                  <a:lnTo>
                    <a:pt x="9123" y="6692"/>
                  </a:lnTo>
                  <a:lnTo>
                    <a:pt x="9132" y="6658"/>
                  </a:lnTo>
                  <a:lnTo>
                    <a:pt x="9148" y="6625"/>
                  </a:lnTo>
                  <a:lnTo>
                    <a:pt x="9157" y="6591"/>
                  </a:lnTo>
                  <a:lnTo>
                    <a:pt x="9173" y="6558"/>
                  </a:lnTo>
                  <a:lnTo>
                    <a:pt x="9190" y="6525"/>
                  </a:lnTo>
                  <a:lnTo>
                    <a:pt x="9198" y="6483"/>
                  </a:lnTo>
                  <a:lnTo>
                    <a:pt x="9215" y="6449"/>
                  </a:lnTo>
                  <a:lnTo>
                    <a:pt x="9224" y="6416"/>
                  </a:lnTo>
                  <a:lnTo>
                    <a:pt x="9232" y="6382"/>
                  </a:lnTo>
                  <a:lnTo>
                    <a:pt x="9249" y="6341"/>
                  </a:lnTo>
                  <a:lnTo>
                    <a:pt x="9257" y="6307"/>
                  </a:lnTo>
                  <a:lnTo>
                    <a:pt x="9265" y="6274"/>
                  </a:lnTo>
                  <a:lnTo>
                    <a:pt x="9282" y="6240"/>
                  </a:lnTo>
                  <a:lnTo>
                    <a:pt x="9290" y="6199"/>
                  </a:lnTo>
                  <a:lnTo>
                    <a:pt x="9299" y="6165"/>
                  </a:lnTo>
                  <a:lnTo>
                    <a:pt x="9307" y="6124"/>
                  </a:lnTo>
                  <a:lnTo>
                    <a:pt x="9315" y="6090"/>
                  </a:lnTo>
                  <a:lnTo>
                    <a:pt x="9324" y="6057"/>
                  </a:lnTo>
                  <a:lnTo>
                    <a:pt x="9332" y="6015"/>
                  </a:lnTo>
                  <a:lnTo>
                    <a:pt x="9340" y="5981"/>
                  </a:lnTo>
                  <a:lnTo>
                    <a:pt x="9349" y="5940"/>
                  </a:lnTo>
                  <a:lnTo>
                    <a:pt x="9366" y="5873"/>
                  </a:lnTo>
                  <a:lnTo>
                    <a:pt x="9382" y="5798"/>
                  </a:lnTo>
                  <a:lnTo>
                    <a:pt x="9391" y="5723"/>
                  </a:lnTo>
                  <a:lnTo>
                    <a:pt x="9407" y="5647"/>
                  </a:lnTo>
                  <a:lnTo>
                    <a:pt x="9416" y="5572"/>
                  </a:lnTo>
                  <a:lnTo>
                    <a:pt x="9432" y="5497"/>
                  </a:lnTo>
                  <a:lnTo>
                    <a:pt x="9432" y="5464"/>
                  </a:lnTo>
                  <a:lnTo>
                    <a:pt x="9432" y="5422"/>
                  </a:lnTo>
                  <a:lnTo>
                    <a:pt x="9432" y="5347"/>
                  </a:lnTo>
                  <a:lnTo>
                    <a:pt x="9441" y="5280"/>
                  </a:lnTo>
                  <a:lnTo>
                    <a:pt x="9441" y="5205"/>
                  </a:lnTo>
                  <a:lnTo>
                    <a:pt x="9441" y="5138"/>
                  </a:lnTo>
                  <a:lnTo>
                    <a:pt x="9441" y="5029"/>
                  </a:lnTo>
                  <a:lnTo>
                    <a:pt x="9441" y="4904"/>
                  </a:lnTo>
                  <a:lnTo>
                    <a:pt x="9441" y="4904"/>
                  </a:lnTo>
                  <a:lnTo>
                    <a:pt x="9432" y="4870"/>
                  </a:lnTo>
                  <a:lnTo>
                    <a:pt x="9432" y="4837"/>
                  </a:lnTo>
                  <a:lnTo>
                    <a:pt x="9424" y="4812"/>
                  </a:lnTo>
                  <a:lnTo>
                    <a:pt x="9416" y="4779"/>
                  </a:lnTo>
                  <a:lnTo>
                    <a:pt x="9416" y="4753"/>
                  </a:lnTo>
                  <a:lnTo>
                    <a:pt x="9416" y="4720"/>
                  </a:lnTo>
                  <a:lnTo>
                    <a:pt x="9407" y="4662"/>
                  </a:lnTo>
                  <a:lnTo>
                    <a:pt x="9399" y="4595"/>
                  </a:lnTo>
                  <a:lnTo>
                    <a:pt x="9399" y="4536"/>
                  </a:lnTo>
                  <a:lnTo>
                    <a:pt x="9399" y="4478"/>
                  </a:lnTo>
                  <a:lnTo>
                    <a:pt x="9399" y="4428"/>
                  </a:lnTo>
                  <a:lnTo>
                    <a:pt x="9399" y="4411"/>
                  </a:lnTo>
                  <a:lnTo>
                    <a:pt x="9399" y="4352"/>
                  </a:lnTo>
                  <a:lnTo>
                    <a:pt x="9399" y="4110"/>
                  </a:lnTo>
                  <a:lnTo>
                    <a:pt x="9399" y="4043"/>
                  </a:lnTo>
                  <a:lnTo>
                    <a:pt x="9399" y="3985"/>
                  </a:lnTo>
                  <a:lnTo>
                    <a:pt x="9399" y="3960"/>
                  </a:lnTo>
                  <a:lnTo>
                    <a:pt x="9399" y="3926"/>
                  </a:lnTo>
                  <a:lnTo>
                    <a:pt x="9399" y="3901"/>
                  </a:lnTo>
                  <a:lnTo>
                    <a:pt x="9399" y="3868"/>
                  </a:lnTo>
                  <a:lnTo>
                    <a:pt x="9399" y="3843"/>
                  </a:lnTo>
                  <a:lnTo>
                    <a:pt x="9399" y="3809"/>
                  </a:lnTo>
                  <a:lnTo>
                    <a:pt x="9399" y="3784"/>
                  </a:lnTo>
                  <a:lnTo>
                    <a:pt x="9399" y="3751"/>
                  </a:lnTo>
                  <a:lnTo>
                    <a:pt x="9399" y="3734"/>
                  </a:lnTo>
                  <a:lnTo>
                    <a:pt x="9399" y="3718"/>
                  </a:lnTo>
                  <a:lnTo>
                    <a:pt x="9399" y="3692"/>
                  </a:lnTo>
                  <a:lnTo>
                    <a:pt x="9407" y="3684"/>
                  </a:lnTo>
                  <a:lnTo>
                    <a:pt x="9416" y="3667"/>
                  </a:lnTo>
                  <a:lnTo>
                    <a:pt x="9424" y="3659"/>
                  </a:lnTo>
                  <a:lnTo>
                    <a:pt x="9424" y="3659"/>
                  </a:lnTo>
                  <a:lnTo>
                    <a:pt x="9432" y="3651"/>
                  </a:lnTo>
                  <a:lnTo>
                    <a:pt x="9449" y="3634"/>
                  </a:lnTo>
                  <a:lnTo>
                    <a:pt x="9457" y="3626"/>
                  </a:lnTo>
                  <a:lnTo>
                    <a:pt x="9457" y="3626"/>
                  </a:lnTo>
                  <a:lnTo>
                    <a:pt x="9474" y="3626"/>
                  </a:lnTo>
                  <a:lnTo>
                    <a:pt x="9474" y="3626"/>
                  </a:lnTo>
                  <a:lnTo>
                    <a:pt x="9499" y="3626"/>
                  </a:lnTo>
                  <a:lnTo>
                    <a:pt x="9533" y="3626"/>
                  </a:lnTo>
                  <a:lnTo>
                    <a:pt x="9549" y="3626"/>
                  </a:lnTo>
                  <a:lnTo>
                    <a:pt x="9574" y="3634"/>
                  </a:lnTo>
                  <a:lnTo>
                    <a:pt x="9574" y="3634"/>
                  </a:lnTo>
                  <a:lnTo>
                    <a:pt x="9583" y="3642"/>
                  </a:lnTo>
                  <a:lnTo>
                    <a:pt x="9599" y="3651"/>
                  </a:lnTo>
                  <a:lnTo>
                    <a:pt x="9616" y="3667"/>
                  </a:lnTo>
                  <a:lnTo>
                    <a:pt x="9625" y="3676"/>
                  </a:lnTo>
                  <a:lnTo>
                    <a:pt x="9633" y="3701"/>
                  </a:lnTo>
                  <a:lnTo>
                    <a:pt x="9633" y="3718"/>
                  </a:lnTo>
                  <a:lnTo>
                    <a:pt x="9633" y="3734"/>
                  </a:lnTo>
                  <a:lnTo>
                    <a:pt x="9633" y="3751"/>
                  </a:lnTo>
                  <a:lnTo>
                    <a:pt x="9633" y="3751"/>
                  </a:lnTo>
                  <a:lnTo>
                    <a:pt x="9633" y="3784"/>
                  </a:lnTo>
                  <a:lnTo>
                    <a:pt x="9633" y="3826"/>
                  </a:lnTo>
                  <a:lnTo>
                    <a:pt x="9633" y="4352"/>
                  </a:lnTo>
                  <a:lnTo>
                    <a:pt x="9633" y="4403"/>
                  </a:lnTo>
                  <a:lnTo>
                    <a:pt x="9633" y="4469"/>
                  </a:lnTo>
                  <a:lnTo>
                    <a:pt x="9633" y="4561"/>
                  </a:lnTo>
                  <a:lnTo>
                    <a:pt x="9641" y="4603"/>
                  </a:lnTo>
                  <a:lnTo>
                    <a:pt x="9650" y="4662"/>
                  </a:lnTo>
                  <a:lnTo>
                    <a:pt x="9658" y="4687"/>
                  </a:lnTo>
                  <a:lnTo>
                    <a:pt x="9658" y="4712"/>
                  </a:lnTo>
                  <a:lnTo>
                    <a:pt x="9666" y="4737"/>
                  </a:lnTo>
                  <a:lnTo>
                    <a:pt x="9675" y="4770"/>
                  </a:lnTo>
                  <a:lnTo>
                    <a:pt x="9683" y="4795"/>
                  </a:lnTo>
                  <a:lnTo>
                    <a:pt x="9683" y="4820"/>
                  </a:lnTo>
                  <a:lnTo>
                    <a:pt x="9691" y="4845"/>
                  </a:lnTo>
                  <a:lnTo>
                    <a:pt x="9700" y="4879"/>
                  </a:lnTo>
                  <a:lnTo>
                    <a:pt x="9708" y="4904"/>
                  </a:lnTo>
                  <a:lnTo>
                    <a:pt x="9716" y="4929"/>
                  </a:lnTo>
                  <a:lnTo>
                    <a:pt x="9725" y="4954"/>
                  </a:lnTo>
                  <a:lnTo>
                    <a:pt x="9733" y="4987"/>
                  </a:lnTo>
                  <a:lnTo>
                    <a:pt x="9741" y="5012"/>
                  </a:lnTo>
                  <a:lnTo>
                    <a:pt x="9750" y="5037"/>
                  </a:lnTo>
                  <a:lnTo>
                    <a:pt x="9758" y="5063"/>
                  </a:lnTo>
                  <a:lnTo>
                    <a:pt x="9767" y="5088"/>
                  </a:lnTo>
                  <a:lnTo>
                    <a:pt x="9775" y="5113"/>
                  </a:lnTo>
                  <a:lnTo>
                    <a:pt x="9792" y="5138"/>
                  </a:lnTo>
                  <a:lnTo>
                    <a:pt x="9800" y="5163"/>
                  </a:lnTo>
                  <a:lnTo>
                    <a:pt x="9808" y="5188"/>
                  </a:lnTo>
                  <a:lnTo>
                    <a:pt x="9817" y="5213"/>
                  </a:lnTo>
                  <a:lnTo>
                    <a:pt x="9833" y="5238"/>
                  </a:lnTo>
                  <a:lnTo>
                    <a:pt x="9842" y="5263"/>
                  </a:lnTo>
                  <a:lnTo>
                    <a:pt x="9850" y="5288"/>
                  </a:lnTo>
                  <a:lnTo>
                    <a:pt x="9867" y="5313"/>
                  </a:lnTo>
                  <a:lnTo>
                    <a:pt x="9875" y="5338"/>
                  </a:lnTo>
                  <a:lnTo>
                    <a:pt x="9892" y="5363"/>
                  </a:lnTo>
                  <a:lnTo>
                    <a:pt x="9900" y="5388"/>
                  </a:lnTo>
                  <a:lnTo>
                    <a:pt x="9917" y="5413"/>
                  </a:lnTo>
                  <a:lnTo>
                    <a:pt x="9925" y="5438"/>
                  </a:lnTo>
                  <a:lnTo>
                    <a:pt x="9942" y="5464"/>
                  </a:lnTo>
                  <a:lnTo>
                    <a:pt x="9950" y="5480"/>
                  </a:lnTo>
                  <a:lnTo>
                    <a:pt x="9975" y="5514"/>
                  </a:lnTo>
                  <a:lnTo>
                    <a:pt x="9992" y="5547"/>
                  </a:lnTo>
                  <a:lnTo>
                    <a:pt x="10017" y="5581"/>
                  </a:lnTo>
                  <a:lnTo>
                    <a:pt x="10026" y="5589"/>
                  </a:lnTo>
                  <a:lnTo>
                    <a:pt x="10026" y="5589"/>
                  </a:lnTo>
                  <a:lnTo>
                    <a:pt x="10034" y="5606"/>
                  </a:lnTo>
                  <a:lnTo>
                    <a:pt x="10051" y="5622"/>
                  </a:lnTo>
                  <a:lnTo>
                    <a:pt x="10051" y="5622"/>
                  </a:lnTo>
                  <a:lnTo>
                    <a:pt x="10059" y="5639"/>
                  </a:lnTo>
                  <a:lnTo>
                    <a:pt x="10067" y="5647"/>
                  </a:lnTo>
                  <a:lnTo>
                    <a:pt x="10067" y="5647"/>
                  </a:lnTo>
                  <a:lnTo>
                    <a:pt x="10084" y="5664"/>
                  </a:lnTo>
                  <a:lnTo>
                    <a:pt x="10092" y="5672"/>
                  </a:lnTo>
                  <a:lnTo>
                    <a:pt x="10092" y="5672"/>
                  </a:lnTo>
                  <a:lnTo>
                    <a:pt x="10109" y="5689"/>
                  </a:lnTo>
                  <a:lnTo>
                    <a:pt x="10117" y="5697"/>
                  </a:lnTo>
                  <a:lnTo>
                    <a:pt x="10117" y="5697"/>
                  </a:lnTo>
                  <a:lnTo>
                    <a:pt x="10126" y="5714"/>
                  </a:lnTo>
                  <a:lnTo>
                    <a:pt x="10142" y="5723"/>
                  </a:lnTo>
                  <a:lnTo>
                    <a:pt x="10142" y="5723"/>
                  </a:lnTo>
                  <a:lnTo>
                    <a:pt x="10151" y="5739"/>
                  </a:lnTo>
                  <a:lnTo>
                    <a:pt x="10159" y="5748"/>
                  </a:lnTo>
                  <a:lnTo>
                    <a:pt x="10159" y="5748"/>
                  </a:lnTo>
                  <a:lnTo>
                    <a:pt x="10176" y="5756"/>
                  </a:lnTo>
                  <a:lnTo>
                    <a:pt x="10184" y="5773"/>
                  </a:lnTo>
                  <a:lnTo>
                    <a:pt x="10184" y="5773"/>
                  </a:lnTo>
                  <a:lnTo>
                    <a:pt x="10201" y="5781"/>
                  </a:lnTo>
                  <a:lnTo>
                    <a:pt x="10209" y="5789"/>
                  </a:lnTo>
                  <a:lnTo>
                    <a:pt x="10209" y="5789"/>
                  </a:lnTo>
                  <a:lnTo>
                    <a:pt x="10218" y="5798"/>
                  </a:lnTo>
                  <a:lnTo>
                    <a:pt x="10234" y="5806"/>
                  </a:lnTo>
                  <a:lnTo>
                    <a:pt x="10234" y="5806"/>
                  </a:lnTo>
                  <a:lnTo>
                    <a:pt x="10243" y="5814"/>
                  </a:lnTo>
                  <a:lnTo>
                    <a:pt x="10259" y="5823"/>
                  </a:lnTo>
                  <a:lnTo>
                    <a:pt x="10259" y="5823"/>
                  </a:lnTo>
                  <a:lnTo>
                    <a:pt x="10268" y="5831"/>
                  </a:lnTo>
                  <a:lnTo>
                    <a:pt x="10284" y="5839"/>
                  </a:lnTo>
                  <a:lnTo>
                    <a:pt x="10284" y="5839"/>
                  </a:lnTo>
                  <a:lnTo>
                    <a:pt x="10293" y="5848"/>
                  </a:lnTo>
                  <a:lnTo>
                    <a:pt x="10310" y="5856"/>
                  </a:lnTo>
                  <a:lnTo>
                    <a:pt x="10310" y="5856"/>
                  </a:lnTo>
                  <a:lnTo>
                    <a:pt x="10318" y="5865"/>
                  </a:lnTo>
                  <a:lnTo>
                    <a:pt x="10335" y="5873"/>
                  </a:lnTo>
                  <a:lnTo>
                    <a:pt x="10335" y="5873"/>
                  </a:lnTo>
                  <a:lnTo>
                    <a:pt x="10343" y="5881"/>
                  </a:lnTo>
                  <a:lnTo>
                    <a:pt x="10360" y="5890"/>
                  </a:lnTo>
                  <a:lnTo>
                    <a:pt x="10360" y="5890"/>
                  </a:lnTo>
                  <a:lnTo>
                    <a:pt x="10368" y="5890"/>
                  </a:lnTo>
                  <a:lnTo>
                    <a:pt x="10385" y="5898"/>
                  </a:lnTo>
                  <a:lnTo>
                    <a:pt x="10385" y="5898"/>
                  </a:lnTo>
                  <a:lnTo>
                    <a:pt x="10393" y="5906"/>
                  </a:lnTo>
                  <a:lnTo>
                    <a:pt x="10410" y="5906"/>
                  </a:lnTo>
                  <a:lnTo>
                    <a:pt x="10410" y="5906"/>
                  </a:lnTo>
                  <a:lnTo>
                    <a:pt x="10418" y="5906"/>
                  </a:lnTo>
                  <a:lnTo>
                    <a:pt x="10435" y="5906"/>
                  </a:lnTo>
                  <a:lnTo>
                    <a:pt x="10435" y="5906"/>
                  </a:lnTo>
                  <a:lnTo>
                    <a:pt x="10443" y="5906"/>
                  </a:lnTo>
                  <a:lnTo>
                    <a:pt x="10460" y="5906"/>
                  </a:lnTo>
                  <a:lnTo>
                    <a:pt x="10460" y="5906"/>
                  </a:lnTo>
                  <a:lnTo>
                    <a:pt x="10468" y="5906"/>
                  </a:lnTo>
                  <a:lnTo>
                    <a:pt x="10485" y="5906"/>
                  </a:lnTo>
                  <a:lnTo>
                    <a:pt x="10485" y="5906"/>
                  </a:lnTo>
                  <a:lnTo>
                    <a:pt x="10493" y="5906"/>
                  </a:lnTo>
                  <a:lnTo>
                    <a:pt x="10510" y="5906"/>
                  </a:lnTo>
                  <a:lnTo>
                    <a:pt x="10510" y="5906"/>
                  </a:lnTo>
                  <a:lnTo>
                    <a:pt x="10518" y="5906"/>
                  </a:lnTo>
                  <a:lnTo>
                    <a:pt x="10535" y="5906"/>
                  </a:lnTo>
                  <a:lnTo>
                    <a:pt x="10535" y="5906"/>
                  </a:lnTo>
                  <a:lnTo>
                    <a:pt x="10543" y="5906"/>
                  </a:lnTo>
                  <a:lnTo>
                    <a:pt x="10560" y="5906"/>
                  </a:lnTo>
                  <a:lnTo>
                    <a:pt x="10669" y="5906"/>
                  </a:lnTo>
                  <a:lnTo>
                    <a:pt x="10685" y="5906"/>
                  </a:lnTo>
                  <a:lnTo>
                    <a:pt x="10694" y="5906"/>
                  </a:lnTo>
                  <a:lnTo>
                    <a:pt x="10719" y="5906"/>
                  </a:lnTo>
                  <a:lnTo>
                    <a:pt x="10711" y="5906"/>
                  </a:lnTo>
                  <a:lnTo>
                    <a:pt x="10736" y="5906"/>
                  </a:lnTo>
                  <a:lnTo>
                    <a:pt x="10761" y="5906"/>
                  </a:lnTo>
                  <a:lnTo>
                    <a:pt x="10752" y="5906"/>
                  </a:lnTo>
                  <a:lnTo>
                    <a:pt x="10777" y="5906"/>
                  </a:lnTo>
                  <a:lnTo>
                    <a:pt x="10802" y="5898"/>
                  </a:lnTo>
                  <a:lnTo>
                    <a:pt x="10802" y="5898"/>
                  </a:lnTo>
                  <a:lnTo>
                    <a:pt x="10827" y="5890"/>
                  </a:lnTo>
                  <a:lnTo>
                    <a:pt x="10853" y="5881"/>
                  </a:lnTo>
                  <a:lnTo>
                    <a:pt x="10844" y="5881"/>
                  </a:lnTo>
                  <a:lnTo>
                    <a:pt x="10869" y="5873"/>
                  </a:lnTo>
                  <a:lnTo>
                    <a:pt x="10894" y="5865"/>
                  </a:lnTo>
                  <a:lnTo>
                    <a:pt x="10886" y="5865"/>
                  </a:lnTo>
                  <a:lnTo>
                    <a:pt x="10911" y="5856"/>
                  </a:lnTo>
                  <a:lnTo>
                    <a:pt x="10936" y="5839"/>
                  </a:lnTo>
                  <a:lnTo>
                    <a:pt x="10936" y="5839"/>
                  </a:lnTo>
                  <a:lnTo>
                    <a:pt x="10961" y="5831"/>
                  </a:lnTo>
                  <a:lnTo>
                    <a:pt x="10986" y="5814"/>
                  </a:lnTo>
                  <a:lnTo>
                    <a:pt x="10986" y="5814"/>
                  </a:lnTo>
                  <a:lnTo>
                    <a:pt x="11011" y="5806"/>
                  </a:lnTo>
                  <a:lnTo>
                    <a:pt x="11036" y="5789"/>
                  </a:lnTo>
                  <a:lnTo>
                    <a:pt x="11036" y="5789"/>
                  </a:lnTo>
                  <a:lnTo>
                    <a:pt x="11061" y="5773"/>
                  </a:lnTo>
                  <a:lnTo>
                    <a:pt x="11086" y="5756"/>
                  </a:lnTo>
                  <a:lnTo>
                    <a:pt x="11086" y="5756"/>
                  </a:lnTo>
                  <a:lnTo>
                    <a:pt x="11103" y="5731"/>
                  </a:lnTo>
                  <a:lnTo>
                    <a:pt x="11128" y="5714"/>
                  </a:lnTo>
                  <a:lnTo>
                    <a:pt x="11128" y="5714"/>
                  </a:lnTo>
                  <a:lnTo>
                    <a:pt x="11153" y="5697"/>
                  </a:lnTo>
                  <a:lnTo>
                    <a:pt x="11178" y="5672"/>
                  </a:lnTo>
                  <a:lnTo>
                    <a:pt x="11178" y="5672"/>
                  </a:lnTo>
                  <a:lnTo>
                    <a:pt x="11195" y="5647"/>
                  </a:lnTo>
                  <a:lnTo>
                    <a:pt x="11220" y="5631"/>
                  </a:lnTo>
                  <a:lnTo>
                    <a:pt x="11220" y="5631"/>
                  </a:lnTo>
                  <a:lnTo>
                    <a:pt x="11237" y="5606"/>
                  </a:lnTo>
                  <a:lnTo>
                    <a:pt x="11262" y="5581"/>
                  </a:lnTo>
                  <a:lnTo>
                    <a:pt x="11262" y="5581"/>
                  </a:lnTo>
                  <a:lnTo>
                    <a:pt x="11279" y="5555"/>
                  </a:lnTo>
                  <a:lnTo>
                    <a:pt x="11304" y="5530"/>
                  </a:lnTo>
                  <a:lnTo>
                    <a:pt x="11320" y="5505"/>
                  </a:lnTo>
                  <a:lnTo>
                    <a:pt x="11337" y="5472"/>
                  </a:lnTo>
                  <a:lnTo>
                    <a:pt x="11354" y="5447"/>
                  </a:lnTo>
                  <a:lnTo>
                    <a:pt x="11371" y="5413"/>
                  </a:lnTo>
                  <a:lnTo>
                    <a:pt x="11387" y="5388"/>
                  </a:lnTo>
                  <a:lnTo>
                    <a:pt x="11571" y="5322"/>
                  </a:lnTo>
                  <a:lnTo>
                    <a:pt x="11629" y="5514"/>
                  </a:lnTo>
                  <a:lnTo>
                    <a:pt x="11613" y="5547"/>
                  </a:lnTo>
                  <a:lnTo>
                    <a:pt x="11596" y="5581"/>
                  </a:lnTo>
                  <a:lnTo>
                    <a:pt x="11579" y="5622"/>
                  </a:lnTo>
                  <a:lnTo>
                    <a:pt x="11563" y="5656"/>
                  </a:lnTo>
                  <a:lnTo>
                    <a:pt x="11538" y="5689"/>
                  </a:lnTo>
                  <a:lnTo>
                    <a:pt x="11513" y="5723"/>
                  </a:lnTo>
                  <a:lnTo>
                    <a:pt x="11496" y="5756"/>
                  </a:lnTo>
                  <a:lnTo>
                    <a:pt x="11471" y="5781"/>
                  </a:lnTo>
                  <a:lnTo>
                    <a:pt x="11446" y="5814"/>
                  </a:lnTo>
                  <a:lnTo>
                    <a:pt x="11429" y="5848"/>
                  </a:lnTo>
                  <a:lnTo>
                    <a:pt x="11404" y="5873"/>
                  </a:lnTo>
                  <a:lnTo>
                    <a:pt x="11379" y="5898"/>
                  </a:lnTo>
                  <a:lnTo>
                    <a:pt x="11345" y="5931"/>
                  </a:lnTo>
                  <a:lnTo>
                    <a:pt x="11320" y="5956"/>
                  </a:lnTo>
                  <a:lnTo>
                    <a:pt x="11295" y="5981"/>
                  </a:lnTo>
                  <a:lnTo>
                    <a:pt x="11270" y="6007"/>
                  </a:lnTo>
                  <a:lnTo>
                    <a:pt x="11237" y="6023"/>
                  </a:lnTo>
                  <a:lnTo>
                    <a:pt x="11212" y="6048"/>
                  </a:lnTo>
                  <a:lnTo>
                    <a:pt x="11178" y="6065"/>
                  </a:lnTo>
                  <a:lnTo>
                    <a:pt x="11153" y="6090"/>
                  </a:lnTo>
                  <a:lnTo>
                    <a:pt x="11120" y="6107"/>
                  </a:lnTo>
                  <a:lnTo>
                    <a:pt x="11095" y="6124"/>
                  </a:lnTo>
                  <a:lnTo>
                    <a:pt x="11061" y="6140"/>
                  </a:lnTo>
                  <a:lnTo>
                    <a:pt x="11028" y="6157"/>
                  </a:lnTo>
                  <a:lnTo>
                    <a:pt x="10995" y="6174"/>
                  </a:lnTo>
                  <a:lnTo>
                    <a:pt x="10961" y="6182"/>
                  </a:lnTo>
                  <a:lnTo>
                    <a:pt x="10928" y="6199"/>
                  </a:lnTo>
                  <a:lnTo>
                    <a:pt x="10894" y="6207"/>
                  </a:lnTo>
                  <a:lnTo>
                    <a:pt x="10861" y="6215"/>
                  </a:lnTo>
                  <a:lnTo>
                    <a:pt x="10827" y="6224"/>
                  </a:lnTo>
                  <a:lnTo>
                    <a:pt x="10794" y="6232"/>
                  </a:lnTo>
                  <a:lnTo>
                    <a:pt x="10761" y="6232"/>
                  </a:lnTo>
                  <a:lnTo>
                    <a:pt x="10619" y="6232"/>
                  </a:lnTo>
                  <a:lnTo>
                    <a:pt x="10602" y="6232"/>
                  </a:lnTo>
                  <a:lnTo>
                    <a:pt x="10585" y="6232"/>
                  </a:lnTo>
                  <a:lnTo>
                    <a:pt x="10560" y="6232"/>
                  </a:lnTo>
                  <a:lnTo>
                    <a:pt x="10543" y="6232"/>
                  </a:lnTo>
                  <a:lnTo>
                    <a:pt x="10527" y="6232"/>
                  </a:lnTo>
                  <a:lnTo>
                    <a:pt x="10510" y="6232"/>
                  </a:lnTo>
                  <a:lnTo>
                    <a:pt x="10493" y="6232"/>
                  </a:lnTo>
                  <a:lnTo>
                    <a:pt x="10477" y="6232"/>
                  </a:lnTo>
                  <a:lnTo>
                    <a:pt x="10460" y="6232"/>
                  </a:lnTo>
                  <a:lnTo>
                    <a:pt x="10443" y="6232"/>
                  </a:lnTo>
                  <a:lnTo>
                    <a:pt x="10427" y="6224"/>
                  </a:lnTo>
                  <a:lnTo>
                    <a:pt x="10410" y="6215"/>
                  </a:lnTo>
                  <a:lnTo>
                    <a:pt x="10393" y="6215"/>
                  </a:lnTo>
                  <a:lnTo>
                    <a:pt x="10376" y="6207"/>
                  </a:lnTo>
                  <a:lnTo>
                    <a:pt x="10360" y="6199"/>
                  </a:lnTo>
                  <a:lnTo>
                    <a:pt x="10343" y="6190"/>
                  </a:lnTo>
                  <a:lnTo>
                    <a:pt x="10326" y="6182"/>
                  </a:lnTo>
                  <a:lnTo>
                    <a:pt x="10310" y="6174"/>
                  </a:lnTo>
                  <a:lnTo>
                    <a:pt x="10293" y="6165"/>
                  </a:lnTo>
                  <a:lnTo>
                    <a:pt x="10276" y="6157"/>
                  </a:lnTo>
                  <a:lnTo>
                    <a:pt x="10259" y="6149"/>
                  </a:lnTo>
                  <a:lnTo>
                    <a:pt x="10243" y="6140"/>
                  </a:lnTo>
                  <a:lnTo>
                    <a:pt x="10226" y="6132"/>
                  </a:lnTo>
                  <a:lnTo>
                    <a:pt x="10209" y="6124"/>
                  </a:lnTo>
                  <a:lnTo>
                    <a:pt x="10193" y="6115"/>
                  </a:lnTo>
                  <a:lnTo>
                    <a:pt x="10176" y="6098"/>
                  </a:lnTo>
                  <a:lnTo>
                    <a:pt x="10159" y="6090"/>
                  </a:lnTo>
                  <a:lnTo>
                    <a:pt x="10151" y="6082"/>
                  </a:lnTo>
                  <a:lnTo>
                    <a:pt x="10134" y="6065"/>
                  </a:lnTo>
                  <a:lnTo>
                    <a:pt x="10117" y="6057"/>
                  </a:lnTo>
                  <a:lnTo>
                    <a:pt x="10101" y="6040"/>
                  </a:lnTo>
                  <a:lnTo>
                    <a:pt x="10084" y="6032"/>
                  </a:lnTo>
                  <a:lnTo>
                    <a:pt x="10067" y="6015"/>
                  </a:lnTo>
                  <a:lnTo>
                    <a:pt x="10059" y="6007"/>
                  </a:lnTo>
                  <a:lnTo>
                    <a:pt x="10042" y="5990"/>
                  </a:lnTo>
                  <a:lnTo>
                    <a:pt x="10026" y="5981"/>
                  </a:lnTo>
                  <a:lnTo>
                    <a:pt x="10017" y="5965"/>
                  </a:lnTo>
                  <a:lnTo>
                    <a:pt x="10000" y="5948"/>
                  </a:lnTo>
                  <a:lnTo>
                    <a:pt x="9984" y="5931"/>
                  </a:lnTo>
                  <a:lnTo>
                    <a:pt x="9975" y="5923"/>
                  </a:lnTo>
                  <a:lnTo>
                    <a:pt x="9959" y="5906"/>
                  </a:lnTo>
                  <a:lnTo>
                    <a:pt x="9942" y="5890"/>
                  </a:lnTo>
                  <a:lnTo>
                    <a:pt x="9934" y="5873"/>
                  </a:lnTo>
                  <a:lnTo>
                    <a:pt x="9917" y="5856"/>
                  </a:lnTo>
                  <a:lnTo>
                    <a:pt x="9909" y="5839"/>
                  </a:lnTo>
                  <a:lnTo>
                    <a:pt x="9892" y="5823"/>
                  </a:lnTo>
                  <a:lnTo>
                    <a:pt x="9883" y="5806"/>
                  </a:lnTo>
                  <a:lnTo>
                    <a:pt x="9867" y="5789"/>
                  </a:lnTo>
                  <a:lnTo>
                    <a:pt x="9858" y="5764"/>
                  </a:lnTo>
                  <a:lnTo>
                    <a:pt x="9842" y="5748"/>
                  </a:lnTo>
                  <a:lnTo>
                    <a:pt x="9817" y="5714"/>
                  </a:lnTo>
                  <a:lnTo>
                    <a:pt x="9800" y="5672"/>
                  </a:lnTo>
                  <a:lnTo>
                    <a:pt x="9775" y="5631"/>
                  </a:lnTo>
                  <a:lnTo>
                    <a:pt x="9758" y="5606"/>
                  </a:lnTo>
                  <a:lnTo>
                    <a:pt x="9750" y="5581"/>
                  </a:lnTo>
                  <a:lnTo>
                    <a:pt x="9733" y="5547"/>
                  </a:lnTo>
                  <a:lnTo>
                    <a:pt x="9716" y="5522"/>
                  </a:lnTo>
                  <a:lnTo>
                    <a:pt x="9708" y="5497"/>
                  </a:lnTo>
                  <a:lnTo>
                    <a:pt x="9691" y="5472"/>
                  </a:lnTo>
                  <a:lnTo>
                    <a:pt x="9683" y="5438"/>
                  </a:lnTo>
                  <a:lnTo>
                    <a:pt x="9666" y="5413"/>
                  </a:lnTo>
                  <a:lnTo>
                    <a:pt x="9666" y="5405"/>
                  </a:lnTo>
                  <a:lnTo>
                    <a:pt x="9666" y="5438"/>
                  </a:lnTo>
                  <a:lnTo>
                    <a:pt x="9666" y="5472"/>
                  </a:lnTo>
                  <a:lnTo>
                    <a:pt x="9666" y="5514"/>
                  </a:lnTo>
                  <a:lnTo>
                    <a:pt x="9658" y="5589"/>
                  </a:lnTo>
                  <a:lnTo>
                    <a:pt x="9650" y="5664"/>
                  </a:lnTo>
                  <a:lnTo>
                    <a:pt x="9641" y="5739"/>
                  </a:lnTo>
                  <a:lnTo>
                    <a:pt x="9633" y="5814"/>
                  </a:lnTo>
                  <a:lnTo>
                    <a:pt x="9616" y="5898"/>
                  </a:lnTo>
                  <a:lnTo>
                    <a:pt x="9599" y="5973"/>
                  </a:lnTo>
                  <a:lnTo>
                    <a:pt x="9591" y="6007"/>
                  </a:lnTo>
                  <a:lnTo>
                    <a:pt x="9583" y="6048"/>
                  </a:lnTo>
                  <a:lnTo>
                    <a:pt x="9574" y="6090"/>
                  </a:lnTo>
                  <a:lnTo>
                    <a:pt x="9566" y="6124"/>
                  </a:lnTo>
                  <a:lnTo>
                    <a:pt x="9558" y="6165"/>
                  </a:lnTo>
                  <a:lnTo>
                    <a:pt x="9549" y="6207"/>
                  </a:lnTo>
                  <a:lnTo>
                    <a:pt x="9541" y="6240"/>
                  </a:lnTo>
                  <a:lnTo>
                    <a:pt x="9533" y="6282"/>
                  </a:lnTo>
                  <a:lnTo>
                    <a:pt x="9524" y="6316"/>
                  </a:lnTo>
                  <a:lnTo>
                    <a:pt x="9516" y="6357"/>
                  </a:lnTo>
                  <a:lnTo>
                    <a:pt x="9508" y="6399"/>
                  </a:lnTo>
                  <a:lnTo>
                    <a:pt x="9491" y="6433"/>
                  </a:lnTo>
                  <a:lnTo>
                    <a:pt x="9482" y="6474"/>
                  </a:lnTo>
                  <a:lnTo>
                    <a:pt x="9466" y="6508"/>
                  </a:lnTo>
                  <a:lnTo>
                    <a:pt x="9457" y="6550"/>
                  </a:lnTo>
                  <a:lnTo>
                    <a:pt x="9449" y="6583"/>
                  </a:lnTo>
                  <a:lnTo>
                    <a:pt x="9432" y="6625"/>
                  </a:lnTo>
                  <a:lnTo>
                    <a:pt x="9416" y="6658"/>
                  </a:lnTo>
                  <a:lnTo>
                    <a:pt x="9407" y="6700"/>
                  </a:lnTo>
                  <a:lnTo>
                    <a:pt x="9391" y="6733"/>
                  </a:lnTo>
                  <a:lnTo>
                    <a:pt x="9374" y="6767"/>
                  </a:lnTo>
                  <a:lnTo>
                    <a:pt x="9366" y="6809"/>
                  </a:lnTo>
                  <a:lnTo>
                    <a:pt x="9349" y="6842"/>
                  </a:lnTo>
                  <a:lnTo>
                    <a:pt x="9332" y="6884"/>
                  </a:lnTo>
                  <a:lnTo>
                    <a:pt x="9315" y="6917"/>
                  </a:lnTo>
                  <a:lnTo>
                    <a:pt x="9299" y="6951"/>
                  </a:lnTo>
                  <a:lnTo>
                    <a:pt x="9282" y="6984"/>
                  </a:lnTo>
                  <a:lnTo>
                    <a:pt x="9265" y="7026"/>
                  </a:lnTo>
                  <a:lnTo>
                    <a:pt x="9249" y="7059"/>
                  </a:lnTo>
                  <a:lnTo>
                    <a:pt x="9232" y="7093"/>
                  </a:lnTo>
                  <a:lnTo>
                    <a:pt x="9215" y="7126"/>
                  </a:lnTo>
                  <a:lnTo>
                    <a:pt x="9198" y="7159"/>
                  </a:lnTo>
                  <a:lnTo>
                    <a:pt x="9173" y="7201"/>
                  </a:lnTo>
                  <a:lnTo>
                    <a:pt x="9157" y="7235"/>
                  </a:lnTo>
                  <a:lnTo>
                    <a:pt x="9132" y="7268"/>
                  </a:lnTo>
                  <a:lnTo>
                    <a:pt x="9115" y="7301"/>
                  </a:lnTo>
                  <a:lnTo>
                    <a:pt x="9090" y="7335"/>
                  </a:lnTo>
                  <a:lnTo>
                    <a:pt x="9073" y="7368"/>
                  </a:lnTo>
                  <a:lnTo>
                    <a:pt x="9048" y="7402"/>
                  </a:lnTo>
                  <a:lnTo>
                    <a:pt x="9031" y="7435"/>
                  </a:lnTo>
                  <a:lnTo>
                    <a:pt x="9006" y="7460"/>
                  </a:lnTo>
                  <a:lnTo>
                    <a:pt x="8981" y="7494"/>
                  </a:lnTo>
                  <a:lnTo>
                    <a:pt x="8956" y="7527"/>
                  </a:lnTo>
                  <a:lnTo>
                    <a:pt x="8931" y="7560"/>
                  </a:lnTo>
                  <a:lnTo>
                    <a:pt x="8914" y="7577"/>
                  </a:lnTo>
                  <a:lnTo>
                    <a:pt x="8898" y="7602"/>
                  </a:lnTo>
                  <a:lnTo>
                    <a:pt x="8881" y="7619"/>
                  </a:lnTo>
                  <a:lnTo>
                    <a:pt x="8864" y="7644"/>
                  </a:lnTo>
                  <a:lnTo>
                    <a:pt x="8839" y="7661"/>
                  </a:lnTo>
                  <a:lnTo>
                    <a:pt x="8823" y="7686"/>
                  </a:lnTo>
                  <a:lnTo>
                    <a:pt x="8797" y="7711"/>
                  </a:lnTo>
                  <a:lnTo>
                    <a:pt x="8781" y="7727"/>
                  </a:lnTo>
                  <a:lnTo>
                    <a:pt x="8756" y="7753"/>
                  </a:lnTo>
                  <a:lnTo>
                    <a:pt x="8731" y="7778"/>
                  </a:lnTo>
                  <a:lnTo>
                    <a:pt x="8706" y="7794"/>
                  </a:lnTo>
                  <a:lnTo>
                    <a:pt x="8681" y="7819"/>
                  </a:lnTo>
                  <a:lnTo>
                    <a:pt x="8664" y="7828"/>
                  </a:lnTo>
                  <a:lnTo>
                    <a:pt x="8655" y="7836"/>
                  </a:lnTo>
                  <a:lnTo>
                    <a:pt x="8630" y="7853"/>
                  </a:lnTo>
                  <a:lnTo>
                    <a:pt x="8605" y="7878"/>
                  </a:lnTo>
                  <a:lnTo>
                    <a:pt x="8580" y="7895"/>
                  </a:lnTo>
                  <a:lnTo>
                    <a:pt x="8547" y="7911"/>
                  </a:lnTo>
                  <a:lnTo>
                    <a:pt x="8530" y="7920"/>
                  </a:lnTo>
                  <a:lnTo>
                    <a:pt x="8522" y="7928"/>
                  </a:lnTo>
                  <a:lnTo>
                    <a:pt x="8505" y="7936"/>
                  </a:lnTo>
                  <a:lnTo>
                    <a:pt x="8488" y="7945"/>
                  </a:lnTo>
                  <a:lnTo>
                    <a:pt x="8472" y="7945"/>
                  </a:lnTo>
                  <a:lnTo>
                    <a:pt x="8455" y="7953"/>
                  </a:lnTo>
                  <a:lnTo>
                    <a:pt x="8438" y="7961"/>
                  </a:lnTo>
                  <a:lnTo>
                    <a:pt x="8422" y="7970"/>
                  </a:lnTo>
                  <a:lnTo>
                    <a:pt x="8405" y="7970"/>
                  </a:lnTo>
                  <a:lnTo>
                    <a:pt x="8388" y="7970"/>
                  </a:lnTo>
                  <a:lnTo>
                    <a:pt x="8371" y="7970"/>
                  </a:lnTo>
                  <a:lnTo>
                    <a:pt x="8355" y="7970"/>
                  </a:lnTo>
                  <a:lnTo>
                    <a:pt x="8338" y="7970"/>
                  </a:lnTo>
                  <a:lnTo>
                    <a:pt x="8321" y="7970"/>
                  </a:lnTo>
                  <a:lnTo>
                    <a:pt x="8305" y="7970"/>
                  </a:lnTo>
                  <a:lnTo>
                    <a:pt x="8288" y="7970"/>
                  </a:lnTo>
                  <a:lnTo>
                    <a:pt x="8196" y="7970"/>
                  </a:lnTo>
                  <a:lnTo>
                    <a:pt x="8179" y="7970"/>
                  </a:lnTo>
                  <a:lnTo>
                    <a:pt x="8163" y="7970"/>
                  </a:lnTo>
                  <a:lnTo>
                    <a:pt x="8146" y="7970"/>
                  </a:lnTo>
                  <a:lnTo>
                    <a:pt x="8129" y="7970"/>
                  </a:lnTo>
                  <a:lnTo>
                    <a:pt x="8104" y="7970"/>
                  </a:lnTo>
                  <a:lnTo>
                    <a:pt x="8087" y="7970"/>
                  </a:lnTo>
                  <a:lnTo>
                    <a:pt x="8071" y="7961"/>
                  </a:lnTo>
                  <a:lnTo>
                    <a:pt x="8054" y="7953"/>
                  </a:lnTo>
                  <a:lnTo>
                    <a:pt x="8037" y="7945"/>
                  </a:lnTo>
                  <a:lnTo>
                    <a:pt x="7995" y="7928"/>
                  </a:lnTo>
                  <a:lnTo>
                    <a:pt x="7962" y="7911"/>
                  </a:lnTo>
                  <a:lnTo>
                    <a:pt x="7920" y="7886"/>
                  </a:lnTo>
                  <a:lnTo>
                    <a:pt x="7887" y="7870"/>
                  </a:lnTo>
                  <a:lnTo>
                    <a:pt x="7853" y="7844"/>
                  </a:lnTo>
                  <a:lnTo>
                    <a:pt x="7820" y="7828"/>
                  </a:lnTo>
                  <a:lnTo>
                    <a:pt x="7787" y="7803"/>
                  </a:lnTo>
                  <a:lnTo>
                    <a:pt x="7753" y="7778"/>
                  </a:lnTo>
                  <a:lnTo>
                    <a:pt x="7720" y="7753"/>
                  </a:lnTo>
                  <a:lnTo>
                    <a:pt x="7695" y="7727"/>
                  </a:lnTo>
                  <a:lnTo>
                    <a:pt x="7661" y="7702"/>
                  </a:lnTo>
                  <a:lnTo>
                    <a:pt x="7636" y="7677"/>
                  </a:lnTo>
                  <a:lnTo>
                    <a:pt x="7603" y="7652"/>
                  </a:lnTo>
                  <a:lnTo>
                    <a:pt x="7578" y="7627"/>
                  </a:lnTo>
                  <a:lnTo>
                    <a:pt x="7553" y="7602"/>
                  </a:lnTo>
                  <a:lnTo>
                    <a:pt x="7528" y="7569"/>
                  </a:lnTo>
                  <a:lnTo>
                    <a:pt x="7503" y="7544"/>
                  </a:lnTo>
                  <a:lnTo>
                    <a:pt x="7478" y="7510"/>
                  </a:lnTo>
                  <a:lnTo>
                    <a:pt x="7452" y="7485"/>
                  </a:lnTo>
                  <a:lnTo>
                    <a:pt x="7436" y="7452"/>
                  </a:lnTo>
                  <a:lnTo>
                    <a:pt x="7411" y="7418"/>
                  </a:lnTo>
                  <a:lnTo>
                    <a:pt x="7394" y="7385"/>
                  </a:lnTo>
                  <a:lnTo>
                    <a:pt x="7369" y="7360"/>
                  </a:lnTo>
                  <a:lnTo>
                    <a:pt x="7352" y="7326"/>
                  </a:lnTo>
                  <a:lnTo>
                    <a:pt x="7336" y="7293"/>
                  </a:lnTo>
                  <a:lnTo>
                    <a:pt x="7319" y="7260"/>
                  </a:lnTo>
                  <a:lnTo>
                    <a:pt x="7302" y="7226"/>
                  </a:lnTo>
                  <a:lnTo>
                    <a:pt x="7285" y="7193"/>
                  </a:lnTo>
                  <a:lnTo>
                    <a:pt x="7269" y="7151"/>
                  </a:lnTo>
                  <a:lnTo>
                    <a:pt x="7252" y="7118"/>
                  </a:lnTo>
                  <a:lnTo>
                    <a:pt x="7235" y="7084"/>
                  </a:lnTo>
                  <a:lnTo>
                    <a:pt x="7227" y="7051"/>
                  </a:lnTo>
                  <a:lnTo>
                    <a:pt x="7210" y="7009"/>
                  </a:lnTo>
                  <a:lnTo>
                    <a:pt x="7202" y="6976"/>
                  </a:lnTo>
                  <a:lnTo>
                    <a:pt x="7185" y="6942"/>
                  </a:lnTo>
                  <a:lnTo>
                    <a:pt x="7177" y="6900"/>
                  </a:lnTo>
                  <a:lnTo>
                    <a:pt x="7168" y="6867"/>
                  </a:lnTo>
                  <a:lnTo>
                    <a:pt x="7160" y="6825"/>
                  </a:lnTo>
                  <a:lnTo>
                    <a:pt x="7143" y="6792"/>
                  </a:lnTo>
                  <a:lnTo>
                    <a:pt x="7135" y="6750"/>
                  </a:lnTo>
                  <a:lnTo>
                    <a:pt x="7127" y="6708"/>
                  </a:lnTo>
                  <a:lnTo>
                    <a:pt x="7127" y="6675"/>
                  </a:lnTo>
                  <a:lnTo>
                    <a:pt x="7118" y="6633"/>
                  </a:lnTo>
                  <a:lnTo>
                    <a:pt x="7110" y="6600"/>
                  </a:lnTo>
                  <a:lnTo>
                    <a:pt x="7102" y="6558"/>
                  </a:lnTo>
                  <a:lnTo>
                    <a:pt x="7102" y="6516"/>
                  </a:lnTo>
                  <a:lnTo>
                    <a:pt x="7102" y="6474"/>
                  </a:lnTo>
                  <a:lnTo>
                    <a:pt x="7102" y="6441"/>
                  </a:lnTo>
                  <a:lnTo>
                    <a:pt x="7102" y="6399"/>
                  </a:lnTo>
                  <a:lnTo>
                    <a:pt x="7102" y="6357"/>
                  </a:lnTo>
                  <a:lnTo>
                    <a:pt x="7102" y="6316"/>
                  </a:lnTo>
                  <a:lnTo>
                    <a:pt x="7102" y="6274"/>
                  </a:lnTo>
                  <a:lnTo>
                    <a:pt x="7102" y="6240"/>
                  </a:lnTo>
                  <a:lnTo>
                    <a:pt x="7102" y="6199"/>
                  </a:lnTo>
                  <a:lnTo>
                    <a:pt x="7102" y="5906"/>
                  </a:lnTo>
                  <a:lnTo>
                    <a:pt x="7102" y="5865"/>
                  </a:lnTo>
                  <a:lnTo>
                    <a:pt x="7102" y="5823"/>
                  </a:lnTo>
                  <a:lnTo>
                    <a:pt x="7102" y="5781"/>
                  </a:lnTo>
                  <a:lnTo>
                    <a:pt x="7102" y="5697"/>
                  </a:lnTo>
                  <a:lnTo>
                    <a:pt x="7110" y="5614"/>
                  </a:lnTo>
                  <a:lnTo>
                    <a:pt x="7118" y="5530"/>
                  </a:lnTo>
                  <a:lnTo>
                    <a:pt x="7127" y="5447"/>
                  </a:lnTo>
                  <a:lnTo>
                    <a:pt x="7135" y="5363"/>
                  </a:lnTo>
                  <a:lnTo>
                    <a:pt x="7143" y="5280"/>
                  </a:lnTo>
                  <a:lnTo>
                    <a:pt x="7160" y="5196"/>
                  </a:lnTo>
                  <a:lnTo>
                    <a:pt x="7168" y="5129"/>
                  </a:lnTo>
                  <a:lnTo>
                    <a:pt x="7168" y="5146"/>
                  </a:lnTo>
                  <a:lnTo>
                    <a:pt x="7135" y="5221"/>
                  </a:lnTo>
                  <a:lnTo>
                    <a:pt x="7102" y="5313"/>
                  </a:lnTo>
                  <a:lnTo>
                    <a:pt x="7068" y="5413"/>
                  </a:lnTo>
                  <a:lnTo>
                    <a:pt x="7043" y="5464"/>
                  </a:lnTo>
                  <a:lnTo>
                    <a:pt x="7026" y="5522"/>
                  </a:lnTo>
                  <a:lnTo>
                    <a:pt x="7001" y="5581"/>
                  </a:lnTo>
                  <a:lnTo>
                    <a:pt x="6976" y="5639"/>
                  </a:lnTo>
                  <a:lnTo>
                    <a:pt x="6951" y="5697"/>
                  </a:lnTo>
                  <a:lnTo>
                    <a:pt x="6926" y="5756"/>
                  </a:lnTo>
                  <a:lnTo>
                    <a:pt x="6901" y="5814"/>
                  </a:lnTo>
                  <a:lnTo>
                    <a:pt x="6868" y="5881"/>
                  </a:lnTo>
                  <a:lnTo>
                    <a:pt x="6843" y="5948"/>
                  </a:lnTo>
                  <a:lnTo>
                    <a:pt x="6809" y="6007"/>
                  </a:lnTo>
                  <a:lnTo>
                    <a:pt x="6784" y="6073"/>
                  </a:lnTo>
                  <a:lnTo>
                    <a:pt x="6751" y="6140"/>
                  </a:lnTo>
                  <a:lnTo>
                    <a:pt x="6717" y="6207"/>
                  </a:lnTo>
                  <a:lnTo>
                    <a:pt x="6684" y="6274"/>
                  </a:lnTo>
                  <a:lnTo>
                    <a:pt x="6650" y="6349"/>
                  </a:lnTo>
                  <a:lnTo>
                    <a:pt x="6617" y="6416"/>
                  </a:lnTo>
                  <a:lnTo>
                    <a:pt x="6584" y="6483"/>
                  </a:lnTo>
                  <a:lnTo>
                    <a:pt x="6542" y="6550"/>
                  </a:lnTo>
                  <a:lnTo>
                    <a:pt x="6508" y="6625"/>
                  </a:lnTo>
                  <a:lnTo>
                    <a:pt x="6467" y="6692"/>
                  </a:lnTo>
                  <a:lnTo>
                    <a:pt x="6425" y="6758"/>
                  </a:lnTo>
                  <a:lnTo>
                    <a:pt x="6392" y="6825"/>
                  </a:lnTo>
                  <a:lnTo>
                    <a:pt x="6350" y="6892"/>
                  </a:lnTo>
                  <a:lnTo>
                    <a:pt x="6308" y="6967"/>
                  </a:lnTo>
                  <a:lnTo>
                    <a:pt x="6266" y="7034"/>
                  </a:lnTo>
                  <a:lnTo>
                    <a:pt x="6216" y="7101"/>
                  </a:lnTo>
                  <a:lnTo>
                    <a:pt x="6174" y="7159"/>
                  </a:lnTo>
                  <a:lnTo>
                    <a:pt x="6158" y="7193"/>
                  </a:lnTo>
                  <a:lnTo>
                    <a:pt x="6133" y="7226"/>
                  </a:lnTo>
                  <a:lnTo>
                    <a:pt x="6107" y="7260"/>
                  </a:lnTo>
                  <a:lnTo>
                    <a:pt x="6082" y="7293"/>
                  </a:lnTo>
                  <a:lnTo>
                    <a:pt x="6066" y="7318"/>
                  </a:lnTo>
                  <a:lnTo>
                    <a:pt x="6041" y="7352"/>
                  </a:lnTo>
                  <a:lnTo>
                    <a:pt x="6016" y="7385"/>
                  </a:lnTo>
                  <a:lnTo>
                    <a:pt x="5991" y="7410"/>
                  </a:lnTo>
                  <a:lnTo>
                    <a:pt x="5965" y="7443"/>
                  </a:lnTo>
                  <a:lnTo>
                    <a:pt x="5949" y="7477"/>
                  </a:lnTo>
                  <a:lnTo>
                    <a:pt x="5840" y="7510"/>
                  </a:lnTo>
                  <a:lnTo>
                    <a:pt x="5815" y="7544"/>
                  </a:lnTo>
                  <a:lnTo>
                    <a:pt x="5790" y="7569"/>
                  </a:lnTo>
                  <a:lnTo>
                    <a:pt x="5765" y="7594"/>
                  </a:lnTo>
                  <a:lnTo>
                    <a:pt x="5740" y="7627"/>
                  </a:lnTo>
                  <a:lnTo>
                    <a:pt x="5715" y="7652"/>
                  </a:lnTo>
                  <a:lnTo>
                    <a:pt x="5690" y="7677"/>
                  </a:lnTo>
                  <a:lnTo>
                    <a:pt x="5665" y="7702"/>
                  </a:lnTo>
                  <a:lnTo>
                    <a:pt x="5640" y="7727"/>
                  </a:lnTo>
                  <a:lnTo>
                    <a:pt x="5615" y="7753"/>
                  </a:lnTo>
                  <a:lnTo>
                    <a:pt x="5590" y="7778"/>
                  </a:lnTo>
                  <a:lnTo>
                    <a:pt x="5556" y="7803"/>
                  </a:lnTo>
                  <a:lnTo>
                    <a:pt x="5531" y="7828"/>
                  </a:lnTo>
                  <a:lnTo>
                    <a:pt x="5506" y="7853"/>
                  </a:lnTo>
                  <a:lnTo>
                    <a:pt x="5481" y="7878"/>
                  </a:lnTo>
                  <a:lnTo>
                    <a:pt x="5456" y="7903"/>
                  </a:lnTo>
                  <a:lnTo>
                    <a:pt x="5422" y="7928"/>
                  </a:lnTo>
                  <a:lnTo>
                    <a:pt x="5422" y="7928"/>
                  </a:lnTo>
                  <a:lnTo>
                    <a:pt x="5397" y="7953"/>
                  </a:lnTo>
                  <a:lnTo>
                    <a:pt x="5364" y="7970"/>
                  </a:lnTo>
                  <a:lnTo>
                    <a:pt x="5339" y="7986"/>
                  </a:lnTo>
                  <a:lnTo>
                    <a:pt x="5305" y="8012"/>
                  </a:lnTo>
                  <a:lnTo>
                    <a:pt x="5280" y="8028"/>
                  </a:lnTo>
                  <a:lnTo>
                    <a:pt x="5255" y="8045"/>
                  </a:lnTo>
                  <a:lnTo>
                    <a:pt x="5222" y="8062"/>
                  </a:lnTo>
                  <a:lnTo>
                    <a:pt x="5197" y="8078"/>
                  </a:lnTo>
                  <a:lnTo>
                    <a:pt x="5163" y="8095"/>
                  </a:lnTo>
                  <a:lnTo>
                    <a:pt x="5130" y="8112"/>
                  </a:lnTo>
                  <a:lnTo>
                    <a:pt x="5105" y="8128"/>
                  </a:lnTo>
                  <a:lnTo>
                    <a:pt x="5072" y="8137"/>
                  </a:lnTo>
                  <a:lnTo>
                    <a:pt x="5047" y="8154"/>
                  </a:lnTo>
                  <a:lnTo>
                    <a:pt x="5013" y="8170"/>
                  </a:lnTo>
                  <a:lnTo>
                    <a:pt x="4980" y="8179"/>
                  </a:lnTo>
                  <a:lnTo>
                    <a:pt x="4955" y="8187"/>
                  </a:lnTo>
                  <a:lnTo>
                    <a:pt x="4921" y="8195"/>
                  </a:lnTo>
                  <a:lnTo>
                    <a:pt x="4888" y="8204"/>
                  </a:lnTo>
                  <a:lnTo>
                    <a:pt x="4854" y="8212"/>
                  </a:lnTo>
                  <a:lnTo>
                    <a:pt x="4829" y="8220"/>
                  </a:lnTo>
                  <a:lnTo>
                    <a:pt x="4796" y="8229"/>
                  </a:lnTo>
                  <a:lnTo>
                    <a:pt x="4762" y="8229"/>
                  </a:lnTo>
                  <a:lnTo>
                    <a:pt x="4729" y="8229"/>
                  </a:lnTo>
                  <a:lnTo>
                    <a:pt x="4696" y="8229"/>
                  </a:lnTo>
                  <a:lnTo>
                    <a:pt x="4595" y="8229"/>
                  </a:lnTo>
                  <a:lnTo>
                    <a:pt x="4562" y="8229"/>
                  </a:lnTo>
                  <a:lnTo>
                    <a:pt x="4529" y="8229"/>
                  </a:lnTo>
                  <a:lnTo>
                    <a:pt x="4495" y="8229"/>
                  </a:lnTo>
                  <a:lnTo>
                    <a:pt x="4462" y="8220"/>
                  </a:lnTo>
                  <a:lnTo>
                    <a:pt x="4428" y="8212"/>
                  </a:lnTo>
                  <a:lnTo>
                    <a:pt x="4395" y="8204"/>
                  </a:lnTo>
                  <a:lnTo>
                    <a:pt x="4361" y="8195"/>
                  </a:lnTo>
                  <a:lnTo>
                    <a:pt x="4328" y="8187"/>
                  </a:lnTo>
                  <a:lnTo>
                    <a:pt x="4311" y="8179"/>
                  </a:lnTo>
                  <a:lnTo>
                    <a:pt x="4295" y="8179"/>
                  </a:lnTo>
                  <a:lnTo>
                    <a:pt x="4286" y="8170"/>
                  </a:lnTo>
                  <a:lnTo>
                    <a:pt x="4270" y="8162"/>
                  </a:lnTo>
                  <a:lnTo>
                    <a:pt x="4253" y="8154"/>
                  </a:lnTo>
                  <a:lnTo>
                    <a:pt x="4236" y="8145"/>
                  </a:lnTo>
                  <a:lnTo>
                    <a:pt x="4228" y="8137"/>
                  </a:lnTo>
                  <a:lnTo>
                    <a:pt x="4211" y="8128"/>
                  </a:lnTo>
                  <a:lnTo>
                    <a:pt x="4194" y="8120"/>
                  </a:lnTo>
                  <a:lnTo>
                    <a:pt x="4186" y="8112"/>
                  </a:lnTo>
                  <a:lnTo>
                    <a:pt x="4169" y="8103"/>
                  </a:lnTo>
                  <a:lnTo>
                    <a:pt x="4161" y="8095"/>
                  </a:lnTo>
                  <a:lnTo>
                    <a:pt x="4144" y="8078"/>
                  </a:lnTo>
                  <a:lnTo>
                    <a:pt x="4136" y="8070"/>
                  </a:lnTo>
                  <a:lnTo>
                    <a:pt x="4119" y="8062"/>
                  </a:lnTo>
                  <a:lnTo>
                    <a:pt x="4111" y="8045"/>
                  </a:lnTo>
                  <a:lnTo>
                    <a:pt x="4102" y="8037"/>
                  </a:lnTo>
                  <a:lnTo>
                    <a:pt x="4086" y="8028"/>
                  </a:lnTo>
                  <a:lnTo>
                    <a:pt x="4077" y="8012"/>
                  </a:lnTo>
                  <a:lnTo>
                    <a:pt x="4069" y="8003"/>
                  </a:lnTo>
                  <a:lnTo>
                    <a:pt x="4061" y="7986"/>
                  </a:lnTo>
                  <a:lnTo>
                    <a:pt x="4052" y="7978"/>
                  </a:lnTo>
                  <a:lnTo>
                    <a:pt x="4036" y="7953"/>
                  </a:lnTo>
                  <a:lnTo>
                    <a:pt x="4019" y="7920"/>
                  </a:lnTo>
                  <a:lnTo>
                    <a:pt x="4002" y="7895"/>
                  </a:lnTo>
                  <a:lnTo>
                    <a:pt x="3986" y="7870"/>
                  </a:lnTo>
                  <a:lnTo>
                    <a:pt x="3969" y="7844"/>
                  </a:lnTo>
                  <a:lnTo>
                    <a:pt x="3960" y="7811"/>
                  </a:lnTo>
                  <a:lnTo>
                    <a:pt x="3944" y="7786"/>
                  </a:lnTo>
                  <a:lnTo>
                    <a:pt x="3935" y="7753"/>
                  </a:lnTo>
                  <a:lnTo>
                    <a:pt x="3927" y="7719"/>
                  </a:lnTo>
                  <a:lnTo>
                    <a:pt x="3919" y="7694"/>
                  </a:lnTo>
                  <a:lnTo>
                    <a:pt x="3902" y="7661"/>
                  </a:lnTo>
                  <a:lnTo>
                    <a:pt x="3894" y="7627"/>
                  </a:lnTo>
                  <a:lnTo>
                    <a:pt x="3885" y="7602"/>
                  </a:lnTo>
                  <a:lnTo>
                    <a:pt x="3885" y="7569"/>
                  </a:lnTo>
                  <a:lnTo>
                    <a:pt x="3877" y="7535"/>
                  </a:lnTo>
                  <a:lnTo>
                    <a:pt x="3869" y="7502"/>
                  </a:lnTo>
                  <a:lnTo>
                    <a:pt x="3860" y="7469"/>
                  </a:lnTo>
                  <a:lnTo>
                    <a:pt x="3860" y="7435"/>
                  </a:lnTo>
                  <a:lnTo>
                    <a:pt x="3860" y="7402"/>
                  </a:lnTo>
                  <a:lnTo>
                    <a:pt x="3860" y="7368"/>
                  </a:lnTo>
                  <a:lnTo>
                    <a:pt x="3860" y="7335"/>
                  </a:lnTo>
                  <a:lnTo>
                    <a:pt x="3860" y="7301"/>
                  </a:lnTo>
                  <a:lnTo>
                    <a:pt x="3860" y="7268"/>
                  </a:lnTo>
                  <a:lnTo>
                    <a:pt x="3860" y="7235"/>
                  </a:lnTo>
                  <a:lnTo>
                    <a:pt x="3860" y="7201"/>
                  </a:lnTo>
                  <a:lnTo>
                    <a:pt x="3860" y="6875"/>
                  </a:lnTo>
                  <a:lnTo>
                    <a:pt x="3860" y="6817"/>
                  </a:lnTo>
                  <a:lnTo>
                    <a:pt x="3860" y="6758"/>
                  </a:lnTo>
                  <a:lnTo>
                    <a:pt x="3860" y="6700"/>
                  </a:lnTo>
                  <a:lnTo>
                    <a:pt x="3860" y="6650"/>
                  </a:lnTo>
                  <a:lnTo>
                    <a:pt x="3860" y="6600"/>
                  </a:lnTo>
                  <a:lnTo>
                    <a:pt x="3860" y="6550"/>
                  </a:lnTo>
                  <a:lnTo>
                    <a:pt x="3860" y="6508"/>
                  </a:lnTo>
                  <a:lnTo>
                    <a:pt x="3860" y="6466"/>
                  </a:lnTo>
                  <a:lnTo>
                    <a:pt x="3860" y="6433"/>
                  </a:lnTo>
                  <a:lnTo>
                    <a:pt x="3869" y="6366"/>
                  </a:lnTo>
                  <a:lnTo>
                    <a:pt x="3885" y="6291"/>
                  </a:lnTo>
                  <a:lnTo>
                    <a:pt x="3894" y="6224"/>
                  </a:lnTo>
                  <a:lnTo>
                    <a:pt x="3902" y="6157"/>
                  </a:lnTo>
                  <a:lnTo>
                    <a:pt x="3910" y="6090"/>
                  </a:lnTo>
                  <a:lnTo>
                    <a:pt x="3927" y="6015"/>
                  </a:lnTo>
                  <a:lnTo>
                    <a:pt x="3935" y="5948"/>
                  </a:lnTo>
                  <a:lnTo>
                    <a:pt x="3952" y="5881"/>
                  </a:lnTo>
                  <a:lnTo>
                    <a:pt x="3969" y="5814"/>
                  </a:lnTo>
                  <a:lnTo>
                    <a:pt x="3977" y="5739"/>
                  </a:lnTo>
                  <a:lnTo>
                    <a:pt x="3994" y="5672"/>
                  </a:lnTo>
                  <a:lnTo>
                    <a:pt x="4011" y="5606"/>
                  </a:lnTo>
                  <a:lnTo>
                    <a:pt x="4027" y="5539"/>
                  </a:lnTo>
                  <a:lnTo>
                    <a:pt x="4044" y="5472"/>
                  </a:lnTo>
                  <a:lnTo>
                    <a:pt x="4061" y="5405"/>
                  </a:lnTo>
                  <a:lnTo>
                    <a:pt x="4077" y="5338"/>
                  </a:lnTo>
                  <a:lnTo>
                    <a:pt x="4094" y="5263"/>
                  </a:lnTo>
                  <a:lnTo>
                    <a:pt x="4111" y="5196"/>
                  </a:lnTo>
                  <a:lnTo>
                    <a:pt x="4136" y="5129"/>
                  </a:lnTo>
                  <a:lnTo>
                    <a:pt x="4153" y="5063"/>
                  </a:lnTo>
                  <a:lnTo>
                    <a:pt x="4169" y="4996"/>
                  </a:lnTo>
                  <a:lnTo>
                    <a:pt x="4194" y="4929"/>
                  </a:lnTo>
                  <a:lnTo>
                    <a:pt x="4211" y="4879"/>
                  </a:lnTo>
                  <a:lnTo>
                    <a:pt x="4211" y="4870"/>
                  </a:lnTo>
                  <a:lnTo>
                    <a:pt x="4236" y="4804"/>
                  </a:lnTo>
                  <a:lnTo>
                    <a:pt x="4253" y="4737"/>
                  </a:lnTo>
                  <a:lnTo>
                    <a:pt x="4278" y="4670"/>
                  </a:lnTo>
                  <a:lnTo>
                    <a:pt x="4303" y="4603"/>
                  </a:lnTo>
                  <a:lnTo>
                    <a:pt x="4320" y="4536"/>
                  </a:lnTo>
                  <a:lnTo>
                    <a:pt x="4345" y="4469"/>
                  </a:lnTo>
                  <a:lnTo>
                    <a:pt x="4370" y="4411"/>
                  </a:lnTo>
                  <a:lnTo>
                    <a:pt x="4395" y="4344"/>
                  </a:lnTo>
                  <a:lnTo>
                    <a:pt x="4420" y="4277"/>
                  </a:lnTo>
                  <a:lnTo>
                    <a:pt x="4445" y="4210"/>
                  </a:lnTo>
                  <a:lnTo>
                    <a:pt x="4470" y="4152"/>
                  </a:lnTo>
                  <a:lnTo>
                    <a:pt x="4495" y="4085"/>
                  </a:lnTo>
                  <a:lnTo>
                    <a:pt x="4520" y="4018"/>
                  </a:lnTo>
                  <a:lnTo>
                    <a:pt x="4554" y="3951"/>
                  </a:lnTo>
                  <a:lnTo>
                    <a:pt x="4579" y="3893"/>
                  </a:lnTo>
                  <a:lnTo>
                    <a:pt x="4604" y="3826"/>
                  </a:lnTo>
                  <a:lnTo>
                    <a:pt x="4637" y="3759"/>
                  </a:lnTo>
                  <a:lnTo>
                    <a:pt x="4662" y="3701"/>
                  </a:lnTo>
                  <a:lnTo>
                    <a:pt x="4687" y="3634"/>
                  </a:lnTo>
                  <a:lnTo>
                    <a:pt x="4721" y="3576"/>
                  </a:lnTo>
                  <a:lnTo>
                    <a:pt x="4746" y="3509"/>
                  </a:lnTo>
                  <a:lnTo>
                    <a:pt x="4779" y="3442"/>
                  </a:lnTo>
                  <a:lnTo>
                    <a:pt x="4804" y="3383"/>
                  </a:lnTo>
                  <a:lnTo>
                    <a:pt x="4838" y="3317"/>
                  </a:lnTo>
                  <a:lnTo>
                    <a:pt x="4863" y="3266"/>
                  </a:lnTo>
                  <a:lnTo>
                    <a:pt x="4846" y="3283"/>
                  </a:lnTo>
                  <a:lnTo>
                    <a:pt x="4796" y="3325"/>
                  </a:lnTo>
                  <a:lnTo>
                    <a:pt x="4754" y="3358"/>
                  </a:lnTo>
                  <a:lnTo>
                    <a:pt x="4704" y="3400"/>
                  </a:lnTo>
                  <a:lnTo>
                    <a:pt x="4662" y="3442"/>
                  </a:lnTo>
                  <a:lnTo>
                    <a:pt x="4612" y="3475"/>
                  </a:lnTo>
                  <a:lnTo>
                    <a:pt x="4562" y="3517"/>
                  </a:lnTo>
                  <a:lnTo>
                    <a:pt x="4520" y="3559"/>
                  </a:lnTo>
                  <a:lnTo>
                    <a:pt x="4470" y="3592"/>
                  </a:lnTo>
                  <a:lnTo>
                    <a:pt x="4311" y="3718"/>
                  </a:lnTo>
                  <a:lnTo>
                    <a:pt x="4270" y="3751"/>
                  </a:lnTo>
                  <a:lnTo>
                    <a:pt x="4153" y="3843"/>
                  </a:lnTo>
                  <a:lnTo>
                    <a:pt x="4077" y="3910"/>
                  </a:lnTo>
                  <a:lnTo>
                    <a:pt x="3994" y="3968"/>
                  </a:lnTo>
                  <a:lnTo>
                    <a:pt x="3919" y="4027"/>
                  </a:lnTo>
                  <a:lnTo>
                    <a:pt x="3835" y="4093"/>
                  </a:lnTo>
                  <a:lnTo>
                    <a:pt x="3760" y="4152"/>
                  </a:lnTo>
                  <a:lnTo>
                    <a:pt x="3676" y="4210"/>
                  </a:lnTo>
                  <a:lnTo>
                    <a:pt x="3593" y="4277"/>
                  </a:lnTo>
                  <a:lnTo>
                    <a:pt x="3509" y="4336"/>
                  </a:lnTo>
                  <a:lnTo>
                    <a:pt x="3434" y="4394"/>
                  </a:lnTo>
                  <a:lnTo>
                    <a:pt x="3351" y="4453"/>
                  </a:lnTo>
                  <a:lnTo>
                    <a:pt x="3267" y="4511"/>
                  </a:lnTo>
                  <a:lnTo>
                    <a:pt x="3184" y="4570"/>
                  </a:lnTo>
                  <a:lnTo>
                    <a:pt x="3100" y="4628"/>
                  </a:lnTo>
                  <a:lnTo>
                    <a:pt x="3016" y="4687"/>
                  </a:lnTo>
                  <a:lnTo>
                    <a:pt x="2933" y="4745"/>
                  </a:lnTo>
                  <a:lnTo>
                    <a:pt x="2849" y="4795"/>
                  </a:lnTo>
                  <a:lnTo>
                    <a:pt x="2766" y="4845"/>
                  </a:lnTo>
                  <a:lnTo>
                    <a:pt x="2757" y="4854"/>
                  </a:lnTo>
                  <a:lnTo>
                    <a:pt x="2674" y="4912"/>
                  </a:lnTo>
                  <a:lnTo>
                    <a:pt x="2590" y="4962"/>
                  </a:lnTo>
                  <a:lnTo>
                    <a:pt x="2499" y="5012"/>
                  </a:lnTo>
                  <a:lnTo>
                    <a:pt x="2415" y="5071"/>
                  </a:lnTo>
                  <a:lnTo>
                    <a:pt x="2323" y="5121"/>
                  </a:lnTo>
                  <a:lnTo>
                    <a:pt x="2240" y="5171"/>
                  </a:lnTo>
                  <a:lnTo>
                    <a:pt x="2189" y="5196"/>
                  </a:lnTo>
                  <a:lnTo>
                    <a:pt x="2148" y="5221"/>
                  </a:lnTo>
                  <a:lnTo>
                    <a:pt x="2098" y="5246"/>
                  </a:lnTo>
                  <a:lnTo>
                    <a:pt x="2056" y="5263"/>
                  </a:lnTo>
                  <a:lnTo>
                    <a:pt x="2006" y="5288"/>
                  </a:lnTo>
                  <a:lnTo>
                    <a:pt x="1964" y="5313"/>
                  </a:lnTo>
                  <a:lnTo>
                    <a:pt x="1914" y="5338"/>
                  </a:lnTo>
                  <a:lnTo>
                    <a:pt x="1872" y="5363"/>
                  </a:lnTo>
                  <a:lnTo>
                    <a:pt x="1822" y="5380"/>
                  </a:lnTo>
                  <a:lnTo>
                    <a:pt x="1780" y="5405"/>
                  </a:lnTo>
                  <a:lnTo>
                    <a:pt x="1738" y="5430"/>
                  </a:lnTo>
                  <a:lnTo>
                    <a:pt x="1697" y="5447"/>
                  </a:lnTo>
                  <a:lnTo>
                    <a:pt x="1655" y="5464"/>
                  </a:lnTo>
                  <a:lnTo>
                    <a:pt x="1605" y="5480"/>
                  </a:lnTo>
                  <a:lnTo>
                    <a:pt x="1555" y="5505"/>
                  </a:lnTo>
                  <a:lnTo>
                    <a:pt x="1513" y="5522"/>
                  </a:lnTo>
                  <a:lnTo>
                    <a:pt x="1463" y="5539"/>
                  </a:lnTo>
                  <a:lnTo>
                    <a:pt x="1412" y="5555"/>
                  </a:lnTo>
                  <a:lnTo>
                    <a:pt x="1362" y="5572"/>
                  </a:lnTo>
                  <a:lnTo>
                    <a:pt x="1337" y="5572"/>
                  </a:lnTo>
                  <a:lnTo>
                    <a:pt x="1304" y="5581"/>
                  </a:lnTo>
                  <a:lnTo>
                    <a:pt x="1279" y="5589"/>
                  </a:lnTo>
                  <a:lnTo>
                    <a:pt x="1254" y="5597"/>
                  </a:lnTo>
                  <a:lnTo>
                    <a:pt x="1229" y="5606"/>
                  </a:lnTo>
                  <a:lnTo>
                    <a:pt x="1204" y="5606"/>
                  </a:lnTo>
                  <a:lnTo>
                    <a:pt x="1170" y="5614"/>
                  </a:lnTo>
                  <a:lnTo>
                    <a:pt x="1145" y="5614"/>
                  </a:lnTo>
                  <a:lnTo>
                    <a:pt x="1120" y="5614"/>
                  </a:lnTo>
                  <a:lnTo>
                    <a:pt x="1095" y="5614"/>
                  </a:lnTo>
                  <a:lnTo>
                    <a:pt x="1062" y="5614"/>
                  </a:lnTo>
                  <a:lnTo>
                    <a:pt x="1037" y="5614"/>
                  </a:lnTo>
                  <a:lnTo>
                    <a:pt x="1011" y="5614"/>
                  </a:lnTo>
                  <a:lnTo>
                    <a:pt x="978" y="5614"/>
                  </a:lnTo>
                  <a:lnTo>
                    <a:pt x="953" y="5614"/>
                  </a:lnTo>
                  <a:lnTo>
                    <a:pt x="786" y="5614"/>
                  </a:lnTo>
                  <a:lnTo>
                    <a:pt x="753" y="5614"/>
                  </a:lnTo>
                  <a:lnTo>
                    <a:pt x="727" y="5614"/>
                  </a:lnTo>
                  <a:lnTo>
                    <a:pt x="694" y="5614"/>
                  </a:lnTo>
                  <a:lnTo>
                    <a:pt x="669" y="5614"/>
                  </a:lnTo>
                  <a:lnTo>
                    <a:pt x="644" y="5606"/>
                  </a:lnTo>
                  <a:lnTo>
                    <a:pt x="611" y="5606"/>
                  </a:lnTo>
                  <a:lnTo>
                    <a:pt x="585" y="5597"/>
                  </a:lnTo>
                  <a:lnTo>
                    <a:pt x="552" y="5589"/>
                  </a:lnTo>
                  <a:lnTo>
                    <a:pt x="527" y="5581"/>
                  </a:lnTo>
                  <a:lnTo>
                    <a:pt x="502" y="5572"/>
                  </a:lnTo>
                  <a:lnTo>
                    <a:pt x="468" y="5555"/>
                  </a:lnTo>
                  <a:lnTo>
                    <a:pt x="443" y="5547"/>
                  </a:lnTo>
                  <a:lnTo>
                    <a:pt x="418" y="5530"/>
                  </a:lnTo>
                  <a:lnTo>
                    <a:pt x="418" y="5530"/>
                  </a:lnTo>
                  <a:lnTo>
                    <a:pt x="393" y="5522"/>
                  </a:lnTo>
                  <a:lnTo>
                    <a:pt x="360" y="5505"/>
                  </a:lnTo>
                  <a:lnTo>
                    <a:pt x="335" y="5489"/>
                  </a:lnTo>
                  <a:lnTo>
                    <a:pt x="310" y="5472"/>
                  </a:lnTo>
                  <a:lnTo>
                    <a:pt x="285" y="5455"/>
                  </a:lnTo>
                  <a:lnTo>
                    <a:pt x="260" y="5438"/>
                  </a:lnTo>
                  <a:lnTo>
                    <a:pt x="235" y="5413"/>
                  </a:lnTo>
                  <a:lnTo>
                    <a:pt x="210" y="5397"/>
                  </a:lnTo>
                  <a:lnTo>
                    <a:pt x="193" y="5372"/>
                  </a:lnTo>
                  <a:lnTo>
                    <a:pt x="168" y="5355"/>
                  </a:lnTo>
                  <a:lnTo>
                    <a:pt x="143" y="5330"/>
                  </a:lnTo>
                  <a:lnTo>
                    <a:pt x="126" y="5296"/>
                  </a:lnTo>
                  <a:lnTo>
                    <a:pt x="109" y="5280"/>
                  </a:lnTo>
                  <a:lnTo>
                    <a:pt x="93" y="5255"/>
                  </a:lnTo>
                  <a:lnTo>
                    <a:pt x="76" y="5230"/>
                  </a:lnTo>
                  <a:lnTo>
                    <a:pt x="59" y="5205"/>
                  </a:lnTo>
                  <a:lnTo>
                    <a:pt x="42" y="5171"/>
                  </a:lnTo>
                  <a:lnTo>
                    <a:pt x="34" y="5146"/>
                  </a:lnTo>
                  <a:lnTo>
                    <a:pt x="26" y="5121"/>
                  </a:lnTo>
                  <a:lnTo>
                    <a:pt x="17" y="5096"/>
                  </a:lnTo>
                  <a:lnTo>
                    <a:pt x="9" y="5071"/>
                  </a:lnTo>
                  <a:lnTo>
                    <a:pt x="1" y="5037"/>
                  </a:lnTo>
                  <a:lnTo>
                    <a:pt x="1" y="5012"/>
                  </a:lnTo>
                  <a:lnTo>
                    <a:pt x="1" y="4987"/>
                  </a:lnTo>
                  <a:lnTo>
                    <a:pt x="1" y="4962"/>
                  </a:lnTo>
                  <a:lnTo>
                    <a:pt x="1" y="4929"/>
                  </a:lnTo>
                  <a:lnTo>
                    <a:pt x="1" y="4829"/>
                  </a:lnTo>
                  <a:lnTo>
                    <a:pt x="1" y="4804"/>
                  </a:lnTo>
                  <a:lnTo>
                    <a:pt x="1" y="4779"/>
                  </a:lnTo>
                  <a:lnTo>
                    <a:pt x="1" y="4779"/>
                  </a:lnTo>
                  <a:lnTo>
                    <a:pt x="1" y="4753"/>
                  </a:lnTo>
                  <a:lnTo>
                    <a:pt x="1" y="4728"/>
                  </a:lnTo>
                  <a:lnTo>
                    <a:pt x="9" y="4695"/>
                  </a:lnTo>
                  <a:lnTo>
                    <a:pt x="9" y="4670"/>
                  </a:lnTo>
                  <a:lnTo>
                    <a:pt x="17" y="4645"/>
                  </a:lnTo>
                  <a:lnTo>
                    <a:pt x="26" y="4620"/>
                  </a:lnTo>
                  <a:lnTo>
                    <a:pt x="34" y="4595"/>
                  </a:lnTo>
                  <a:lnTo>
                    <a:pt x="42" y="4570"/>
                  </a:lnTo>
                  <a:lnTo>
                    <a:pt x="51" y="4545"/>
                  </a:lnTo>
                  <a:lnTo>
                    <a:pt x="59" y="4520"/>
                  </a:lnTo>
                  <a:lnTo>
                    <a:pt x="67" y="4494"/>
                  </a:lnTo>
                  <a:lnTo>
                    <a:pt x="76" y="4469"/>
                  </a:lnTo>
                  <a:lnTo>
                    <a:pt x="84" y="4453"/>
                  </a:lnTo>
                  <a:lnTo>
                    <a:pt x="93" y="4428"/>
                  </a:lnTo>
                  <a:lnTo>
                    <a:pt x="118" y="4378"/>
                  </a:lnTo>
                  <a:lnTo>
                    <a:pt x="134" y="4336"/>
                  </a:lnTo>
                  <a:lnTo>
                    <a:pt x="159" y="4286"/>
                  </a:lnTo>
                  <a:lnTo>
                    <a:pt x="176" y="4244"/>
                  </a:lnTo>
                  <a:lnTo>
                    <a:pt x="201" y="4202"/>
                  </a:lnTo>
                  <a:lnTo>
                    <a:pt x="226" y="4160"/>
                  </a:lnTo>
                  <a:lnTo>
                    <a:pt x="251" y="4119"/>
                  </a:lnTo>
                  <a:lnTo>
                    <a:pt x="276" y="4077"/>
                  </a:lnTo>
                  <a:lnTo>
                    <a:pt x="293" y="4035"/>
                  </a:lnTo>
                  <a:lnTo>
                    <a:pt x="318" y="4002"/>
                  </a:lnTo>
                  <a:lnTo>
                    <a:pt x="343" y="3968"/>
                  </a:lnTo>
                  <a:lnTo>
                    <a:pt x="377" y="3901"/>
                  </a:lnTo>
                  <a:lnTo>
                    <a:pt x="418" y="3843"/>
                  </a:lnTo>
                  <a:lnTo>
                    <a:pt x="494" y="3734"/>
                  </a:lnTo>
                  <a:lnTo>
                    <a:pt x="560" y="3617"/>
                  </a:lnTo>
                  <a:lnTo>
                    <a:pt x="636" y="3509"/>
                  </a:lnTo>
                  <a:lnTo>
                    <a:pt x="711" y="3392"/>
                  </a:lnTo>
                  <a:lnTo>
                    <a:pt x="786" y="3275"/>
                  </a:lnTo>
                  <a:lnTo>
                    <a:pt x="869" y="3166"/>
                  </a:lnTo>
                  <a:lnTo>
                    <a:pt x="945" y="3049"/>
                  </a:lnTo>
                  <a:lnTo>
                    <a:pt x="1020" y="2932"/>
                  </a:lnTo>
                  <a:lnTo>
                    <a:pt x="1103" y="2824"/>
                  </a:lnTo>
                  <a:lnTo>
                    <a:pt x="1179" y="2707"/>
                  </a:lnTo>
                  <a:lnTo>
                    <a:pt x="1262" y="2598"/>
                  </a:lnTo>
                  <a:lnTo>
                    <a:pt x="1304" y="2540"/>
                  </a:lnTo>
                  <a:lnTo>
                    <a:pt x="1346" y="2481"/>
                  </a:lnTo>
                  <a:lnTo>
                    <a:pt x="1387" y="2431"/>
                  </a:lnTo>
                  <a:lnTo>
                    <a:pt x="1429" y="2373"/>
                  </a:lnTo>
                  <a:lnTo>
                    <a:pt x="1471" y="2314"/>
                  </a:lnTo>
                  <a:lnTo>
                    <a:pt x="1513" y="2264"/>
                  </a:lnTo>
                  <a:lnTo>
                    <a:pt x="1563" y="2205"/>
                  </a:lnTo>
                  <a:lnTo>
                    <a:pt x="1605" y="2155"/>
                  </a:lnTo>
                  <a:lnTo>
                    <a:pt x="1646" y="2097"/>
                  </a:lnTo>
                  <a:lnTo>
                    <a:pt x="1688" y="2047"/>
                  </a:lnTo>
                  <a:lnTo>
                    <a:pt x="1730" y="1988"/>
                  </a:lnTo>
                  <a:lnTo>
                    <a:pt x="1780" y="1938"/>
                  </a:lnTo>
                  <a:lnTo>
                    <a:pt x="1822" y="1880"/>
                  </a:lnTo>
                  <a:lnTo>
                    <a:pt x="1830" y="1871"/>
                  </a:lnTo>
                  <a:lnTo>
                    <a:pt x="1864" y="1830"/>
                  </a:lnTo>
                  <a:lnTo>
                    <a:pt x="1914" y="1771"/>
                  </a:lnTo>
                  <a:lnTo>
                    <a:pt x="1956" y="1721"/>
                  </a:lnTo>
                  <a:lnTo>
                    <a:pt x="2006" y="1671"/>
                  </a:lnTo>
                  <a:lnTo>
                    <a:pt x="2056" y="1621"/>
                  </a:lnTo>
                  <a:lnTo>
                    <a:pt x="2098" y="1562"/>
                  </a:lnTo>
                  <a:lnTo>
                    <a:pt x="2148" y="1512"/>
                  </a:lnTo>
                  <a:lnTo>
                    <a:pt x="2198" y="1462"/>
                  </a:lnTo>
                  <a:lnTo>
                    <a:pt x="2240" y="1412"/>
                  </a:lnTo>
                  <a:lnTo>
                    <a:pt x="2290" y="1362"/>
                  </a:lnTo>
                  <a:lnTo>
                    <a:pt x="2340" y="1312"/>
                  </a:lnTo>
                  <a:lnTo>
                    <a:pt x="2390" y="1261"/>
                  </a:lnTo>
                  <a:lnTo>
                    <a:pt x="2440" y="1211"/>
                  </a:lnTo>
                  <a:lnTo>
                    <a:pt x="2490" y="1161"/>
                  </a:lnTo>
                  <a:lnTo>
                    <a:pt x="2540" y="1119"/>
                  </a:lnTo>
                  <a:lnTo>
                    <a:pt x="2590" y="1069"/>
                  </a:lnTo>
                  <a:lnTo>
                    <a:pt x="2641" y="1019"/>
                  </a:lnTo>
                  <a:lnTo>
                    <a:pt x="2691" y="977"/>
                  </a:lnTo>
                  <a:lnTo>
                    <a:pt x="2749" y="927"/>
                  </a:lnTo>
                  <a:lnTo>
                    <a:pt x="2799" y="877"/>
                  </a:lnTo>
                  <a:lnTo>
                    <a:pt x="2849" y="835"/>
                  </a:lnTo>
                  <a:lnTo>
                    <a:pt x="2908" y="794"/>
                  </a:lnTo>
                  <a:lnTo>
                    <a:pt x="2958" y="744"/>
                  </a:lnTo>
                  <a:lnTo>
                    <a:pt x="3016" y="702"/>
                  </a:lnTo>
                  <a:lnTo>
                    <a:pt x="3067" y="660"/>
                  </a:lnTo>
                  <a:lnTo>
                    <a:pt x="3125" y="618"/>
                  </a:lnTo>
                  <a:lnTo>
                    <a:pt x="3175" y="576"/>
                  </a:lnTo>
                  <a:lnTo>
                    <a:pt x="3234" y="535"/>
                  </a:lnTo>
                  <a:lnTo>
                    <a:pt x="3292" y="493"/>
                  </a:lnTo>
                  <a:lnTo>
                    <a:pt x="3326" y="468"/>
                  </a:lnTo>
                  <a:lnTo>
                    <a:pt x="3359" y="443"/>
                  </a:lnTo>
                  <a:lnTo>
                    <a:pt x="3401" y="418"/>
                  </a:lnTo>
                  <a:lnTo>
                    <a:pt x="3443" y="393"/>
                  </a:lnTo>
                  <a:lnTo>
                    <a:pt x="3484" y="359"/>
                  </a:lnTo>
                  <a:lnTo>
                    <a:pt x="3526" y="334"/>
                  </a:lnTo>
                  <a:lnTo>
                    <a:pt x="3576" y="309"/>
                  </a:lnTo>
                  <a:lnTo>
                    <a:pt x="3618" y="276"/>
                  </a:lnTo>
                  <a:lnTo>
                    <a:pt x="3668" y="251"/>
                  </a:lnTo>
                  <a:lnTo>
                    <a:pt x="3718" y="217"/>
                  </a:lnTo>
                  <a:lnTo>
                    <a:pt x="3768" y="192"/>
                  </a:lnTo>
                  <a:lnTo>
                    <a:pt x="3793" y="175"/>
                  </a:lnTo>
                  <a:lnTo>
                    <a:pt x="3827" y="167"/>
                  </a:lnTo>
                  <a:lnTo>
                    <a:pt x="3852" y="150"/>
                  </a:lnTo>
                  <a:lnTo>
                    <a:pt x="3877" y="142"/>
                  </a:lnTo>
                  <a:lnTo>
                    <a:pt x="3902" y="125"/>
                  </a:lnTo>
                  <a:lnTo>
                    <a:pt x="3927" y="117"/>
                  </a:lnTo>
                  <a:lnTo>
                    <a:pt x="3960" y="100"/>
                  </a:lnTo>
                  <a:lnTo>
                    <a:pt x="3986" y="92"/>
                  </a:lnTo>
                  <a:lnTo>
                    <a:pt x="4011" y="84"/>
                  </a:lnTo>
                  <a:lnTo>
                    <a:pt x="4036" y="67"/>
                  </a:lnTo>
                  <a:lnTo>
                    <a:pt x="4069" y="58"/>
                  </a:lnTo>
                  <a:lnTo>
                    <a:pt x="4094" y="50"/>
                  </a:lnTo>
                  <a:lnTo>
                    <a:pt x="4128" y="42"/>
                  </a:lnTo>
                  <a:lnTo>
                    <a:pt x="4153" y="25"/>
                  </a:lnTo>
                  <a:lnTo>
                    <a:pt x="4178" y="17"/>
                  </a:lnTo>
                  <a:lnTo>
                    <a:pt x="4211" y="8"/>
                  </a:lnTo>
                  <a:lnTo>
                    <a:pt x="4236" y="0"/>
                  </a:lnTo>
                  <a:lnTo>
                    <a:pt x="4270" y="0"/>
                  </a:lnTo>
                  <a:lnTo>
                    <a:pt x="4278" y="0"/>
                  </a:lnTo>
                  <a:lnTo>
                    <a:pt x="4295" y="0"/>
                  </a:lnTo>
                  <a:lnTo>
                    <a:pt x="4328" y="0"/>
                  </a:lnTo>
                  <a:lnTo>
                    <a:pt x="4353" y="0"/>
                  </a:lnTo>
                  <a:lnTo>
                    <a:pt x="4387" y="0"/>
                  </a:lnTo>
                  <a:lnTo>
                    <a:pt x="4412" y="0"/>
                  </a:lnTo>
                  <a:lnTo>
                    <a:pt x="4529" y="0"/>
                  </a:lnTo>
                  <a:lnTo>
                    <a:pt x="4562" y="0"/>
                  </a:lnTo>
                  <a:lnTo>
                    <a:pt x="4587" y="0"/>
                  </a:lnTo>
                  <a:lnTo>
                    <a:pt x="4620" y="0"/>
                  </a:lnTo>
                  <a:lnTo>
                    <a:pt x="4646" y="0"/>
                  </a:lnTo>
                  <a:lnTo>
                    <a:pt x="4679" y="8"/>
                  </a:lnTo>
                  <a:lnTo>
                    <a:pt x="4704" y="17"/>
                  </a:lnTo>
                  <a:lnTo>
                    <a:pt x="4737" y="25"/>
                  </a:lnTo>
                  <a:lnTo>
                    <a:pt x="4762" y="33"/>
                  </a:lnTo>
                  <a:lnTo>
                    <a:pt x="4796" y="50"/>
                  </a:lnTo>
                  <a:lnTo>
                    <a:pt x="4821" y="58"/>
                  </a:lnTo>
                  <a:lnTo>
                    <a:pt x="4846" y="75"/>
                  </a:lnTo>
                  <a:lnTo>
                    <a:pt x="4871" y="92"/>
                  </a:lnTo>
                  <a:lnTo>
                    <a:pt x="4879" y="109"/>
                  </a:lnTo>
                  <a:lnTo>
                    <a:pt x="4888" y="125"/>
                  </a:lnTo>
                  <a:lnTo>
                    <a:pt x="4896" y="142"/>
                  </a:lnTo>
                  <a:lnTo>
                    <a:pt x="4904" y="159"/>
                  </a:lnTo>
                  <a:lnTo>
                    <a:pt x="4904" y="175"/>
                  </a:lnTo>
                  <a:lnTo>
                    <a:pt x="4913" y="192"/>
                  </a:lnTo>
                  <a:lnTo>
                    <a:pt x="4930" y="284"/>
                  </a:lnTo>
                  <a:lnTo>
                    <a:pt x="4838" y="292"/>
                  </a:lnTo>
                  <a:lnTo>
                    <a:pt x="4796" y="292"/>
                  </a:lnTo>
                  <a:lnTo>
                    <a:pt x="4779" y="292"/>
                  </a:lnTo>
                  <a:lnTo>
                    <a:pt x="4779" y="292"/>
                  </a:lnTo>
                  <a:lnTo>
                    <a:pt x="4762" y="292"/>
                  </a:lnTo>
                  <a:lnTo>
                    <a:pt x="4762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21" y="284"/>
                  </a:lnTo>
                  <a:lnTo>
                    <a:pt x="4729" y="284"/>
                  </a:lnTo>
                  <a:lnTo>
                    <a:pt x="4704" y="276"/>
                  </a:lnTo>
                  <a:lnTo>
                    <a:pt x="4712" y="276"/>
                  </a:lnTo>
                  <a:lnTo>
                    <a:pt x="4687" y="267"/>
                  </a:lnTo>
                  <a:lnTo>
                    <a:pt x="4696" y="267"/>
                  </a:lnTo>
                  <a:lnTo>
                    <a:pt x="4671" y="259"/>
                  </a:lnTo>
                  <a:lnTo>
                    <a:pt x="4671" y="259"/>
                  </a:lnTo>
                  <a:lnTo>
                    <a:pt x="4654" y="251"/>
                  </a:lnTo>
                  <a:lnTo>
                    <a:pt x="4654" y="251"/>
                  </a:lnTo>
                  <a:lnTo>
                    <a:pt x="4629" y="251"/>
                  </a:lnTo>
                  <a:lnTo>
                    <a:pt x="4637" y="251"/>
                  </a:lnTo>
                  <a:lnTo>
                    <a:pt x="4612" y="251"/>
                  </a:lnTo>
                  <a:lnTo>
                    <a:pt x="4620" y="251"/>
                  </a:lnTo>
                  <a:lnTo>
                    <a:pt x="4595" y="251"/>
                  </a:lnTo>
                  <a:lnTo>
                    <a:pt x="4595" y="251"/>
                  </a:lnTo>
                  <a:lnTo>
                    <a:pt x="4579" y="251"/>
                  </a:lnTo>
                  <a:lnTo>
                    <a:pt x="4478" y="251"/>
                  </a:lnTo>
                  <a:lnTo>
                    <a:pt x="4453" y="251"/>
                  </a:lnTo>
                  <a:lnTo>
                    <a:pt x="4453" y="251"/>
                  </a:lnTo>
                  <a:lnTo>
                    <a:pt x="4428" y="251"/>
                  </a:lnTo>
                  <a:lnTo>
                    <a:pt x="4412" y="251"/>
                  </a:lnTo>
                  <a:lnTo>
                    <a:pt x="4412" y="251"/>
                  </a:lnTo>
                  <a:lnTo>
                    <a:pt x="4387" y="251"/>
                  </a:lnTo>
                  <a:lnTo>
                    <a:pt x="4361" y="251"/>
                  </a:lnTo>
                  <a:lnTo>
                    <a:pt x="4361" y="251"/>
                  </a:lnTo>
                  <a:lnTo>
                    <a:pt x="4336" y="251"/>
                  </a:lnTo>
                  <a:lnTo>
                    <a:pt x="4320" y="251"/>
                  </a:lnTo>
                  <a:lnTo>
                    <a:pt x="4320" y="251"/>
                  </a:lnTo>
                  <a:lnTo>
                    <a:pt x="4295" y="259"/>
                  </a:lnTo>
                  <a:lnTo>
                    <a:pt x="4270" y="267"/>
                  </a:lnTo>
                  <a:lnTo>
                    <a:pt x="4270" y="267"/>
                  </a:lnTo>
                  <a:lnTo>
                    <a:pt x="4270" y="309"/>
                  </a:lnTo>
                  <a:lnTo>
                    <a:pt x="4253" y="309"/>
                  </a:lnTo>
                  <a:lnTo>
                    <a:pt x="4228" y="317"/>
                  </a:lnTo>
                  <a:lnTo>
                    <a:pt x="4203" y="326"/>
                  </a:lnTo>
                  <a:lnTo>
                    <a:pt x="4178" y="334"/>
                  </a:lnTo>
                  <a:lnTo>
                    <a:pt x="4153" y="351"/>
                  </a:lnTo>
                  <a:lnTo>
                    <a:pt x="4128" y="359"/>
                  </a:lnTo>
                  <a:lnTo>
                    <a:pt x="4111" y="368"/>
                  </a:lnTo>
                  <a:lnTo>
                    <a:pt x="4086" y="376"/>
                  </a:lnTo>
                  <a:lnTo>
                    <a:pt x="4061" y="393"/>
                  </a:lnTo>
                  <a:lnTo>
                    <a:pt x="4036" y="401"/>
                  </a:lnTo>
                  <a:lnTo>
                    <a:pt x="4011" y="409"/>
                  </a:lnTo>
                  <a:lnTo>
                    <a:pt x="3994" y="426"/>
                  </a:lnTo>
                  <a:lnTo>
                    <a:pt x="3969" y="434"/>
                  </a:lnTo>
                  <a:lnTo>
                    <a:pt x="3944" y="451"/>
                  </a:lnTo>
                  <a:lnTo>
                    <a:pt x="3919" y="459"/>
                  </a:lnTo>
                  <a:lnTo>
                    <a:pt x="3877" y="485"/>
                  </a:lnTo>
                  <a:lnTo>
                    <a:pt x="3827" y="518"/>
                  </a:lnTo>
                  <a:lnTo>
                    <a:pt x="3785" y="543"/>
                  </a:lnTo>
                  <a:lnTo>
                    <a:pt x="3743" y="568"/>
                  </a:lnTo>
                  <a:lnTo>
                    <a:pt x="3701" y="593"/>
                  </a:lnTo>
                  <a:lnTo>
                    <a:pt x="3660" y="627"/>
                  </a:lnTo>
                  <a:lnTo>
                    <a:pt x="3626" y="652"/>
                  </a:lnTo>
                  <a:lnTo>
                    <a:pt x="3585" y="677"/>
                  </a:lnTo>
                  <a:lnTo>
                    <a:pt x="3551" y="702"/>
                  </a:lnTo>
                  <a:lnTo>
                    <a:pt x="3518" y="727"/>
                  </a:lnTo>
                  <a:lnTo>
                    <a:pt x="3484" y="752"/>
                  </a:lnTo>
                  <a:lnTo>
                    <a:pt x="3426" y="794"/>
                  </a:lnTo>
                  <a:lnTo>
                    <a:pt x="3376" y="835"/>
                  </a:lnTo>
                  <a:lnTo>
                    <a:pt x="3326" y="869"/>
                  </a:lnTo>
                  <a:lnTo>
                    <a:pt x="3275" y="911"/>
                  </a:lnTo>
                  <a:lnTo>
                    <a:pt x="3225" y="952"/>
                  </a:lnTo>
                  <a:lnTo>
                    <a:pt x="3175" y="1002"/>
                  </a:lnTo>
                  <a:lnTo>
                    <a:pt x="3125" y="1044"/>
                  </a:lnTo>
                  <a:lnTo>
                    <a:pt x="3075" y="1086"/>
                  </a:lnTo>
                  <a:lnTo>
                    <a:pt x="3025" y="1128"/>
                  </a:lnTo>
                  <a:lnTo>
                    <a:pt x="2975" y="1178"/>
                  </a:lnTo>
                  <a:lnTo>
                    <a:pt x="2925" y="1220"/>
                  </a:lnTo>
                  <a:lnTo>
                    <a:pt x="2874" y="1261"/>
                  </a:lnTo>
                  <a:lnTo>
                    <a:pt x="2824" y="1312"/>
                  </a:lnTo>
                  <a:lnTo>
                    <a:pt x="2783" y="1362"/>
                  </a:lnTo>
                  <a:lnTo>
                    <a:pt x="2732" y="1403"/>
                  </a:lnTo>
                  <a:lnTo>
                    <a:pt x="2682" y="1454"/>
                  </a:lnTo>
                  <a:lnTo>
                    <a:pt x="2641" y="1504"/>
                  </a:lnTo>
                  <a:lnTo>
                    <a:pt x="2590" y="1545"/>
                  </a:lnTo>
                  <a:lnTo>
                    <a:pt x="2549" y="1596"/>
                  </a:lnTo>
                  <a:lnTo>
                    <a:pt x="2499" y="1646"/>
                  </a:lnTo>
                  <a:lnTo>
                    <a:pt x="2457" y="1696"/>
                  </a:lnTo>
                  <a:lnTo>
                    <a:pt x="2407" y="1746"/>
                  </a:lnTo>
                  <a:lnTo>
                    <a:pt x="2365" y="1796"/>
                  </a:lnTo>
                  <a:lnTo>
                    <a:pt x="2323" y="1846"/>
                  </a:lnTo>
                  <a:lnTo>
                    <a:pt x="2273" y="1896"/>
                  </a:lnTo>
                  <a:lnTo>
                    <a:pt x="2231" y="1955"/>
                  </a:lnTo>
                  <a:lnTo>
                    <a:pt x="2189" y="2005"/>
                  </a:lnTo>
                  <a:lnTo>
                    <a:pt x="2148" y="2055"/>
                  </a:lnTo>
                  <a:lnTo>
                    <a:pt x="2114" y="2097"/>
                  </a:lnTo>
                  <a:lnTo>
                    <a:pt x="2106" y="2105"/>
                  </a:lnTo>
                  <a:lnTo>
                    <a:pt x="2064" y="2164"/>
                  </a:lnTo>
                  <a:lnTo>
                    <a:pt x="2014" y="2214"/>
                  </a:lnTo>
                  <a:lnTo>
                    <a:pt x="1972" y="2264"/>
                  </a:lnTo>
                  <a:lnTo>
                    <a:pt x="1930" y="2322"/>
                  </a:lnTo>
                  <a:lnTo>
                    <a:pt x="1889" y="2373"/>
                  </a:lnTo>
                  <a:lnTo>
                    <a:pt x="1855" y="2431"/>
                  </a:lnTo>
                  <a:lnTo>
                    <a:pt x="1813" y="2481"/>
                  </a:lnTo>
                  <a:lnTo>
                    <a:pt x="1772" y="2540"/>
                  </a:lnTo>
                  <a:lnTo>
                    <a:pt x="1730" y="2590"/>
                  </a:lnTo>
                  <a:lnTo>
                    <a:pt x="1688" y="2648"/>
                  </a:lnTo>
                  <a:lnTo>
                    <a:pt x="1646" y="2707"/>
                  </a:lnTo>
                  <a:lnTo>
                    <a:pt x="1613" y="2757"/>
                  </a:lnTo>
                  <a:lnTo>
                    <a:pt x="1571" y="2815"/>
                  </a:lnTo>
                  <a:lnTo>
                    <a:pt x="1496" y="2924"/>
                  </a:lnTo>
                  <a:lnTo>
                    <a:pt x="1412" y="3041"/>
                  </a:lnTo>
                  <a:lnTo>
                    <a:pt x="1337" y="3149"/>
                  </a:lnTo>
                  <a:lnTo>
                    <a:pt x="1262" y="3266"/>
                  </a:lnTo>
                  <a:lnTo>
                    <a:pt x="1187" y="3375"/>
                  </a:lnTo>
                  <a:lnTo>
                    <a:pt x="1112" y="3492"/>
                  </a:lnTo>
                  <a:lnTo>
                    <a:pt x="1045" y="3601"/>
                  </a:lnTo>
                  <a:lnTo>
                    <a:pt x="970" y="3718"/>
                  </a:lnTo>
                  <a:lnTo>
                    <a:pt x="895" y="3835"/>
                  </a:lnTo>
                  <a:lnTo>
                    <a:pt x="828" y="3943"/>
                  </a:lnTo>
                  <a:lnTo>
                    <a:pt x="753" y="4060"/>
                  </a:lnTo>
                  <a:lnTo>
                    <a:pt x="719" y="4119"/>
                  </a:lnTo>
                  <a:lnTo>
                    <a:pt x="686" y="4177"/>
                  </a:lnTo>
                  <a:lnTo>
                    <a:pt x="661" y="4210"/>
                  </a:lnTo>
                  <a:lnTo>
                    <a:pt x="644" y="4244"/>
                  </a:lnTo>
                  <a:lnTo>
                    <a:pt x="627" y="4277"/>
                  </a:lnTo>
                  <a:lnTo>
                    <a:pt x="602" y="4319"/>
                  </a:lnTo>
                  <a:lnTo>
                    <a:pt x="585" y="4352"/>
                  </a:lnTo>
                  <a:lnTo>
                    <a:pt x="560" y="4386"/>
                  </a:lnTo>
                  <a:lnTo>
                    <a:pt x="544" y="4428"/>
                  </a:lnTo>
                  <a:lnTo>
                    <a:pt x="527" y="4469"/>
                  </a:lnTo>
                  <a:lnTo>
                    <a:pt x="510" y="4503"/>
                  </a:lnTo>
                  <a:lnTo>
                    <a:pt x="494" y="4545"/>
                  </a:lnTo>
                  <a:lnTo>
                    <a:pt x="477" y="4578"/>
                  </a:lnTo>
                  <a:lnTo>
                    <a:pt x="468" y="4603"/>
                  </a:lnTo>
                  <a:lnTo>
                    <a:pt x="460" y="4620"/>
                  </a:lnTo>
                  <a:lnTo>
                    <a:pt x="452" y="4636"/>
                  </a:lnTo>
                  <a:lnTo>
                    <a:pt x="443" y="4653"/>
                  </a:lnTo>
                  <a:lnTo>
                    <a:pt x="443" y="4678"/>
                  </a:lnTo>
                  <a:lnTo>
                    <a:pt x="435" y="4695"/>
                  </a:lnTo>
                  <a:lnTo>
                    <a:pt x="435" y="4712"/>
                  </a:lnTo>
                  <a:lnTo>
                    <a:pt x="427" y="4728"/>
                  </a:lnTo>
                  <a:lnTo>
                    <a:pt x="427" y="4745"/>
                  </a:lnTo>
                  <a:lnTo>
                    <a:pt x="427" y="4770"/>
                  </a:lnTo>
                  <a:lnTo>
                    <a:pt x="427" y="4779"/>
                  </a:lnTo>
                  <a:lnTo>
                    <a:pt x="427" y="4804"/>
                  </a:lnTo>
                  <a:lnTo>
                    <a:pt x="427" y="4812"/>
                  </a:lnTo>
                  <a:lnTo>
                    <a:pt x="427" y="4837"/>
                  </a:lnTo>
                  <a:lnTo>
                    <a:pt x="427" y="4837"/>
                  </a:lnTo>
                  <a:lnTo>
                    <a:pt x="427" y="4845"/>
                  </a:lnTo>
                  <a:lnTo>
                    <a:pt x="427" y="4845"/>
                  </a:lnTo>
                  <a:lnTo>
                    <a:pt x="427" y="4862"/>
                  </a:lnTo>
                  <a:lnTo>
                    <a:pt x="427" y="4962"/>
                  </a:lnTo>
                  <a:lnTo>
                    <a:pt x="427" y="4971"/>
                  </a:lnTo>
                  <a:lnTo>
                    <a:pt x="427" y="4979"/>
                  </a:lnTo>
                  <a:lnTo>
                    <a:pt x="427" y="4996"/>
                  </a:lnTo>
                  <a:lnTo>
                    <a:pt x="427" y="5004"/>
                  </a:lnTo>
                  <a:lnTo>
                    <a:pt x="427" y="5012"/>
                  </a:lnTo>
                  <a:lnTo>
                    <a:pt x="427" y="5021"/>
                  </a:lnTo>
                  <a:lnTo>
                    <a:pt x="427" y="5029"/>
                  </a:lnTo>
                  <a:lnTo>
                    <a:pt x="427" y="5037"/>
                  </a:lnTo>
                  <a:lnTo>
                    <a:pt x="435" y="5046"/>
                  </a:lnTo>
                  <a:lnTo>
                    <a:pt x="443" y="5054"/>
                  </a:lnTo>
                  <a:lnTo>
                    <a:pt x="443" y="5063"/>
                  </a:lnTo>
                  <a:lnTo>
                    <a:pt x="460" y="5079"/>
                  </a:lnTo>
                  <a:lnTo>
                    <a:pt x="468" y="5096"/>
                  </a:lnTo>
                  <a:lnTo>
                    <a:pt x="485" y="5104"/>
                  </a:lnTo>
                  <a:lnTo>
                    <a:pt x="494" y="5121"/>
                  </a:lnTo>
                  <a:lnTo>
                    <a:pt x="510" y="5129"/>
                  </a:lnTo>
                  <a:lnTo>
                    <a:pt x="519" y="5138"/>
                  </a:lnTo>
                  <a:lnTo>
                    <a:pt x="535" y="5154"/>
                  </a:lnTo>
                  <a:lnTo>
                    <a:pt x="544" y="5163"/>
                  </a:lnTo>
                  <a:lnTo>
                    <a:pt x="560" y="5171"/>
                  </a:lnTo>
                  <a:lnTo>
                    <a:pt x="569" y="5180"/>
                  </a:lnTo>
                  <a:lnTo>
                    <a:pt x="585" y="5188"/>
                  </a:lnTo>
                  <a:lnTo>
                    <a:pt x="602" y="5196"/>
                  </a:lnTo>
                  <a:lnTo>
                    <a:pt x="619" y="5205"/>
                  </a:lnTo>
                  <a:lnTo>
                    <a:pt x="627" y="5205"/>
                  </a:lnTo>
                  <a:lnTo>
                    <a:pt x="644" y="5213"/>
                  </a:lnTo>
                  <a:lnTo>
                    <a:pt x="661" y="5213"/>
                  </a:lnTo>
                  <a:lnTo>
                    <a:pt x="677" y="5221"/>
                  </a:lnTo>
                  <a:lnTo>
                    <a:pt x="694" y="5221"/>
                  </a:lnTo>
                  <a:lnTo>
                    <a:pt x="711" y="5221"/>
                  </a:lnTo>
                  <a:lnTo>
                    <a:pt x="711" y="5221"/>
                  </a:lnTo>
                  <a:lnTo>
                    <a:pt x="727" y="5221"/>
                  </a:lnTo>
                  <a:lnTo>
                    <a:pt x="753" y="5221"/>
                  </a:lnTo>
                  <a:lnTo>
                    <a:pt x="744" y="5221"/>
                  </a:lnTo>
                  <a:lnTo>
                    <a:pt x="761" y="5221"/>
                  </a:lnTo>
                  <a:lnTo>
                    <a:pt x="786" y="5221"/>
                  </a:lnTo>
                  <a:lnTo>
                    <a:pt x="786" y="5221"/>
                  </a:lnTo>
                  <a:lnTo>
                    <a:pt x="803" y="5221"/>
                  </a:lnTo>
                  <a:lnTo>
                    <a:pt x="828" y="5221"/>
                  </a:lnTo>
                  <a:lnTo>
                    <a:pt x="970" y="5221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4"/>
            <p:cNvSpPr/>
            <p:nvPr/>
          </p:nvSpPr>
          <p:spPr>
            <a:xfrm>
              <a:off x="7203134" y="4107544"/>
              <a:ext cx="208162" cy="177678"/>
            </a:xfrm>
            <a:custGeom>
              <a:avLst/>
              <a:gdLst/>
              <a:ahLst/>
              <a:cxnLst/>
              <a:rect l="l" t="t" r="r" b="b"/>
              <a:pathLst>
                <a:path w="4220" h="3602" extrusionOk="0">
                  <a:moveTo>
                    <a:pt x="235" y="1295"/>
                  </a:moveTo>
                  <a:lnTo>
                    <a:pt x="293" y="1321"/>
                  </a:lnTo>
                  <a:lnTo>
                    <a:pt x="301" y="1321"/>
                  </a:lnTo>
                  <a:lnTo>
                    <a:pt x="318" y="1362"/>
                  </a:lnTo>
                  <a:lnTo>
                    <a:pt x="343" y="1404"/>
                  </a:lnTo>
                  <a:lnTo>
                    <a:pt x="360" y="1446"/>
                  </a:lnTo>
                  <a:lnTo>
                    <a:pt x="385" y="1488"/>
                  </a:lnTo>
                  <a:lnTo>
                    <a:pt x="402" y="1529"/>
                  </a:lnTo>
                  <a:lnTo>
                    <a:pt x="427" y="1571"/>
                  </a:lnTo>
                  <a:lnTo>
                    <a:pt x="452" y="1613"/>
                  </a:lnTo>
                  <a:lnTo>
                    <a:pt x="477" y="1655"/>
                  </a:lnTo>
                  <a:lnTo>
                    <a:pt x="502" y="1696"/>
                  </a:lnTo>
                  <a:lnTo>
                    <a:pt x="527" y="1738"/>
                  </a:lnTo>
                  <a:lnTo>
                    <a:pt x="552" y="1780"/>
                  </a:lnTo>
                  <a:lnTo>
                    <a:pt x="585" y="1822"/>
                  </a:lnTo>
                  <a:lnTo>
                    <a:pt x="611" y="1864"/>
                  </a:lnTo>
                  <a:lnTo>
                    <a:pt x="644" y="1905"/>
                  </a:lnTo>
                  <a:lnTo>
                    <a:pt x="652" y="1922"/>
                  </a:lnTo>
                  <a:lnTo>
                    <a:pt x="669" y="1939"/>
                  </a:lnTo>
                  <a:lnTo>
                    <a:pt x="702" y="1980"/>
                  </a:lnTo>
                  <a:lnTo>
                    <a:pt x="736" y="2022"/>
                  </a:lnTo>
                  <a:lnTo>
                    <a:pt x="769" y="2056"/>
                  </a:lnTo>
                  <a:lnTo>
                    <a:pt x="803" y="2097"/>
                  </a:lnTo>
                  <a:lnTo>
                    <a:pt x="836" y="2131"/>
                  </a:lnTo>
                  <a:lnTo>
                    <a:pt x="869" y="2173"/>
                  </a:lnTo>
                  <a:lnTo>
                    <a:pt x="903" y="2206"/>
                  </a:lnTo>
                  <a:lnTo>
                    <a:pt x="936" y="2248"/>
                  </a:lnTo>
                  <a:lnTo>
                    <a:pt x="978" y="2281"/>
                  </a:lnTo>
                  <a:lnTo>
                    <a:pt x="1012" y="2315"/>
                  </a:lnTo>
                  <a:lnTo>
                    <a:pt x="1053" y="2348"/>
                  </a:lnTo>
                  <a:lnTo>
                    <a:pt x="1087" y="2381"/>
                  </a:lnTo>
                  <a:lnTo>
                    <a:pt x="1128" y="2415"/>
                  </a:lnTo>
                  <a:lnTo>
                    <a:pt x="1162" y="2448"/>
                  </a:lnTo>
                  <a:lnTo>
                    <a:pt x="1204" y="2482"/>
                  </a:lnTo>
                  <a:lnTo>
                    <a:pt x="1245" y="2515"/>
                  </a:lnTo>
                  <a:lnTo>
                    <a:pt x="1287" y="2540"/>
                  </a:lnTo>
                  <a:lnTo>
                    <a:pt x="1329" y="2574"/>
                  </a:lnTo>
                  <a:lnTo>
                    <a:pt x="1371" y="2607"/>
                  </a:lnTo>
                  <a:lnTo>
                    <a:pt x="1371" y="2607"/>
                  </a:lnTo>
                  <a:lnTo>
                    <a:pt x="1413" y="2632"/>
                  </a:lnTo>
                  <a:lnTo>
                    <a:pt x="1454" y="2657"/>
                  </a:lnTo>
                  <a:lnTo>
                    <a:pt x="1496" y="2691"/>
                  </a:lnTo>
                  <a:lnTo>
                    <a:pt x="1538" y="2716"/>
                  </a:lnTo>
                  <a:lnTo>
                    <a:pt x="1580" y="2741"/>
                  </a:lnTo>
                  <a:lnTo>
                    <a:pt x="1621" y="2766"/>
                  </a:lnTo>
                  <a:lnTo>
                    <a:pt x="1663" y="2791"/>
                  </a:lnTo>
                  <a:lnTo>
                    <a:pt x="1705" y="2816"/>
                  </a:lnTo>
                  <a:lnTo>
                    <a:pt x="1747" y="2833"/>
                  </a:lnTo>
                  <a:lnTo>
                    <a:pt x="1797" y="2858"/>
                  </a:lnTo>
                  <a:lnTo>
                    <a:pt x="1839" y="2883"/>
                  </a:lnTo>
                  <a:lnTo>
                    <a:pt x="1880" y="2899"/>
                  </a:lnTo>
                  <a:lnTo>
                    <a:pt x="1922" y="2916"/>
                  </a:lnTo>
                  <a:lnTo>
                    <a:pt x="1972" y="2933"/>
                  </a:lnTo>
                  <a:lnTo>
                    <a:pt x="2014" y="2950"/>
                  </a:lnTo>
                  <a:lnTo>
                    <a:pt x="2056" y="2966"/>
                  </a:lnTo>
                  <a:lnTo>
                    <a:pt x="2106" y="2983"/>
                  </a:lnTo>
                  <a:lnTo>
                    <a:pt x="2148" y="3000"/>
                  </a:lnTo>
                  <a:lnTo>
                    <a:pt x="2189" y="3016"/>
                  </a:lnTo>
                  <a:lnTo>
                    <a:pt x="2240" y="3025"/>
                  </a:lnTo>
                  <a:lnTo>
                    <a:pt x="2281" y="3041"/>
                  </a:lnTo>
                  <a:lnTo>
                    <a:pt x="2323" y="3050"/>
                  </a:lnTo>
                  <a:lnTo>
                    <a:pt x="2331" y="3050"/>
                  </a:lnTo>
                  <a:lnTo>
                    <a:pt x="2373" y="3058"/>
                  </a:lnTo>
                  <a:lnTo>
                    <a:pt x="2415" y="3067"/>
                  </a:lnTo>
                  <a:lnTo>
                    <a:pt x="2457" y="3075"/>
                  </a:lnTo>
                  <a:lnTo>
                    <a:pt x="2482" y="3075"/>
                  </a:lnTo>
                  <a:lnTo>
                    <a:pt x="2507" y="3075"/>
                  </a:lnTo>
                  <a:lnTo>
                    <a:pt x="2524" y="3075"/>
                  </a:lnTo>
                  <a:lnTo>
                    <a:pt x="2549" y="3075"/>
                  </a:lnTo>
                  <a:lnTo>
                    <a:pt x="2574" y="3075"/>
                  </a:lnTo>
                  <a:lnTo>
                    <a:pt x="2590" y="3075"/>
                  </a:lnTo>
                  <a:lnTo>
                    <a:pt x="2624" y="3075"/>
                  </a:lnTo>
                  <a:lnTo>
                    <a:pt x="2649" y="3075"/>
                  </a:lnTo>
                  <a:lnTo>
                    <a:pt x="2858" y="3075"/>
                  </a:lnTo>
                  <a:lnTo>
                    <a:pt x="2883" y="3075"/>
                  </a:lnTo>
                  <a:lnTo>
                    <a:pt x="2908" y="3075"/>
                  </a:lnTo>
                  <a:lnTo>
                    <a:pt x="2933" y="3075"/>
                  </a:lnTo>
                  <a:lnTo>
                    <a:pt x="2958" y="3075"/>
                  </a:lnTo>
                  <a:lnTo>
                    <a:pt x="2975" y="3075"/>
                  </a:lnTo>
                  <a:lnTo>
                    <a:pt x="3000" y="3075"/>
                  </a:lnTo>
                  <a:lnTo>
                    <a:pt x="3025" y="3075"/>
                  </a:lnTo>
                  <a:lnTo>
                    <a:pt x="3042" y="3075"/>
                  </a:lnTo>
                  <a:lnTo>
                    <a:pt x="3067" y="3075"/>
                  </a:lnTo>
                  <a:lnTo>
                    <a:pt x="3083" y="3067"/>
                  </a:lnTo>
                  <a:lnTo>
                    <a:pt x="3100" y="3067"/>
                  </a:lnTo>
                  <a:lnTo>
                    <a:pt x="3125" y="3058"/>
                  </a:lnTo>
                  <a:lnTo>
                    <a:pt x="3142" y="3050"/>
                  </a:lnTo>
                  <a:lnTo>
                    <a:pt x="3158" y="3041"/>
                  </a:lnTo>
                  <a:lnTo>
                    <a:pt x="3184" y="3033"/>
                  </a:lnTo>
                  <a:lnTo>
                    <a:pt x="3200" y="3025"/>
                  </a:lnTo>
                  <a:lnTo>
                    <a:pt x="3217" y="3025"/>
                  </a:lnTo>
                  <a:lnTo>
                    <a:pt x="3225" y="3025"/>
                  </a:lnTo>
                  <a:lnTo>
                    <a:pt x="3234" y="3025"/>
                  </a:lnTo>
                  <a:lnTo>
                    <a:pt x="3250" y="3008"/>
                  </a:lnTo>
                  <a:lnTo>
                    <a:pt x="3250" y="3008"/>
                  </a:lnTo>
                  <a:lnTo>
                    <a:pt x="3267" y="3000"/>
                  </a:lnTo>
                  <a:lnTo>
                    <a:pt x="3284" y="2991"/>
                  </a:lnTo>
                  <a:lnTo>
                    <a:pt x="3284" y="2991"/>
                  </a:lnTo>
                  <a:lnTo>
                    <a:pt x="3309" y="2983"/>
                  </a:lnTo>
                  <a:lnTo>
                    <a:pt x="3326" y="2975"/>
                  </a:lnTo>
                  <a:lnTo>
                    <a:pt x="3326" y="2975"/>
                  </a:lnTo>
                  <a:lnTo>
                    <a:pt x="3342" y="2958"/>
                  </a:lnTo>
                  <a:lnTo>
                    <a:pt x="3359" y="2950"/>
                  </a:lnTo>
                  <a:lnTo>
                    <a:pt x="3359" y="2950"/>
                  </a:lnTo>
                  <a:lnTo>
                    <a:pt x="3376" y="2941"/>
                  </a:lnTo>
                  <a:lnTo>
                    <a:pt x="3392" y="2924"/>
                  </a:lnTo>
                  <a:lnTo>
                    <a:pt x="3392" y="2924"/>
                  </a:lnTo>
                  <a:lnTo>
                    <a:pt x="3409" y="2916"/>
                  </a:lnTo>
                  <a:lnTo>
                    <a:pt x="3426" y="2899"/>
                  </a:lnTo>
                  <a:lnTo>
                    <a:pt x="3426" y="2899"/>
                  </a:lnTo>
                  <a:lnTo>
                    <a:pt x="3443" y="2891"/>
                  </a:lnTo>
                  <a:lnTo>
                    <a:pt x="3459" y="2874"/>
                  </a:lnTo>
                  <a:lnTo>
                    <a:pt x="3459" y="2874"/>
                  </a:lnTo>
                  <a:lnTo>
                    <a:pt x="3476" y="2858"/>
                  </a:lnTo>
                  <a:lnTo>
                    <a:pt x="3493" y="2849"/>
                  </a:lnTo>
                  <a:lnTo>
                    <a:pt x="3493" y="2849"/>
                  </a:lnTo>
                  <a:lnTo>
                    <a:pt x="3501" y="2833"/>
                  </a:lnTo>
                  <a:lnTo>
                    <a:pt x="3518" y="2816"/>
                  </a:lnTo>
                  <a:lnTo>
                    <a:pt x="3518" y="2816"/>
                  </a:lnTo>
                  <a:lnTo>
                    <a:pt x="3534" y="2799"/>
                  </a:lnTo>
                  <a:lnTo>
                    <a:pt x="3543" y="2791"/>
                  </a:lnTo>
                  <a:lnTo>
                    <a:pt x="3543" y="2791"/>
                  </a:lnTo>
                  <a:lnTo>
                    <a:pt x="3559" y="2774"/>
                  </a:lnTo>
                  <a:lnTo>
                    <a:pt x="3576" y="2757"/>
                  </a:lnTo>
                  <a:lnTo>
                    <a:pt x="3576" y="2757"/>
                  </a:lnTo>
                  <a:lnTo>
                    <a:pt x="3585" y="2741"/>
                  </a:lnTo>
                  <a:lnTo>
                    <a:pt x="3585" y="2741"/>
                  </a:lnTo>
                  <a:lnTo>
                    <a:pt x="3593" y="2724"/>
                  </a:lnTo>
                  <a:lnTo>
                    <a:pt x="3593" y="2724"/>
                  </a:lnTo>
                  <a:lnTo>
                    <a:pt x="3610" y="2707"/>
                  </a:lnTo>
                  <a:lnTo>
                    <a:pt x="3618" y="2691"/>
                  </a:lnTo>
                  <a:lnTo>
                    <a:pt x="3618" y="2691"/>
                  </a:lnTo>
                  <a:lnTo>
                    <a:pt x="3635" y="2674"/>
                  </a:lnTo>
                  <a:lnTo>
                    <a:pt x="3643" y="2657"/>
                  </a:lnTo>
                  <a:lnTo>
                    <a:pt x="3643" y="2657"/>
                  </a:lnTo>
                  <a:lnTo>
                    <a:pt x="3660" y="2640"/>
                  </a:lnTo>
                  <a:lnTo>
                    <a:pt x="3668" y="2624"/>
                  </a:lnTo>
                  <a:lnTo>
                    <a:pt x="3668" y="2624"/>
                  </a:lnTo>
                  <a:lnTo>
                    <a:pt x="3676" y="2607"/>
                  </a:lnTo>
                  <a:lnTo>
                    <a:pt x="3693" y="2590"/>
                  </a:lnTo>
                  <a:lnTo>
                    <a:pt x="3693" y="2590"/>
                  </a:lnTo>
                  <a:lnTo>
                    <a:pt x="3702" y="2565"/>
                  </a:lnTo>
                  <a:lnTo>
                    <a:pt x="3710" y="2549"/>
                  </a:lnTo>
                  <a:lnTo>
                    <a:pt x="3710" y="2549"/>
                  </a:lnTo>
                  <a:lnTo>
                    <a:pt x="3718" y="2532"/>
                  </a:lnTo>
                  <a:lnTo>
                    <a:pt x="3727" y="2507"/>
                  </a:lnTo>
                  <a:lnTo>
                    <a:pt x="3727" y="2507"/>
                  </a:lnTo>
                  <a:lnTo>
                    <a:pt x="3735" y="2490"/>
                  </a:lnTo>
                  <a:lnTo>
                    <a:pt x="3743" y="2473"/>
                  </a:lnTo>
                  <a:lnTo>
                    <a:pt x="3752" y="2448"/>
                  </a:lnTo>
                  <a:lnTo>
                    <a:pt x="3760" y="2432"/>
                  </a:lnTo>
                  <a:lnTo>
                    <a:pt x="3768" y="2415"/>
                  </a:lnTo>
                  <a:lnTo>
                    <a:pt x="3768" y="2398"/>
                  </a:lnTo>
                  <a:lnTo>
                    <a:pt x="3777" y="2373"/>
                  </a:lnTo>
                  <a:lnTo>
                    <a:pt x="3785" y="2356"/>
                  </a:lnTo>
                  <a:lnTo>
                    <a:pt x="3793" y="2340"/>
                  </a:lnTo>
                  <a:lnTo>
                    <a:pt x="3793" y="2315"/>
                  </a:lnTo>
                  <a:lnTo>
                    <a:pt x="3802" y="2298"/>
                  </a:lnTo>
                  <a:lnTo>
                    <a:pt x="3802" y="2273"/>
                  </a:lnTo>
                  <a:lnTo>
                    <a:pt x="3802" y="2273"/>
                  </a:lnTo>
                  <a:lnTo>
                    <a:pt x="3802" y="2256"/>
                  </a:lnTo>
                  <a:lnTo>
                    <a:pt x="3802" y="2231"/>
                  </a:lnTo>
                  <a:lnTo>
                    <a:pt x="3802" y="2214"/>
                  </a:lnTo>
                  <a:lnTo>
                    <a:pt x="3802" y="2189"/>
                  </a:lnTo>
                  <a:lnTo>
                    <a:pt x="3802" y="2173"/>
                  </a:lnTo>
                  <a:lnTo>
                    <a:pt x="3802" y="2148"/>
                  </a:lnTo>
                  <a:lnTo>
                    <a:pt x="3802" y="2131"/>
                  </a:lnTo>
                  <a:lnTo>
                    <a:pt x="3802" y="2106"/>
                  </a:lnTo>
                  <a:lnTo>
                    <a:pt x="3802" y="2081"/>
                  </a:lnTo>
                  <a:lnTo>
                    <a:pt x="3802" y="2064"/>
                  </a:lnTo>
                  <a:lnTo>
                    <a:pt x="3802" y="2039"/>
                  </a:lnTo>
                  <a:lnTo>
                    <a:pt x="3802" y="1788"/>
                  </a:lnTo>
                  <a:lnTo>
                    <a:pt x="3802" y="1763"/>
                  </a:lnTo>
                  <a:lnTo>
                    <a:pt x="3802" y="1738"/>
                  </a:lnTo>
                  <a:lnTo>
                    <a:pt x="3802" y="1713"/>
                  </a:lnTo>
                  <a:lnTo>
                    <a:pt x="3802" y="1688"/>
                  </a:lnTo>
                  <a:lnTo>
                    <a:pt x="3802" y="1663"/>
                  </a:lnTo>
                  <a:lnTo>
                    <a:pt x="3802" y="1638"/>
                  </a:lnTo>
                  <a:lnTo>
                    <a:pt x="3802" y="1621"/>
                  </a:lnTo>
                  <a:lnTo>
                    <a:pt x="3802" y="1596"/>
                  </a:lnTo>
                  <a:lnTo>
                    <a:pt x="3802" y="1571"/>
                  </a:lnTo>
                  <a:lnTo>
                    <a:pt x="3802" y="1546"/>
                  </a:lnTo>
                  <a:lnTo>
                    <a:pt x="3802" y="1521"/>
                  </a:lnTo>
                  <a:lnTo>
                    <a:pt x="3793" y="1496"/>
                  </a:lnTo>
                  <a:lnTo>
                    <a:pt x="3793" y="1471"/>
                  </a:lnTo>
                  <a:lnTo>
                    <a:pt x="3785" y="1446"/>
                  </a:lnTo>
                  <a:lnTo>
                    <a:pt x="3777" y="1429"/>
                  </a:lnTo>
                  <a:lnTo>
                    <a:pt x="3768" y="1404"/>
                  </a:lnTo>
                  <a:lnTo>
                    <a:pt x="3760" y="1379"/>
                  </a:lnTo>
                  <a:lnTo>
                    <a:pt x="3760" y="1354"/>
                  </a:lnTo>
                  <a:lnTo>
                    <a:pt x="3752" y="1329"/>
                  </a:lnTo>
                  <a:lnTo>
                    <a:pt x="3743" y="1304"/>
                  </a:lnTo>
                  <a:lnTo>
                    <a:pt x="3735" y="1287"/>
                  </a:lnTo>
                  <a:lnTo>
                    <a:pt x="3727" y="1262"/>
                  </a:lnTo>
                  <a:lnTo>
                    <a:pt x="3718" y="1237"/>
                  </a:lnTo>
                  <a:lnTo>
                    <a:pt x="3710" y="1212"/>
                  </a:lnTo>
                  <a:lnTo>
                    <a:pt x="3702" y="1195"/>
                  </a:lnTo>
                  <a:lnTo>
                    <a:pt x="3702" y="1195"/>
                  </a:lnTo>
                  <a:lnTo>
                    <a:pt x="3685" y="1170"/>
                  </a:lnTo>
                  <a:lnTo>
                    <a:pt x="3676" y="1145"/>
                  </a:lnTo>
                  <a:lnTo>
                    <a:pt x="3668" y="1128"/>
                  </a:lnTo>
                  <a:lnTo>
                    <a:pt x="3660" y="1103"/>
                  </a:lnTo>
                  <a:lnTo>
                    <a:pt x="3643" y="1078"/>
                  </a:lnTo>
                  <a:lnTo>
                    <a:pt x="3635" y="1062"/>
                  </a:lnTo>
                  <a:lnTo>
                    <a:pt x="3618" y="1028"/>
                  </a:lnTo>
                  <a:lnTo>
                    <a:pt x="3601" y="995"/>
                  </a:lnTo>
                  <a:lnTo>
                    <a:pt x="3585" y="961"/>
                  </a:lnTo>
                  <a:lnTo>
                    <a:pt x="3568" y="928"/>
                  </a:lnTo>
                  <a:lnTo>
                    <a:pt x="3551" y="903"/>
                  </a:lnTo>
                  <a:lnTo>
                    <a:pt x="3526" y="869"/>
                  </a:lnTo>
                  <a:lnTo>
                    <a:pt x="3509" y="836"/>
                  </a:lnTo>
                  <a:lnTo>
                    <a:pt x="3493" y="811"/>
                  </a:lnTo>
                  <a:lnTo>
                    <a:pt x="3468" y="778"/>
                  </a:lnTo>
                  <a:lnTo>
                    <a:pt x="3451" y="752"/>
                  </a:lnTo>
                  <a:lnTo>
                    <a:pt x="3426" y="719"/>
                  </a:lnTo>
                  <a:lnTo>
                    <a:pt x="3409" y="694"/>
                  </a:lnTo>
                  <a:lnTo>
                    <a:pt x="3384" y="669"/>
                  </a:lnTo>
                  <a:lnTo>
                    <a:pt x="3359" y="635"/>
                  </a:lnTo>
                  <a:lnTo>
                    <a:pt x="3342" y="610"/>
                  </a:lnTo>
                  <a:lnTo>
                    <a:pt x="3317" y="585"/>
                  </a:lnTo>
                  <a:lnTo>
                    <a:pt x="3292" y="552"/>
                  </a:lnTo>
                  <a:lnTo>
                    <a:pt x="3275" y="527"/>
                  </a:lnTo>
                  <a:lnTo>
                    <a:pt x="3250" y="502"/>
                  </a:lnTo>
                  <a:lnTo>
                    <a:pt x="3225" y="477"/>
                  </a:lnTo>
                  <a:lnTo>
                    <a:pt x="3200" y="443"/>
                  </a:lnTo>
                  <a:lnTo>
                    <a:pt x="3175" y="418"/>
                  </a:lnTo>
                  <a:lnTo>
                    <a:pt x="3150" y="393"/>
                  </a:lnTo>
                  <a:lnTo>
                    <a:pt x="3125" y="368"/>
                  </a:lnTo>
                  <a:lnTo>
                    <a:pt x="3075" y="318"/>
                  </a:lnTo>
                  <a:lnTo>
                    <a:pt x="3016" y="260"/>
                  </a:lnTo>
                  <a:lnTo>
                    <a:pt x="2966" y="209"/>
                  </a:lnTo>
                  <a:lnTo>
                    <a:pt x="2908" y="151"/>
                  </a:lnTo>
                  <a:lnTo>
                    <a:pt x="2900" y="9"/>
                  </a:lnTo>
                  <a:lnTo>
                    <a:pt x="3042" y="1"/>
                  </a:lnTo>
                  <a:lnTo>
                    <a:pt x="3100" y="51"/>
                  </a:lnTo>
                  <a:lnTo>
                    <a:pt x="3167" y="101"/>
                  </a:lnTo>
                  <a:lnTo>
                    <a:pt x="3225" y="151"/>
                  </a:lnTo>
                  <a:lnTo>
                    <a:pt x="3284" y="201"/>
                  </a:lnTo>
                  <a:lnTo>
                    <a:pt x="3309" y="226"/>
                  </a:lnTo>
                  <a:lnTo>
                    <a:pt x="3342" y="251"/>
                  </a:lnTo>
                  <a:lnTo>
                    <a:pt x="3367" y="276"/>
                  </a:lnTo>
                  <a:lnTo>
                    <a:pt x="3401" y="301"/>
                  </a:lnTo>
                  <a:lnTo>
                    <a:pt x="3426" y="326"/>
                  </a:lnTo>
                  <a:lnTo>
                    <a:pt x="3451" y="351"/>
                  </a:lnTo>
                  <a:lnTo>
                    <a:pt x="3484" y="385"/>
                  </a:lnTo>
                  <a:lnTo>
                    <a:pt x="3509" y="410"/>
                  </a:lnTo>
                  <a:lnTo>
                    <a:pt x="3534" y="435"/>
                  </a:lnTo>
                  <a:lnTo>
                    <a:pt x="3559" y="468"/>
                  </a:lnTo>
                  <a:lnTo>
                    <a:pt x="3593" y="493"/>
                  </a:lnTo>
                  <a:lnTo>
                    <a:pt x="3618" y="519"/>
                  </a:lnTo>
                  <a:lnTo>
                    <a:pt x="3643" y="552"/>
                  </a:lnTo>
                  <a:lnTo>
                    <a:pt x="3668" y="577"/>
                  </a:lnTo>
                  <a:lnTo>
                    <a:pt x="3693" y="610"/>
                  </a:lnTo>
                  <a:lnTo>
                    <a:pt x="3718" y="644"/>
                  </a:lnTo>
                  <a:lnTo>
                    <a:pt x="3743" y="669"/>
                  </a:lnTo>
                  <a:lnTo>
                    <a:pt x="3768" y="702"/>
                  </a:lnTo>
                  <a:lnTo>
                    <a:pt x="3793" y="736"/>
                  </a:lnTo>
                  <a:lnTo>
                    <a:pt x="3818" y="769"/>
                  </a:lnTo>
                  <a:lnTo>
                    <a:pt x="3844" y="803"/>
                  </a:lnTo>
                  <a:lnTo>
                    <a:pt x="3860" y="836"/>
                  </a:lnTo>
                  <a:lnTo>
                    <a:pt x="3885" y="869"/>
                  </a:lnTo>
                  <a:lnTo>
                    <a:pt x="3910" y="903"/>
                  </a:lnTo>
                  <a:lnTo>
                    <a:pt x="3927" y="928"/>
                  </a:lnTo>
                  <a:lnTo>
                    <a:pt x="3944" y="953"/>
                  </a:lnTo>
                  <a:lnTo>
                    <a:pt x="3952" y="978"/>
                  </a:lnTo>
                  <a:lnTo>
                    <a:pt x="3969" y="1003"/>
                  </a:lnTo>
                  <a:lnTo>
                    <a:pt x="3986" y="1028"/>
                  </a:lnTo>
                  <a:lnTo>
                    <a:pt x="3994" y="1053"/>
                  </a:lnTo>
                  <a:lnTo>
                    <a:pt x="3994" y="1053"/>
                  </a:lnTo>
                  <a:lnTo>
                    <a:pt x="4011" y="1078"/>
                  </a:lnTo>
                  <a:lnTo>
                    <a:pt x="4019" y="1103"/>
                  </a:lnTo>
                  <a:lnTo>
                    <a:pt x="4036" y="1128"/>
                  </a:lnTo>
                  <a:lnTo>
                    <a:pt x="4044" y="1153"/>
                  </a:lnTo>
                  <a:lnTo>
                    <a:pt x="4061" y="1187"/>
                  </a:lnTo>
                  <a:lnTo>
                    <a:pt x="4069" y="1212"/>
                  </a:lnTo>
                  <a:lnTo>
                    <a:pt x="4086" y="1237"/>
                  </a:lnTo>
                  <a:lnTo>
                    <a:pt x="4094" y="1262"/>
                  </a:lnTo>
                  <a:lnTo>
                    <a:pt x="4103" y="1295"/>
                  </a:lnTo>
                  <a:lnTo>
                    <a:pt x="4111" y="1321"/>
                  </a:lnTo>
                  <a:lnTo>
                    <a:pt x="4128" y="1346"/>
                  </a:lnTo>
                  <a:lnTo>
                    <a:pt x="4136" y="1371"/>
                  </a:lnTo>
                  <a:lnTo>
                    <a:pt x="4144" y="1404"/>
                  </a:lnTo>
                  <a:lnTo>
                    <a:pt x="4153" y="1429"/>
                  </a:lnTo>
                  <a:lnTo>
                    <a:pt x="4161" y="1454"/>
                  </a:lnTo>
                  <a:lnTo>
                    <a:pt x="4169" y="1488"/>
                  </a:lnTo>
                  <a:lnTo>
                    <a:pt x="4178" y="1513"/>
                  </a:lnTo>
                  <a:lnTo>
                    <a:pt x="4186" y="1538"/>
                  </a:lnTo>
                  <a:lnTo>
                    <a:pt x="4194" y="1571"/>
                  </a:lnTo>
                  <a:lnTo>
                    <a:pt x="4194" y="1596"/>
                  </a:lnTo>
                  <a:lnTo>
                    <a:pt x="4203" y="1621"/>
                  </a:lnTo>
                  <a:lnTo>
                    <a:pt x="4211" y="1655"/>
                  </a:lnTo>
                  <a:lnTo>
                    <a:pt x="4219" y="1680"/>
                  </a:lnTo>
                  <a:lnTo>
                    <a:pt x="4219" y="1705"/>
                  </a:lnTo>
                  <a:lnTo>
                    <a:pt x="4219" y="1738"/>
                  </a:lnTo>
                  <a:lnTo>
                    <a:pt x="4219" y="1763"/>
                  </a:lnTo>
                  <a:lnTo>
                    <a:pt x="4219" y="1797"/>
                  </a:lnTo>
                  <a:lnTo>
                    <a:pt x="4219" y="1822"/>
                  </a:lnTo>
                  <a:lnTo>
                    <a:pt x="4219" y="1847"/>
                  </a:lnTo>
                  <a:lnTo>
                    <a:pt x="4219" y="1880"/>
                  </a:lnTo>
                  <a:lnTo>
                    <a:pt x="4219" y="1905"/>
                  </a:lnTo>
                  <a:lnTo>
                    <a:pt x="4219" y="1939"/>
                  </a:lnTo>
                  <a:lnTo>
                    <a:pt x="4219" y="1964"/>
                  </a:lnTo>
                  <a:lnTo>
                    <a:pt x="4219" y="2223"/>
                  </a:lnTo>
                  <a:lnTo>
                    <a:pt x="4219" y="2248"/>
                  </a:lnTo>
                  <a:lnTo>
                    <a:pt x="4219" y="2273"/>
                  </a:lnTo>
                  <a:lnTo>
                    <a:pt x="4219" y="2306"/>
                  </a:lnTo>
                  <a:lnTo>
                    <a:pt x="4219" y="2331"/>
                  </a:lnTo>
                  <a:lnTo>
                    <a:pt x="4219" y="2356"/>
                  </a:lnTo>
                  <a:lnTo>
                    <a:pt x="4219" y="2356"/>
                  </a:lnTo>
                  <a:lnTo>
                    <a:pt x="4219" y="2381"/>
                  </a:lnTo>
                  <a:lnTo>
                    <a:pt x="4219" y="2407"/>
                  </a:lnTo>
                  <a:lnTo>
                    <a:pt x="4219" y="2440"/>
                  </a:lnTo>
                  <a:lnTo>
                    <a:pt x="4211" y="2465"/>
                  </a:lnTo>
                  <a:lnTo>
                    <a:pt x="4203" y="2490"/>
                  </a:lnTo>
                  <a:lnTo>
                    <a:pt x="4194" y="2515"/>
                  </a:lnTo>
                  <a:lnTo>
                    <a:pt x="4194" y="2549"/>
                  </a:lnTo>
                  <a:lnTo>
                    <a:pt x="4186" y="2574"/>
                  </a:lnTo>
                  <a:lnTo>
                    <a:pt x="4178" y="2599"/>
                  </a:lnTo>
                  <a:lnTo>
                    <a:pt x="4169" y="2624"/>
                  </a:lnTo>
                  <a:lnTo>
                    <a:pt x="4161" y="2649"/>
                  </a:lnTo>
                  <a:lnTo>
                    <a:pt x="4111" y="2741"/>
                  </a:lnTo>
                  <a:lnTo>
                    <a:pt x="4103" y="2766"/>
                  </a:lnTo>
                  <a:lnTo>
                    <a:pt x="4086" y="2791"/>
                  </a:lnTo>
                  <a:lnTo>
                    <a:pt x="4077" y="2816"/>
                  </a:lnTo>
                  <a:lnTo>
                    <a:pt x="4069" y="2849"/>
                  </a:lnTo>
                  <a:lnTo>
                    <a:pt x="4052" y="2874"/>
                  </a:lnTo>
                  <a:lnTo>
                    <a:pt x="4044" y="2899"/>
                  </a:lnTo>
                  <a:lnTo>
                    <a:pt x="4027" y="2924"/>
                  </a:lnTo>
                  <a:lnTo>
                    <a:pt x="4019" y="2950"/>
                  </a:lnTo>
                  <a:lnTo>
                    <a:pt x="4002" y="2975"/>
                  </a:lnTo>
                  <a:lnTo>
                    <a:pt x="3986" y="2991"/>
                  </a:lnTo>
                  <a:lnTo>
                    <a:pt x="3977" y="3016"/>
                  </a:lnTo>
                  <a:lnTo>
                    <a:pt x="3960" y="3041"/>
                  </a:lnTo>
                  <a:lnTo>
                    <a:pt x="3944" y="3067"/>
                  </a:lnTo>
                  <a:lnTo>
                    <a:pt x="3944" y="3067"/>
                  </a:lnTo>
                  <a:lnTo>
                    <a:pt x="3927" y="3092"/>
                  </a:lnTo>
                  <a:lnTo>
                    <a:pt x="3910" y="3108"/>
                  </a:lnTo>
                  <a:lnTo>
                    <a:pt x="3894" y="3133"/>
                  </a:lnTo>
                  <a:lnTo>
                    <a:pt x="3877" y="3158"/>
                  </a:lnTo>
                  <a:lnTo>
                    <a:pt x="3860" y="3175"/>
                  </a:lnTo>
                  <a:lnTo>
                    <a:pt x="3835" y="3200"/>
                  </a:lnTo>
                  <a:lnTo>
                    <a:pt x="3818" y="3217"/>
                  </a:lnTo>
                  <a:lnTo>
                    <a:pt x="3793" y="3242"/>
                  </a:lnTo>
                  <a:lnTo>
                    <a:pt x="3777" y="3259"/>
                  </a:lnTo>
                  <a:lnTo>
                    <a:pt x="3752" y="3284"/>
                  </a:lnTo>
                  <a:lnTo>
                    <a:pt x="3735" y="3300"/>
                  </a:lnTo>
                  <a:lnTo>
                    <a:pt x="3710" y="3317"/>
                  </a:lnTo>
                  <a:lnTo>
                    <a:pt x="3685" y="3342"/>
                  </a:lnTo>
                  <a:lnTo>
                    <a:pt x="3660" y="3359"/>
                  </a:lnTo>
                  <a:lnTo>
                    <a:pt x="3643" y="3376"/>
                  </a:lnTo>
                  <a:lnTo>
                    <a:pt x="3618" y="3392"/>
                  </a:lnTo>
                  <a:lnTo>
                    <a:pt x="3593" y="3409"/>
                  </a:lnTo>
                  <a:lnTo>
                    <a:pt x="3568" y="3426"/>
                  </a:lnTo>
                  <a:lnTo>
                    <a:pt x="3543" y="3442"/>
                  </a:lnTo>
                  <a:lnTo>
                    <a:pt x="3509" y="3451"/>
                  </a:lnTo>
                  <a:lnTo>
                    <a:pt x="3484" y="3468"/>
                  </a:lnTo>
                  <a:lnTo>
                    <a:pt x="3459" y="3484"/>
                  </a:lnTo>
                  <a:lnTo>
                    <a:pt x="3451" y="3493"/>
                  </a:lnTo>
                  <a:lnTo>
                    <a:pt x="3434" y="3493"/>
                  </a:lnTo>
                  <a:lnTo>
                    <a:pt x="3401" y="3509"/>
                  </a:lnTo>
                  <a:lnTo>
                    <a:pt x="3376" y="3518"/>
                  </a:lnTo>
                  <a:lnTo>
                    <a:pt x="3342" y="3534"/>
                  </a:lnTo>
                  <a:lnTo>
                    <a:pt x="3317" y="3543"/>
                  </a:lnTo>
                  <a:lnTo>
                    <a:pt x="3284" y="3551"/>
                  </a:lnTo>
                  <a:lnTo>
                    <a:pt x="3259" y="3559"/>
                  </a:lnTo>
                  <a:lnTo>
                    <a:pt x="3225" y="3568"/>
                  </a:lnTo>
                  <a:lnTo>
                    <a:pt x="3192" y="3576"/>
                  </a:lnTo>
                  <a:lnTo>
                    <a:pt x="3167" y="3584"/>
                  </a:lnTo>
                  <a:lnTo>
                    <a:pt x="3133" y="3593"/>
                  </a:lnTo>
                  <a:lnTo>
                    <a:pt x="3100" y="3601"/>
                  </a:lnTo>
                  <a:lnTo>
                    <a:pt x="3067" y="3601"/>
                  </a:lnTo>
                  <a:lnTo>
                    <a:pt x="3033" y="3601"/>
                  </a:lnTo>
                  <a:lnTo>
                    <a:pt x="3000" y="3601"/>
                  </a:lnTo>
                  <a:lnTo>
                    <a:pt x="2966" y="3601"/>
                  </a:lnTo>
                  <a:lnTo>
                    <a:pt x="2933" y="3601"/>
                  </a:lnTo>
                  <a:lnTo>
                    <a:pt x="2900" y="3601"/>
                  </a:lnTo>
                  <a:lnTo>
                    <a:pt x="2866" y="3601"/>
                  </a:lnTo>
                  <a:lnTo>
                    <a:pt x="2691" y="3601"/>
                  </a:lnTo>
                  <a:lnTo>
                    <a:pt x="2649" y="3601"/>
                  </a:lnTo>
                  <a:lnTo>
                    <a:pt x="2615" y="3601"/>
                  </a:lnTo>
                  <a:lnTo>
                    <a:pt x="2574" y="3601"/>
                  </a:lnTo>
                  <a:lnTo>
                    <a:pt x="2540" y="3601"/>
                  </a:lnTo>
                  <a:lnTo>
                    <a:pt x="2507" y="3601"/>
                  </a:lnTo>
                  <a:lnTo>
                    <a:pt x="2482" y="3601"/>
                  </a:lnTo>
                  <a:lnTo>
                    <a:pt x="2457" y="3601"/>
                  </a:lnTo>
                  <a:lnTo>
                    <a:pt x="2432" y="3601"/>
                  </a:lnTo>
                  <a:lnTo>
                    <a:pt x="2398" y="3601"/>
                  </a:lnTo>
                  <a:lnTo>
                    <a:pt x="2373" y="3601"/>
                  </a:lnTo>
                  <a:lnTo>
                    <a:pt x="2315" y="3593"/>
                  </a:lnTo>
                  <a:lnTo>
                    <a:pt x="2265" y="3576"/>
                  </a:lnTo>
                  <a:lnTo>
                    <a:pt x="2214" y="3568"/>
                  </a:lnTo>
                  <a:lnTo>
                    <a:pt x="2206" y="3568"/>
                  </a:lnTo>
                  <a:lnTo>
                    <a:pt x="2156" y="3551"/>
                  </a:lnTo>
                  <a:lnTo>
                    <a:pt x="2098" y="3534"/>
                  </a:lnTo>
                  <a:lnTo>
                    <a:pt x="2047" y="3518"/>
                  </a:lnTo>
                  <a:lnTo>
                    <a:pt x="1989" y="3501"/>
                  </a:lnTo>
                  <a:lnTo>
                    <a:pt x="1939" y="3476"/>
                  </a:lnTo>
                  <a:lnTo>
                    <a:pt x="1889" y="3459"/>
                  </a:lnTo>
                  <a:lnTo>
                    <a:pt x="1830" y="3434"/>
                  </a:lnTo>
                  <a:lnTo>
                    <a:pt x="1780" y="3417"/>
                  </a:lnTo>
                  <a:lnTo>
                    <a:pt x="1730" y="3392"/>
                  </a:lnTo>
                  <a:lnTo>
                    <a:pt x="1680" y="3367"/>
                  </a:lnTo>
                  <a:lnTo>
                    <a:pt x="1630" y="3342"/>
                  </a:lnTo>
                  <a:lnTo>
                    <a:pt x="1580" y="3309"/>
                  </a:lnTo>
                  <a:lnTo>
                    <a:pt x="1529" y="3284"/>
                  </a:lnTo>
                  <a:lnTo>
                    <a:pt x="1479" y="3259"/>
                  </a:lnTo>
                  <a:lnTo>
                    <a:pt x="1429" y="3225"/>
                  </a:lnTo>
                  <a:lnTo>
                    <a:pt x="1379" y="3192"/>
                  </a:lnTo>
                  <a:lnTo>
                    <a:pt x="1329" y="3167"/>
                  </a:lnTo>
                  <a:lnTo>
                    <a:pt x="1279" y="3133"/>
                  </a:lnTo>
                  <a:lnTo>
                    <a:pt x="1237" y="3100"/>
                  </a:lnTo>
                  <a:lnTo>
                    <a:pt x="1187" y="3067"/>
                  </a:lnTo>
                  <a:lnTo>
                    <a:pt x="1137" y="3033"/>
                  </a:lnTo>
                  <a:lnTo>
                    <a:pt x="1095" y="3000"/>
                  </a:lnTo>
                  <a:lnTo>
                    <a:pt x="1095" y="3000"/>
                  </a:lnTo>
                  <a:lnTo>
                    <a:pt x="1053" y="2958"/>
                  </a:lnTo>
                  <a:lnTo>
                    <a:pt x="1003" y="2924"/>
                  </a:lnTo>
                  <a:lnTo>
                    <a:pt x="961" y="2883"/>
                  </a:lnTo>
                  <a:lnTo>
                    <a:pt x="920" y="2849"/>
                  </a:lnTo>
                  <a:lnTo>
                    <a:pt x="878" y="2808"/>
                  </a:lnTo>
                  <a:lnTo>
                    <a:pt x="836" y="2766"/>
                  </a:lnTo>
                  <a:lnTo>
                    <a:pt x="794" y="2724"/>
                  </a:lnTo>
                  <a:lnTo>
                    <a:pt x="753" y="2682"/>
                  </a:lnTo>
                  <a:lnTo>
                    <a:pt x="711" y="2640"/>
                  </a:lnTo>
                  <a:lnTo>
                    <a:pt x="677" y="2599"/>
                  </a:lnTo>
                  <a:lnTo>
                    <a:pt x="636" y="2557"/>
                  </a:lnTo>
                  <a:lnTo>
                    <a:pt x="602" y="2515"/>
                  </a:lnTo>
                  <a:lnTo>
                    <a:pt x="560" y="2473"/>
                  </a:lnTo>
                  <a:lnTo>
                    <a:pt x="527" y="2423"/>
                  </a:lnTo>
                  <a:lnTo>
                    <a:pt x="494" y="2381"/>
                  </a:lnTo>
                  <a:lnTo>
                    <a:pt x="452" y="2340"/>
                  </a:lnTo>
                  <a:lnTo>
                    <a:pt x="418" y="2290"/>
                  </a:lnTo>
                  <a:lnTo>
                    <a:pt x="385" y="2248"/>
                  </a:lnTo>
                  <a:lnTo>
                    <a:pt x="360" y="2198"/>
                  </a:lnTo>
                  <a:lnTo>
                    <a:pt x="335" y="2173"/>
                  </a:lnTo>
                  <a:lnTo>
                    <a:pt x="326" y="2148"/>
                  </a:lnTo>
                  <a:lnTo>
                    <a:pt x="293" y="2097"/>
                  </a:lnTo>
                  <a:lnTo>
                    <a:pt x="268" y="2056"/>
                  </a:lnTo>
                  <a:lnTo>
                    <a:pt x="235" y="2006"/>
                  </a:lnTo>
                  <a:lnTo>
                    <a:pt x="210" y="1955"/>
                  </a:lnTo>
                  <a:lnTo>
                    <a:pt x="184" y="1905"/>
                  </a:lnTo>
                  <a:lnTo>
                    <a:pt x="159" y="1855"/>
                  </a:lnTo>
                  <a:lnTo>
                    <a:pt x="134" y="1805"/>
                  </a:lnTo>
                  <a:lnTo>
                    <a:pt x="109" y="1755"/>
                  </a:lnTo>
                  <a:lnTo>
                    <a:pt x="93" y="1705"/>
                  </a:lnTo>
                  <a:lnTo>
                    <a:pt x="68" y="1655"/>
                  </a:lnTo>
                  <a:lnTo>
                    <a:pt x="51" y="1605"/>
                  </a:lnTo>
                  <a:lnTo>
                    <a:pt x="34" y="1554"/>
                  </a:lnTo>
                  <a:lnTo>
                    <a:pt x="9" y="1504"/>
                  </a:lnTo>
                  <a:lnTo>
                    <a:pt x="1" y="1454"/>
                  </a:lnTo>
                  <a:lnTo>
                    <a:pt x="1" y="1446"/>
                  </a:lnTo>
                  <a:lnTo>
                    <a:pt x="26" y="1379"/>
                  </a:lnTo>
                  <a:lnTo>
                    <a:pt x="51" y="1321"/>
                  </a:lnTo>
                  <a:lnTo>
                    <a:pt x="93" y="1237"/>
                  </a:lnTo>
                  <a:lnTo>
                    <a:pt x="176" y="12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4"/>
            <p:cNvSpPr/>
            <p:nvPr/>
          </p:nvSpPr>
          <p:spPr>
            <a:xfrm>
              <a:off x="5956579" y="4562096"/>
              <a:ext cx="293055" cy="259216"/>
            </a:xfrm>
            <a:custGeom>
              <a:avLst/>
              <a:gdLst/>
              <a:ahLst/>
              <a:cxnLst/>
              <a:rect l="l" t="t" r="r" b="b"/>
              <a:pathLst>
                <a:path w="5941" h="5255" extrusionOk="0">
                  <a:moveTo>
                    <a:pt x="2632" y="0"/>
                  </a:moveTo>
                  <a:lnTo>
                    <a:pt x="2716" y="0"/>
                  </a:lnTo>
                  <a:lnTo>
                    <a:pt x="2774" y="0"/>
                  </a:lnTo>
                  <a:lnTo>
                    <a:pt x="2833" y="0"/>
                  </a:lnTo>
                  <a:lnTo>
                    <a:pt x="2866" y="0"/>
                  </a:lnTo>
                  <a:lnTo>
                    <a:pt x="2916" y="0"/>
                  </a:lnTo>
                  <a:lnTo>
                    <a:pt x="2966" y="0"/>
                  </a:lnTo>
                  <a:lnTo>
                    <a:pt x="3025" y="0"/>
                  </a:lnTo>
                  <a:lnTo>
                    <a:pt x="3075" y="8"/>
                  </a:lnTo>
                  <a:lnTo>
                    <a:pt x="3125" y="8"/>
                  </a:lnTo>
                  <a:lnTo>
                    <a:pt x="3175" y="17"/>
                  </a:lnTo>
                  <a:lnTo>
                    <a:pt x="3225" y="25"/>
                  </a:lnTo>
                  <a:lnTo>
                    <a:pt x="3275" y="34"/>
                  </a:lnTo>
                  <a:lnTo>
                    <a:pt x="3334" y="42"/>
                  </a:lnTo>
                  <a:lnTo>
                    <a:pt x="3384" y="50"/>
                  </a:lnTo>
                  <a:lnTo>
                    <a:pt x="3434" y="59"/>
                  </a:lnTo>
                  <a:lnTo>
                    <a:pt x="3484" y="67"/>
                  </a:lnTo>
                  <a:lnTo>
                    <a:pt x="3534" y="75"/>
                  </a:lnTo>
                  <a:lnTo>
                    <a:pt x="3585" y="92"/>
                  </a:lnTo>
                  <a:lnTo>
                    <a:pt x="3635" y="100"/>
                  </a:lnTo>
                  <a:lnTo>
                    <a:pt x="3685" y="109"/>
                  </a:lnTo>
                  <a:lnTo>
                    <a:pt x="3727" y="125"/>
                  </a:lnTo>
                  <a:lnTo>
                    <a:pt x="3777" y="134"/>
                  </a:lnTo>
                  <a:lnTo>
                    <a:pt x="3827" y="150"/>
                  </a:lnTo>
                  <a:lnTo>
                    <a:pt x="3877" y="159"/>
                  </a:lnTo>
                  <a:lnTo>
                    <a:pt x="3927" y="176"/>
                  </a:lnTo>
                  <a:lnTo>
                    <a:pt x="3977" y="192"/>
                  </a:lnTo>
                  <a:lnTo>
                    <a:pt x="4002" y="201"/>
                  </a:lnTo>
                  <a:lnTo>
                    <a:pt x="4019" y="201"/>
                  </a:lnTo>
                  <a:lnTo>
                    <a:pt x="4069" y="217"/>
                  </a:lnTo>
                  <a:lnTo>
                    <a:pt x="4119" y="234"/>
                  </a:lnTo>
                  <a:lnTo>
                    <a:pt x="4161" y="251"/>
                  </a:lnTo>
                  <a:lnTo>
                    <a:pt x="4211" y="267"/>
                  </a:lnTo>
                  <a:lnTo>
                    <a:pt x="4253" y="292"/>
                  </a:lnTo>
                  <a:lnTo>
                    <a:pt x="4353" y="326"/>
                  </a:lnTo>
                  <a:lnTo>
                    <a:pt x="4445" y="368"/>
                  </a:lnTo>
                  <a:lnTo>
                    <a:pt x="4537" y="401"/>
                  </a:lnTo>
                  <a:lnTo>
                    <a:pt x="4629" y="443"/>
                  </a:lnTo>
                  <a:lnTo>
                    <a:pt x="4721" y="476"/>
                  </a:lnTo>
                  <a:lnTo>
                    <a:pt x="4813" y="518"/>
                  </a:lnTo>
                  <a:lnTo>
                    <a:pt x="4896" y="560"/>
                  </a:lnTo>
                  <a:lnTo>
                    <a:pt x="4988" y="602"/>
                  </a:lnTo>
                  <a:lnTo>
                    <a:pt x="5172" y="677"/>
                  </a:lnTo>
                  <a:lnTo>
                    <a:pt x="5356" y="760"/>
                  </a:lnTo>
                  <a:lnTo>
                    <a:pt x="5531" y="835"/>
                  </a:lnTo>
                  <a:lnTo>
                    <a:pt x="5623" y="877"/>
                  </a:lnTo>
                  <a:lnTo>
                    <a:pt x="5715" y="919"/>
                  </a:lnTo>
                  <a:lnTo>
                    <a:pt x="5807" y="952"/>
                  </a:lnTo>
                  <a:lnTo>
                    <a:pt x="5899" y="994"/>
                  </a:lnTo>
                  <a:lnTo>
                    <a:pt x="5940" y="1078"/>
                  </a:lnTo>
                  <a:lnTo>
                    <a:pt x="5849" y="1120"/>
                  </a:lnTo>
                  <a:lnTo>
                    <a:pt x="5757" y="1086"/>
                  </a:lnTo>
                  <a:lnTo>
                    <a:pt x="5665" y="1053"/>
                  </a:lnTo>
                  <a:lnTo>
                    <a:pt x="5564" y="1028"/>
                  </a:lnTo>
                  <a:lnTo>
                    <a:pt x="5473" y="994"/>
                  </a:lnTo>
                  <a:lnTo>
                    <a:pt x="5289" y="927"/>
                  </a:lnTo>
                  <a:lnTo>
                    <a:pt x="5097" y="869"/>
                  </a:lnTo>
                  <a:lnTo>
                    <a:pt x="4913" y="802"/>
                  </a:lnTo>
                  <a:lnTo>
                    <a:pt x="4813" y="777"/>
                  </a:lnTo>
                  <a:lnTo>
                    <a:pt x="4721" y="744"/>
                  </a:lnTo>
                  <a:lnTo>
                    <a:pt x="4629" y="735"/>
                  </a:lnTo>
                  <a:lnTo>
                    <a:pt x="4537" y="702"/>
                  </a:lnTo>
                  <a:lnTo>
                    <a:pt x="4445" y="677"/>
                  </a:lnTo>
                  <a:lnTo>
                    <a:pt x="4353" y="652"/>
                  </a:lnTo>
                  <a:lnTo>
                    <a:pt x="4253" y="627"/>
                  </a:lnTo>
                  <a:lnTo>
                    <a:pt x="4161" y="602"/>
                  </a:lnTo>
                  <a:lnTo>
                    <a:pt x="4111" y="585"/>
                  </a:lnTo>
                  <a:lnTo>
                    <a:pt x="4069" y="577"/>
                  </a:lnTo>
                  <a:lnTo>
                    <a:pt x="4019" y="568"/>
                  </a:lnTo>
                  <a:lnTo>
                    <a:pt x="3977" y="560"/>
                  </a:lnTo>
                  <a:lnTo>
                    <a:pt x="3927" y="543"/>
                  </a:lnTo>
                  <a:lnTo>
                    <a:pt x="3910" y="543"/>
                  </a:lnTo>
                  <a:lnTo>
                    <a:pt x="3877" y="535"/>
                  </a:lnTo>
                  <a:lnTo>
                    <a:pt x="3835" y="526"/>
                  </a:lnTo>
                  <a:lnTo>
                    <a:pt x="3785" y="510"/>
                  </a:lnTo>
                  <a:lnTo>
                    <a:pt x="3743" y="501"/>
                  </a:lnTo>
                  <a:lnTo>
                    <a:pt x="3693" y="493"/>
                  </a:lnTo>
                  <a:lnTo>
                    <a:pt x="3643" y="476"/>
                  </a:lnTo>
                  <a:lnTo>
                    <a:pt x="3601" y="468"/>
                  </a:lnTo>
                  <a:lnTo>
                    <a:pt x="3551" y="460"/>
                  </a:lnTo>
                  <a:lnTo>
                    <a:pt x="3509" y="451"/>
                  </a:lnTo>
                  <a:lnTo>
                    <a:pt x="3459" y="443"/>
                  </a:lnTo>
                  <a:lnTo>
                    <a:pt x="3409" y="435"/>
                  </a:lnTo>
                  <a:lnTo>
                    <a:pt x="3367" y="426"/>
                  </a:lnTo>
                  <a:lnTo>
                    <a:pt x="3317" y="418"/>
                  </a:lnTo>
                  <a:lnTo>
                    <a:pt x="3275" y="418"/>
                  </a:lnTo>
                  <a:lnTo>
                    <a:pt x="3225" y="409"/>
                  </a:lnTo>
                  <a:lnTo>
                    <a:pt x="3184" y="409"/>
                  </a:lnTo>
                  <a:lnTo>
                    <a:pt x="3133" y="401"/>
                  </a:lnTo>
                  <a:lnTo>
                    <a:pt x="3083" y="401"/>
                  </a:lnTo>
                  <a:lnTo>
                    <a:pt x="3033" y="401"/>
                  </a:lnTo>
                  <a:lnTo>
                    <a:pt x="2991" y="401"/>
                  </a:lnTo>
                  <a:lnTo>
                    <a:pt x="2941" y="401"/>
                  </a:lnTo>
                  <a:lnTo>
                    <a:pt x="2891" y="401"/>
                  </a:lnTo>
                  <a:lnTo>
                    <a:pt x="2841" y="401"/>
                  </a:lnTo>
                  <a:lnTo>
                    <a:pt x="2557" y="401"/>
                  </a:lnTo>
                  <a:lnTo>
                    <a:pt x="2515" y="401"/>
                  </a:lnTo>
                  <a:lnTo>
                    <a:pt x="2473" y="401"/>
                  </a:lnTo>
                  <a:lnTo>
                    <a:pt x="2432" y="401"/>
                  </a:lnTo>
                  <a:lnTo>
                    <a:pt x="2382" y="401"/>
                  </a:lnTo>
                  <a:lnTo>
                    <a:pt x="2340" y="401"/>
                  </a:lnTo>
                  <a:lnTo>
                    <a:pt x="2298" y="401"/>
                  </a:lnTo>
                  <a:lnTo>
                    <a:pt x="2256" y="409"/>
                  </a:lnTo>
                  <a:lnTo>
                    <a:pt x="2215" y="409"/>
                  </a:lnTo>
                  <a:lnTo>
                    <a:pt x="2189" y="409"/>
                  </a:lnTo>
                  <a:lnTo>
                    <a:pt x="2173" y="409"/>
                  </a:lnTo>
                  <a:lnTo>
                    <a:pt x="2156" y="409"/>
                  </a:lnTo>
                  <a:lnTo>
                    <a:pt x="2131" y="409"/>
                  </a:lnTo>
                  <a:lnTo>
                    <a:pt x="2114" y="409"/>
                  </a:lnTo>
                  <a:lnTo>
                    <a:pt x="2114" y="409"/>
                  </a:lnTo>
                  <a:lnTo>
                    <a:pt x="2098" y="409"/>
                  </a:lnTo>
                  <a:lnTo>
                    <a:pt x="2081" y="409"/>
                  </a:lnTo>
                  <a:lnTo>
                    <a:pt x="2081" y="409"/>
                  </a:lnTo>
                  <a:lnTo>
                    <a:pt x="2056" y="418"/>
                  </a:lnTo>
                  <a:lnTo>
                    <a:pt x="2047" y="418"/>
                  </a:lnTo>
                  <a:lnTo>
                    <a:pt x="2047" y="418"/>
                  </a:lnTo>
                  <a:lnTo>
                    <a:pt x="2031" y="418"/>
                  </a:lnTo>
                  <a:lnTo>
                    <a:pt x="2022" y="418"/>
                  </a:lnTo>
                  <a:lnTo>
                    <a:pt x="2006" y="418"/>
                  </a:lnTo>
                  <a:lnTo>
                    <a:pt x="1997" y="418"/>
                  </a:lnTo>
                  <a:lnTo>
                    <a:pt x="1981" y="418"/>
                  </a:lnTo>
                  <a:lnTo>
                    <a:pt x="1981" y="418"/>
                  </a:lnTo>
                  <a:lnTo>
                    <a:pt x="1972" y="418"/>
                  </a:lnTo>
                  <a:lnTo>
                    <a:pt x="1964" y="418"/>
                  </a:lnTo>
                  <a:lnTo>
                    <a:pt x="1964" y="535"/>
                  </a:lnTo>
                  <a:lnTo>
                    <a:pt x="1964" y="551"/>
                  </a:lnTo>
                  <a:lnTo>
                    <a:pt x="1964" y="568"/>
                  </a:lnTo>
                  <a:lnTo>
                    <a:pt x="1964" y="585"/>
                  </a:lnTo>
                  <a:lnTo>
                    <a:pt x="1964" y="602"/>
                  </a:lnTo>
                  <a:lnTo>
                    <a:pt x="1964" y="627"/>
                  </a:lnTo>
                  <a:lnTo>
                    <a:pt x="1964" y="635"/>
                  </a:lnTo>
                  <a:lnTo>
                    <a:pt x="1964" y="660"/>
                  </a:lnTo>
                  <a:lnTo>
                    <a:pt x="1964" y="677"/>
                  </a:lnTo>
                  <a:lnTo>
                    <a:pt x="1972" y="693"/>
                  </a:lnTo>
                  <a:lnTo>
                    <a:pt x="1972" y="710"/>
                  </a:lnTo>
                  <a:lnTo>
                    <a:pt x="1981" y="727"/>
                  </a:lnTo>
                  <a:lnTo>
                    <a:pt x="1989" y="744"/>
                  </a:lnTo>
                  <a:lnTo>
                    <a:pt x="1997" y="760"/>
                  </a:lnTo>
                  <a:lnTo>
                    <a:pt x="2006" y="769"/>
                  </a:lnTo>
                  <a:lnTo>
                    <a:pt x="2014" y="785"/>
                  </a:lnTo>
                  <a:lnTo>
                    <a:pt x="2022" y="802"/>
                  </a:lnTo>
                  <a:lnTo>
                    <a:pt x="2031" y="819"/>
                  </a:lnTo>
                  <a:lnTo>
                    <a:pt x="2039" y="835"/>
                  </a:lnTo>
                  <a:lnTo>
                    <a:pt x="2056" y="852"/>
                  </a:lnTo>
                  <a:lnTo>
                    <a:pt x="2064" y="869"/>
                  </a:lnTo>
                  <a:lnTo>
                    <a:pt x="2072" y="886"/>
                  </a:lnTo>
                  <a:lnTo>
                    <a:pt x="2081" y="902"/>
                  </a:lnTo>
                  <a:lnTo>
                    <a:pt x="2098" y="919"/>
                  </a:lnTo>
                  <a:lnTo>
                    <a:pt x="2106" y="936"/>
                  </a:lnTo>
                  <a:lnTo>
                    <a:pt x="2123" y="952"/>
                  </a:lnTo>
                  <a:lnTo>
                    <a:pt x="2139" y="969"/>
                  </a:lnTo>
                  <a:lnTo>
                    <a:pt x="2156" y="978"/>
                  </a:lnTo>
                  <a:lnTo>
                    <a:pt x="2164" y="994"/>
                  </a:lnTo>
                  <a:lnTo>
                    <a:pt x="2181" y="1011"/>
                  </a:lnTo>
                  <a:lnTo>
                    <a:pt x="2198" y="1028"/>
                  </a:lnTo>
                  <a:lnTo>
                    <a:pt x="2215" y="1044"/>
                  </a:lnTo>
                  <a:lnTo>
                    <a:pt x="2223" y="1061"/>
                  </a:lnTo>
                  <a:lnTo>
                    <a:pt x="2240" y="1069"/>
                  </a:lnTo>
                  <a:lnTo>
                    <a:pt x="2265" y="1086"/>
                  </a:lnTo>
                  <a:lnTo>
                    <a:pt x="2281" y="1103"/>
                  </a:lnTo>
                  <a:lnTo>
                    <a:pt x="2298" y="1120"/>
                  </a:lnTo>
                  <a:lnTo>
                    <a:pt x="2315" y="1128"/>
                  </a:lnTo>
                  <a:lnTo>
                    <a:pt x="2331" y="1145"/>
                  </a:lnTo>
                  <a:lnTo>
                    <a:pt x="2348" y="1161"/>
                  </a:lnTo>
                  <a:lnTo>
                    <a:pt x="2373" y="1170"/>
                  </a:lnTo>
                  <a:lnTo>
                    <a:pt x="2390" y="1186"/>
                  </a:lnTo>
                  <a:lnTo>
                    <a:pt x="2407" y="1203"/>
                  </a:lnTo>
                  <a:lnTo>
                    <a:pt x="2432" y="1211"/>
                  </a:lnTo>
                  <a:lnTo>
                    <a:pt x="2448" y="1228"/>
                  </a:lnTo>
                  <a:lnTo>
                    <a:pt x="2473" y="1236"/>
                  </a:lnTo>
                  <a:lnTo>
                    <a:pt x="2490" y="1253"/>
                  </a:lnTo>
                  <a:lnTo>
                    <a:pt x="2507" y="1270"/>
                  </a:lnTo>
                  <a:lnTo>
                    <a:pt x="2557" y="1295"/>
                  </a:lnTo>
                  <a:lnTo>
                    <a:pt x="2599" y="1320"/>
                  </a:lnTo>
                  <a:lnTo>
                    <a:pt x="2649" y="1345"/>
                  </a:lnTo>
                  <a:lnTo>
                    <a:pt x="2691" y="1370"/>
                  </a:lnTo>
                  <a:lnTo>
                    <a:pt x="2741" y="1387"/>
                  </a:lnTo>
                  <a:lnTo>
                    <a:pt x="2783" y="1412"/>
                  </a:lnTo>
                  <a:lnTo>
                    <a:pt x="2833" y="1437"/>
                  </a:lnTo>
                  <a:lnTo>
                    <a:pt x="2883" y="1462"/>
                  </a:lnTo>
                  <a:lnTo>
                    <a:pt x="2933" y="1479"/>
                  </a:lnTo>
                  <a:lnTo>
                    <a:pt x="2983" y="1504"/>
                  </a:lnTo>
                  <a:lnTo>
                    <a:pt x="3033" y="1521"/>
                  </a:lnTo>
                  <a:lnTo>
                    <a:pt x="3083" y="1546"/>
                  </a:lnTo>
                  <a:lnTo>
                    <a:pt x="3133" y="1562"/>
                  </a:lnTo>
                  <a:lnTo>
                    <a:pt x="3192" y="1579"/>
                  </a:lnTo>
                  <a:lnTo>
                    <a:pt x="3242" y="1604"/>
                  </a:lnTo>
                  <a:lnTo>
                    <a:pt x="3292" y="1621"/>
                  </a:lnTo>
                  <a:lnTo>
                    <a:pt x="3342" y="1637"/>
                  </a:lnTo>
                  <a:lnTo>
                    <a:pt x="3392" y="1654"/>
                  </a:lnTo>
                  <a:lnTo>
                    <a:pt x="3443" y="1671"/>
                  </a:lnTo>
                  <a:lnTo>
                    <a:pt x="3493" y="1688"/>
                  </a:lnTo>
                  <a:lnTo>
                    <a:pt x="3543" y="1704"/>
                  </a:lnTo>
                  <a:lnTo>
                    <a:pt x="3593" y="1721"/>
                  </a:lnTo>
                  <a:lnTo>
                    <a:pt x="3643" y="1729"/>
                  </a:lnTo>
                  <a:lnTo>
                    <a:pt x="3743" y="1763"/>
                  </a:lnTo>
                  <a:lnTo>
                    <a:pt x="3844" y="1788"/>
                  </a:lnTo>
                  <a:lnTo>
                    <a:pt x="3935" y="1813"/>
                  </a:lnTo>
                  <a:lnTo>
                    <a:pt x="4019" y="1838"/>
                  </a:lnTo>
                  <a:lnTo>
                    <a:pt x="4103" y="1855"/>
                  </a:lnTo>
                  <a:lnTo>
                    <a:pt x="4261" y="1896"/>
                  </a:lnTo>
                  <a:lnTo>
                    <a:pt x="4387" y="1930"/>
                  </a:lnTo>
                  <a:lnTo>
                    <a:pt x="4579" y="1980"/>
                  </a:lnTo>
                  <a:lnTo>
                    <a:pt x="4762" y="2022"/>
                  </a:lnTo>
                  <a:lnTo>
                    <a:pt x="4838" y="2038"/>
                  </a:lnTo>
                  <a:lnTo>
                    <a:pt x="4888" y="2055"/>
                  </a:lnTo>
                  <a:lnTo>
                    <a:pt x="4921" y="2055"/>
                  </a:lnTo>
                  <a:lnTo>
                    <a:pt x="4946" y="2064"/>
                  </a:lnTo>
                  <a:lnTo>
                    <a:pt x="4988" y="2072"/>
                  </a:lnTo>
                  <a:lnTo>
                    <a:pt x="5030" y="2080"/>
                  </a:lnTo>
                  <a:lnTo>
                    <a:pt x="5122" y="2089"/>
                  </a:lnTo>
                  <a:lnTo>
                    <a:pt x="5214" y="2105"/>
                  </a:lnTo>
                  <a:lnTo>
                    <a:pt x="5289" y="2114"/>
                  </a:lnTo>
                  <a:lnTo>
                    <a:pt x="5322" y="2122"/>
                  </a:lnTo>
                  <a:lnTo>
                    <a:pt x="5347" y="2130"/>
                  </a:lnTo>
                  <a:lnTo>
                    <a:pt x="5364" y="2130"/>
                  </a:lnTo>
                  <a:lnTo>
                    <a:pt x="5389" y="2139"/>
                  </a:lnTo>
                  <a:lnTo>
                    <a:pt x="5406" y="2147"/>
                  </a:lnTo>
                  <a:lnTo>
                    <a:pt x="5431" y="2155"/>
                  </a:lnTo>
                  <a:lnTo>
                    <a:pt x="5448" y="2172"/>
                  </a:lnTo>
                  <a:lnTo>
                    <a:pt x="5464" y="2197"/>
                  </a:lnTo>
                  <a:lnTo>
                    <a:pt x="5481" y="2214"/>
                  </a:lnTo>
                  <a:lnTo>
                    <a:pt x="5481" y="2214"/>
                  </a:lnTo>
                  <a:lnTo>
                    <a:pt x="5489" y="2239"/>
                  </a:lnTo>
                  <a:lnTo>
                    <a:pt x="5498" y="2272"/>
                  </a:lnTo>
                  <a:lnTo>
                    <a:pt x="5498" y="2297"/>
                  </a:lnTo>
                  <a:lnTo>
                    <a:pt x="5498" y="2323"/>
                  </a:lnTo>
                  <a:lnTo>
                    <a:pt x="5498" y="2348"/>
                  </a:lnTo>
                  <a:lnTo>
                    <a:pt x="5489" y="2373"/>
                  </a:lnTo>
                  <a:lnTo>
                    <a:pt x="5481" y="2398"/>
                  </a:lnTo>
                  <a:lnTo>
                    <a:pt x="5481" y="2398"/>
                  </a:lnTo>
                  <a:lnTo>
                    <a:pt x="5464" y="2423"/>
                  </a:lnTo>
                  <a:lnTo>
                    <a:pt x="5448" y="2439"/>
                  </a:lnTo>
                  <a:lnTo>
                    <a:pt x="5422" y="2456"/>
                  </a:lnTo>
                  <a:lnTo>
                    <a:pt x="5397" y="2465"/>
                  </a:lnTo>
                  <a:lnTo>
                    <a:pt x="5381" y="2473"/>
                  </a:lnTo>
                  <a:lnTo>
                    <a:pt x="5356" y="2481"/>
                  </a:lnTo>
                  <a:lnTo>
                    <a:pt x="5331" y="2481"/>
                  </a:lnTo>
                  <a:lnTo>
                    <a:pt x="5189" y="2481"/>
                  </a:lnTo>
                  <a:lnTo>
                    <a:pt x="5113" y="2481"/>
                  </a:lnTo>
                  <a:lnTo>
                    <a:pt x="5047" y="2481"/>
                  </a:lnTo>
                  <a:lnTo>
                    <a:pt x="4971" y="2481"/>
                  </a:lnTo>
                  <a:lnTo>
                    <a:pt x="4905" y="2481"/>
                  </a:lnTo>
                  <a:lnTo>
                    <a:pt x="4829" y="2481"/>
                  </a:lnTo>
                  <a:lnTo>
                    <a:pt x="4762" y="2481"/>
                  </a:lnTo>
                  <a:lnTo>
                    <a:pt x="4696" y="2490"/>
                  </a:lnTo>
                  <a:lnTo>
                    <a:pt x="4629" y="2498"/>
                  </a:lnTo>
                  <a:lnTo>
                    <a:pt x="4604" y="2498"/>
                  </a:lnTo>
                  <a:lnTo>
                    <a:pt x="4562" y="2498"/>
                  </a:lnTo>
                  <a:lnTo>
                    <a:pt x="4487" y="2506"/>
                  </a:lnTo>
                  <a:lnTo>
                    <a:pt x="4420" y="2615"/>
                  </a:lnTo>
                  <a:lnTo>
                    <a:pt x="4353" y="2623"/>
                  </a:lnTo>
                  <a:lnTo>
                    <a:pt x="4286" y="2632"/>
                  </a:lnTo>
                  <a:lnTo>
                    <a:pt x="4219" y="2640"/>
                  </a:lnTo>
                  <a:lnTo>
                    <a:pt x="4153" y="2648"/>
                  </a:lnTo>
                  <a:lnTo>
                    <a:pt x="4086" y="2657"/>
                  </a:lnTo>
                  <a:lnTo>
                    <a:pt x="4019" y="2673"/>
                  </a:lnTo>
                  <a:lnTo>
                    <a:pt x="3952" y="2682"/>
                  </a:lnTo>
                  <a:lnTo>
                    <a:pt x="3885" y="2698"/>
                  </a:lnTo>
                  <a:lnTo>
                    <a:pt x="3818" y="2707"/>
                  </a:lnTo>
                  <a:lnTo>
                    <a:pt x="3760" y="2724"/>
                  </a:lnTo>
                  <a:lnTo>
                    <a:pt x="3693" y="2740"/>
                  </a:lnTo>
                  <a:lnTo>
                    <a:pt x="3626" y="2757"/>
                  </a:lnTo>
                  <a:lnTo>
                    <a:pt x="3560" y="2774"/>
                  </a:lnTo>
                  <a:lnTo>
                    <a:pt x="3501" y="2790"/>
                  </a:lnTo>
                  <a:lnTo>
                    <a:pt x="3434" y="2807"/>
                  </a:lnTo>
                  <a:lnTo>
                    <a:pt x="3367" y="2824"/>
                  </a:lnTo>
                  <a:lnTo>
                    <a:pt x="3301" y="2840"/>
                  </a:lnTo>
                  <a:lnTo>
                    <a:pt x="3242" y="2857"/>
                  </a:lnTo>
                  <a:lnTo>
                    <a:pt x="3175" y="2874"/>
                  </a:lnTo>
                  <a:lnTo>
                    <a:pt x="3108" y="2891"/>
                  </a:lnTo>
                  <a:lnTo>
                    <a:pt x="3050" y="2916"/>
                  </a:lnTo>
                  <a:lnTo>
                    <a:pt x="2983" y="2932"/>
                  </a:lnTo>
                  <a:lnTo>
                    <a:pt x="2916" y="2957"/>
                  </a:lnTo>
                  <a:lnTo>
                    <a:pt x="2858" y="2982"/>
                  </a:lnTo>
                  <a:lnTo>
                    <a:pt x="2791" y="2999"/>
                  </a:lnTo>
                  <a:lnTo>
                    <a:pt x="2732" y="3024"/>
                  </a:lnTo>
                  <a:lnTo>
                    <a:pt x="2666" y="3049"/>
                  </a:lnTo>
                  <a:lnTo>
                    <a:pt x="2607" y="3074"/>
                  </a:lnTo>
                  <a:lnTo>
                    <a:pt x="2540" y="3091"/>
                  </a:lnTo>
                  <a:lnTo>
                    <a:pt x="2473" y="3116"/>
                  </a:lnTo>
                  <a:lnTo>
                    <a:pt x="2415" y="3141"/>
                  </a:lnTo>
                  <a:lnTo>
                    <a:pt x="2348" y="3175"/>
                  </a:lnTo>
                  <a:lnTo>
                    <a:pt x="2290" y="3200"/>
                  </a:lnTo>
                  <a:lnTo>
                    <a:pt x="2223" y="3225"/>
                  </a:lnTo>
                  <a:lnTo>
                    <a:pt x="2164" y="3250"/>
                  </a:lnTo>
                  <a:lnTo>
                    <a:pt x="2098" y="3275"/>
                  </a:lnTo>
                  <a:lnTo>
                    <a:pt x="2039" y="3308"/>
                  </a:lnTo>
                  <a:lnTo>
                    <a:pt x="1972" y="3333"/>
                  </a:lnTo>
                  <a:lnTo>
                    <a:pt x="1914" y="3367"/>
                  </a:lnTo>
                  <a:lnTo>
                    <a:pt x="1847" y="3392"/>
                  </a:lnTo>
                  <a:lnTo>
                    <a:pt x="1788" y="3425"/>
                  </a:lnTo>
                  <a:lnTo>
                    <a:pt x="1722" y="3450"/>
                  </a:lnTo>
                  <a:lnTo>
                    <a:pt x="1663" y="3484"/>
                  </a:lnTo>
                  <a:lnTo>
                    <a:pt x="1596" y="3517"/>
                  </a:lnTo>
                  <a:lnTo>
                    <a:pt x="1538" y="3551"/>
                  </a:lnTo>
                  <a:lnTo>
                    <a:pt x="1471" y="3576"/>
                  </a:lnTo>
                  <a:lnTo>
                    <a:pt x="1413" y="3609"/>
                  </a:lnTo>
                  <a:lnTo>
                    <a:pt x="1346" y="3642"/>
                  </a:lnTo>
                  <a:lnTo>
                    <a:pt x="1287" y="3676"/>
                  </a:lnTo>
                  <a:lnTo>
                    <a:pt x="1220" y="3718"/>
                  </a:lnTo>
                  <a:lnTo>
                    <a:pt x="1154" y="3751"/>
                  </a:lnTo>
                  <a:lnTo>
                    <a:pt x="1137" y="3759"/>
                  </a:lnTo>
                  <a:lnTo>
                    <a:pt x="1112" y="3776"/>
                  </a:lnTo>
                  <a:lnTo>
                    <a:pt x="1053" y="3801"/>
                  </a:lnTo>
                  <a:lnTo>
                    <a:pt x="936" y="3860"/>
                  </a:lnTo>
                  <a:lnTo>
                    <a:pt x="870" y="3885"/>
                  </a:lnTo>
                  <a:lnTo>
                    <a:pt x="803" y="3926"/>
                  </a:lnTo>
                  <a:lnTo>
                    <a:pt x="769" y="3935"/>
                  </a:lnTo>
                  <a:lnTo>
                    <a:pt x="736" y="3960"/>
                  </a:lnTo>
                  <a:lnTo>
                    <a:pt x="702" y="3977"/>
                  </a:lnTo>
                  <a:lnTo>
                    <a:pt x="677" y="3993"/>
                  </a:lnTo>
                  <a:lnTo>
                    <a:pt x="644" y="4010"/>
                  </a:lnTo>
                  <a:lnTo>
                    <a:pt x="611" y="4027"/>
                  </a:lnTo>
                  <a:lnTo>
                    <a:pt x="577" y="4052"/>
                  </a:lnTo>
                  <a:lnTo>
                    <a:pt x="552" y="4069"/>
                  </a:lnTo>
                  <a:lnTo>
                    <a:pt x="519" y="4085"/>
                  </a:lnTo>
                  <a:lnTo>
                    <a:pt x="494" y="4110"/>
                  </a:lnTo>
                  <a:lnTo>
                    <a:pt x="469" y="4127"/>
                  </a:lnTo>
                  <a:lnTo>
                    <a:pt x="452" y="4135"/>
                  </a:lnTo>
                  <a:lnTo>
                    <a:pt x="443" y="4152"/>
                  </a:lnTo>
                  <a:lnTo>
                    <a:pt x="435" y="4160"/>
                  </a:lnTo>
                  <a:lnTo>
                    <a:pt x="418" y="4169"/>
                  </a:lnTo>
                  <a:lnTo>
                    <a:pt x="410" y="4177"/>
                  </a:lnTo>
                  <a:lnTo>
                    <a:pt x="402" y="4185"/>
                  </a:lnTo>
                  <a:lnTo>
                    <a:pt x="393" y="4194"/>
                  </a:lnTo>
                  <a:lnTo>
                    <a:pt x="385" y="4202"/>
                  </a:lnTo>
                  <a:lnTo>
                    <a:pt x="377" y="4219"/>
                  </a:lnTo>
                  <a:lnTo>
                    <a:pt x="368" y="4227"/>
                  </a:lnTo>
                  <a:lnTo>
                    <a:pt x="360" y="4236"/>
                  </a:lnTo>
                  <a:lnTo>
                    <a:pt x="352" y="4244"/>
                  </a:lnTo>
                  <a:lnTo>
                    <a:pt x="343" y="4252"/>
                  </a:lnTo>
                  <a:lnTo>
                    <a:pt x="343" y="4252"/>
                  </a:lnTo>
                  <a:lnTo>
                    <a:pt x="343" y="4261"/>
                  </a:lnTo>
                  <a:lnTo>
                    <a:pt x="343" y="4269"/>
                  </a:lnTo>
                  <a:lnTo>
                    <a:pt x="343" y="4277"/>
                  </a:lnTo>
                  <a:lnTo>
                    <a:pt x="343" y="4286"/>
                  </a:lnTo>
                  <a:lnTo>
                    <a:pt x="343" y="4302"/>
                  </a:lnTo>
                  <a:lnTo>
                    <a:pt x="335" y="4311"/>
                  </a:lnTo>
                  <a:lnTo>
                    <a:pt x="335" y="4327"/>
                  </a:lnTo>
                  <a:lnTo>
                    <a:pt x="335" y="4344"/>
                  </a:lnTo>
                  <a:lnTo>
                    <a:pt x="335" y="4353"/>
                  </a:lnTo>
                  <a:lnTo>
                    <a:pt x="335" y="4369"/>
                  </a:lnTo>
                  <a:lnTo>
                    <a:pt x="335" y="4378"/>
                  </a:lnTo>
                  <a:lnTo>
                    <a:pt x="335" y="4453"/>
                  </a:lnTo>
                  <a:lnTo>
                    <a:pt x="335" y="4461"/>
                  </a:lnTo>
                  <a:lnTo>
                    <a:pt x="335" y="4470"/>
                  </a:lnTo>
                  <a:lnTo>
                    <a:pt x="335" y="4478"/>
                  </a:lnTo>
                  <a:lnTo>
                    <a:pt x="335" y="4495"/>
                  </a:lnTo>
                  <a:lnTo>
                    <a:pt x="335" y="4503"/>
                  </a:lnTo>
                  <a:lnTo>
                    <a:pt x="335" y="4511"/>
                  </a:lnTo>
                  <a:lnTo>
                    <a:pt x="335" y="4520"/>
                  </a:lnTo>
                  <a:lnTo>
                    <a:pt x="335" y="4528"/>
                  </a:lnTo>
                  <a:lnTo>
                    <a:pt x="335" y="4536"/>
                  </a:lnTo>
                  <a:lnTo>
                    <a:pt x="343" y="4545"/>
                  </a:lnTo>
                  <a:lnTo>
                    <a:pt x="343" y="4553"/>
                  </a:lnTo>
                  <a:lnTo>
                    <a:pt x="352" y="4561"/>
                  </a:lnTo>
                  <a:lnTo>
                    <a:pt x="360" y="4570"/>
                  </a:lnTo>
                  <a:lnTo>
                    <a:pt x="368" y="4586"/>
                  </a:lnTo>
                  <a:lnTo>
                    <a:pt x="377" y="4595"/>
                  </a:lnTo>
                  <a:lnTo>
                    <a:pt x="385" y="4603"/>
                  </a:lnTo>
                  <a:lnTo>
                    <a:pt x="393" y="4612"/>
                  </a:lnTo>
                  <a:lnTo>
                    <a:pt x="402" y="4620"/>
                  </a:lnTo>
                  <a:lnTo>
                    <a:pt x="410" y="4628"/>
                  </a:lnTo>
                  <a:lnTo>
                    <a:pt x="427" y="4637"/>
                  </a:lnTo>
                  <a:lnTo>
                    <a:pt x="435" y="4645"/>
                  </a:lnTo>
                  <a:lnTo>
                    <a:pt x="443" y="4653"/>
                  </a:lnTo>
                  <a:lnTo>
                    <a:pt x="460" y="4662"/>
                  </a:lnTo>
                  <a:lnTo>
                    <a:pt x="469" y="4670"/>
                  </a:lnTo>
                  <a:lnTo>
                    <a:pt x="485" y="4678"/>
                  </a:lnTo>
                  <a:lnTo>
                    <a:pt x="502" y="4695"/>
                  </a:lnTo>
                  <a:lnTo>
                    <a:pt x="510" y="4703"/>
                  </a:lnTo>
                  <a:lnTo>
                    <a:pt x="527" y="4712"/>
                  </a:lnTo>
                  <a:lnTo>
                    <a:pt x="544" y="4720"/>
                  </a:lnTo>
                  <a:lnTo>
                    <a:pt x="560" y="4728"/>
                  </a:lnTo>
                  <a:lnTo>
                    <a:pt x="569" y="4728"/>
                  </a:lnTo>
                  <a:lnTo>
                    <a:pt x="577" y="4728"/>
                  </a:lnTo>
                  <a:lnTo>
                    <a:pt x="594" y="4737"/>
                  </a:lnTo>
                  <a:lnTo>
                    <a:pt x="594" y="4737"/>
                  </a:lnTo>
                  <a:lnTo>
                    <a:pt x="611" y="4745"/>
                  </a:lnTo>
                  <a:lnTo>
                    <a:pt x="627" y="4754"/>
                  </a:lnTo>
                  <a:lnTo>
                    <a:pt x="644" y="4762"/>
                  </a:lnTo>
                  <a:lnTo>
                    <a:pt x="661" y="4770"/>
                  </a:lnTo>
                  <a:lnTo>
                    <a:pt x="661" y="4770"/>
                  </a:lnTo>
                  <a:lnTo>
                    <a:pt x="702" y="4787"/>
                  </a:lnTo>
                  <a:lnTo>
                    <a:pt x="744" y="4795"/>
                  </a:lnTo>
                  <a:lnTo>
                    <a:pt x="778" y="4812"/>
                  </a:lnTo>
                  <a:lnTo>
                    <a:pt x="819" y="4829"/>
                  </a:lnTo>
                  <a:lnTo>
                    <a:pt x="861" y="4837"/>
                  </a:lnTo>
                  <a:lnTo>
                    <a:pt x="903" y="4854"/>
                  </a:lnTo>
                  <a:lnTo>
                    <a:pt x="953" y="4862"/>
                  </a:lnTo>
                  <a:lnTo>
                    <a:pt x="995" y="4879"/>
                  </a:lnTo>
                  <a:lnTo>
                    <a:pt x="1037" y="4887"/>
                  </a:lnTo>
                  <a:lnTo>
                    <a:pt x="1087" y="4896"/>
                  </a:lnTo>
                  <a:lnTo>
                    <a:pt x="1128" y="4912"/>
                  </a:lnTo>
                  <a:lnTo>
                    <a:pt x="1179" y="4921"/>
                  </a:lnTo>
                  <a:lnTo>
                    <a:pt x="1220" y="4929"/>
                  </a:lnTo>
                  <a:lnTo>
                    <a:pt x="1271" y="4937"/>
                  </a:lnTo>
                  <a:lnTo>
                    <a:pt x="1312" y="4946"/>
                  </a:lnTo>
                  <a:lnTo>
                    <a:pt x="1362" y="4946"/>
                  </a:lnTo>
                  <a:lnTo>
                    <a:pt x="1404" y="4954"/>
                  </a:lnTo>
                  <a:lnTo>
                    <a:pt x="1454" y="4962"/>
                  </a:lnTo>
                  <a:lnTo>
                    <a:pt x="1496" y="4971"/>
                  </a:lnTo>
                  <a:lnTo>
                    <a:pt x="1546" y="4971"/>
                  </a:lnTo>
                  <a:lnTo>
                    <a:pt x="1588" y="4971"/>
                  </a:lnTo>
                  <a:lnTo>
                    <a:pt x="1630" y="4971"/>
                  </a:lnTo>
                  <a:lnTo>
                    <a:pt x="1671" y="4971"/>
                  </a:lnTo>
                  <a:lnTo>
                    <a:pt x="1713" y="4971"/>
                  </a:lnTo>
                  <a:lnTo>
                    <a:pt x="1755" y="4971"/>
                  </a:lnTo>
                  <a:lnTo>
                    <a:pt x="1797" y="4971"/>
                  </a:lnTo>
                  <a:lnTo>
                    <a:pt x="1839" y="4971"/>
                  </a:lnTo>
                  <a:lnTo>
                    <a:pt x="1872" y="4971"/>
                  </a:lnTo>
                  <a:lnTo>
                    <a:pt x="2189" y="4971"/>
                  </a:lnTo>
                  <a:lnTo>
                    <a:pt x="2340" y="4962"/>
                  </a:lnTo>
                  <a:lnTo>
                    <a:pt x="2398" y="4954"/>
                  </a:lnTo>
                  <a:lnTo>
                    <a:pt x="2465" y="4954"/>
                  </a:lnTo>
                  <a:lnTo>
                    <a:pt x="2582" y="4937"/>
                  </a:lnTo>
                  <a:lnTo>
                    <a:pt x="2682" y="4929"/>
                  </a:lnTo>
                  <a:lnTo>
                    <a:pt x="2774" y="4921"/>
                  </a:lnTo>
                  <a:lnTo>
                    <a:pt x="2858" y="4912"/>
                  </a:lnTo>
                  <a:lnTo>
                    <a:pt x="2933" y="4904"/>
                  </a:lnTo>
                  <a:lnTo>
                    <a:pt x="3008" y="4896"/>
                  </a:lnTo>
                  <a:lnTo>
                    <a:pt x="3067" y="4912"/>
                  </a:lnTo>
                  <a:lnTo>
                    <a:pt x="3142" y="4896"/>
                  </a:lnTo>
                  <a:lnTo>
                    <a:pt x="3225" y="4879"/>
                  </a:lnTo>
                  <a:lnTo>
                    <a:pt x="3317" y="4862"/>
                  </a:lnTo>
                  <a:lnTo>
                    <a:pt x="3526" y="4829"/>
                  </a:lnTo>
                  <a:lnTo>
                    <a:pt x="3802" y="4779"/>
                  </a:lnTo>
                  <a:lnTo>
                    <a:pt x="3927" y="4854"/>
                  </a:lnTo>
                  <a:lnTo>
                    <a:pt x="3844" y="4971"/>
                  </a:lnTo>
                  <a:lnTo>
                    <a:pt x="3568" y="5029"/>
                  </a:lnTo>
                  <a:lnTo>
                    <a:pt x="3359" y="5079"/>
                  </a:lnTo>
                  <a:lnTo>
                    <a:pt x="3267" y="5096"/>
                  </a:lnTo>
                  <a:lnTo>
                    <a:pt x="3184" y="5113"/>
                  </a:lnTo>
                  <a:lnTo>
                    <a:pt x="3108" y="5129"/>
                  </a:lnTo>
                  <a:lnTo>
                    <a:pt x="3033" y="5138"/>
                  </a:lnTo>
                  <a:lnTo>
                    <a:pt x="2950" y="5155"/>
                  </a:lnTo>
                  <a:lnTo>
                    <a:pt x="2874" y="5171"/>
                  </a:lnTo>
                  <a:lnTo>
                    <a:pt x="2791" y="5180"/>
                  </a:lnTo>
                  <a:lnTo>
                    <a:pt x="2691" y="5196"/>
                  </a:lnTo>
                  <a:lnTo>
                    <a:pt x="2590" y="5205"/>
                  </a:lnTo>
                  <a:lnTo>
                    <a:pt x="2473" y="5221"/>
                  </a:lnTo>
                  <a:lnTo>
                    <a:pt x="2407" y="5230"/>
                  </a:lnTo>
                  <a:lnTo>
                    <a:pt x="2340" y="5230"/>
                  </a:lnTo>
                  <a:lnTo>
                    <a:pt x="2198" y="5255"/>
                  </a:lnTo>
                  <a:lnTo>
                    <a:pt x="2173" y="5255"/>
                  </a:lnTo>
                  <a:lnTo>
                    <a:pt x="2148" y="5255"/>
                  </a:lnTo>
                  <a:lnTo>
                    <a:pt x="1730" y="5255"/>
                  </a:lnTo>
                  <a:lnTo>
                    <a:pt x="1688" y="5255"/>
                  </a:lnTo>
                  <a:lnTo>
                    <a:pt x="1646" y="5255"/>
                  </a:lnTo>
                  <a:lnTo>
                    <a:pt x="1596" y="5255"/>
                  </a:lnTo>
                  <a:lnTo>
                    <a:pt x="1555" y="5255"/>
                  </a:lnTo>
                  <a:lnTo>
                    <a:pt x="1504" y="5255"/>
                  </a:lnTo>
                  <a:lnTo>
                    <a:pt x="1454" y="5255"/>
                  </a:lnTo>
                  <a:lnTo>
                    <a:pt x="1413" y="5255"/>
                  </a:lnTo>
                  <a:lnTo>
                    <a:pt x="1362" y="5246"/>
                  </a:lnTo>
                  <a:lnTo>
                    <a:pt x="1312" y="5238"/>
                  </a:lnTo>
                  <a:lnTo>
                    <a:pt x="1262" y="5238"/>
                  </a:lnTo>
                  <a:lnTo>
                    <a:pt x="1212" y="5230"/>
                  </a:lnTo>
                  <a:lnTo>
                    <a:pt x="1162" y="5221"/>
                  </a:lnTo>
                  <a:lnTo>
                    <a:pt x="1112" y="5213"/>
                  </a:lnTo>
                  <a:lnTo>
                    <a:pt x="1062" y="5205"/>
                  </a:lnTo>
                  <a:lnTo>
                    <a:pt x="1012" y="5196"/>
                  </a:lnTo>
                  <a:lnTo>
                    <a:pt x="961" y="5180"/>
                  </a:lnTo>
                  <a:lnTo>
                    <a:pt x="911" y="5171"/>
                  </a:lnTo>
                  <a:lnTo>
                    <a:pt x="861" y="5163"/>
                  </a:lnTo>
                  <a:lnTo>
                    <a:pt x="819" y="5146"/>
                  </a:lnTo>
                  <a:lnTo>
                    <a:pt x="769" y="5138"/>
                  </a:lnTo>
                  <a:lnTo>
                    <a:pt x="719" y="5121"/>
                  </a:lnTo>
                  <a:lnTo>
                    <a:pt x="677" y="5113"/>
                  </a:lnTo>
                  <a:lnTo>
                    <a:pt x="627" y="5096"/>
                  </a:lnTo>
                  <a:lnTo>
                    <a:pt x="585" y="5079"/>
                  </a:lnTo>
                  <a:lnTo>
                    <a:pt x="544" y="5063"/>
                  </a:lnTo>
                  <a:lnTo>
                    <a:pt x="519" y="5054"/>
                  </a:lnTo>
                  <a:lnTo>
                    <a:pt x="494" y="5046"/>
                  </a:lnTo>
                  <a:lnTo>
                    <a:pt x="477" y="5029"/>
                  </a:lnTo>
                  <a:lnTo>
                    <a:pt x="452" y="5021"/>
                  </a:lnTo>
                  <a:lnTo>
                    <a:pt x="435" y="5013"/>
                  </a:lnTo>
                  <a:lnTo>
                    <a:pt x="427" y="5013"/>
                  </a:lnTo>
                  <a:lnTo>
                    <a:pt x="410" y="5004"/>
                  </a:lnTo>
                  <a:lnTo>
                    <a:pt x="393" y="4996"/>
                  </a:lnTo>
                  <a:lnTo>
                    <a:pt x="368" y="4987"/>
                  </a:lnTo>
                  <a:lnTo>
                    <a:pt x="352" y="4971"/>
                  </a:lnTo>
                  <a:lnTo>
                    <a:pt x="335" y="4962"/>
                  </a:lnTo>
                  <a:lnTo>
                    <a:pt x="310" y="4954"/>
                  </a:lnTo>
                  <a:lnTo>
                    <a:pt x="293" y="4937"/>
                  </a:lnTo>
                  <a:lnTo>
                    <a:pt x="276" y="4929"/>
                  </a:lnTo>
                  <a:lnTo>
                    <a:pt x="260" y="4912"/>
                  </a:lnTo>
                  <a:lnTo>
                    <a:pt x="243" y="4904"/>
                  </a:lnTo>
                  <a:lnTo>
                    <a:pt x="226" y="4887"/>
                  </a:lnTo>
                  <a:lnTo>
                    <a:pt x="201" y="4870"/>
                  </a:lnTo>
                  <a:lnTo>
                    <a:pt x="201" y="4870"/>
                  </a:lnTo>
                  <a:lnTo>
                    <a:pt x="184" y="4862"/>
                  </a:lnTo>
                  <a:lnTo>
                    <a:pt x="176" y="4845"/>
                  </a:lnTo>
                  <a:lnTo>
                    <a:pt x="159" y="4829"/>
                  </a:lnTo>
                  <a:lnTo>
                    <a:pt x="143" y="4812"/>
                  </a:lnTo>
                  <a:lnTo>
                    <a:pt x="126" y="4795"/>
                  </a:lnTo>
                  <a:lnTo>
                    <a:pt x="109" y="4779"/>
                  </a:lnTo>
                  <a:lnTo>
                    <a:pt x="101" y="4762"/>
                  </a:lnTo>
                  <a:lnTo>
                    <a:pt x="84" y="4745"/>
                  </a:lnTo>
                  <a:lnTo>
                    <a:pt x="76" y="4728"/>
                  </a:lnTo>
                  <a:lnTo>
                    <a:pt x="59" y="4703"/>
                  </a:lnTo>
                  <a:lnTo>
                    <a:pt x="51" y="4687"/>
                  </a:lnTo>
                  <a:lnTo>
                    <a:pt x="42" y="4670"/>
                  </a:lnTo>
                  <a:lnTo>
                    <a:pt x="34" y="4645"/>
                  </a:lnTo>
                  <a:lnTo>
                    <a:pt x="26" y="4628"/>
                  </a:lnTo>
                  <a:lnTo>
                    <a:pt x="17" y="4603"/>
                  </a:lnTo>
                  <a:lnTo>
                    <a:pt x="9" y="4586"/>
                  </a:lnTo>
                  <a:lnTo>
                    <a:pt x="1" y="4561"/>
                  </a:lnTo>
                  <a:lnTo>
                    <a:pt x="1" y="4536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1" y="4470"/>
                  </a:lnTo>
                  <a:lnTo>
                    <a:pt x="1" y="4403"/>
                  </a:lnTo>
                  <a:lnTo>
                    <a:pt x="1" y="4378"/>
                  </a:lnTo>
                  <a:lnTo>
                    <a:pt x="1" y="4353"/>
                  </a:lnTo>
                  <a:lnTo>
                    <a:pt x="1" y="4327"/>
                  </a:lnTo>
                  <a:lnTo>
                    <a:pt x="1" y="4302"/>
                  </a:lnTo>
                  <a:lnTo>
                    <a:pt x="9" y="4277"/>
                  </a:lnTo>
                  <a:lnTo>
                    <a:pt x="17" y="4252"/>
                  </a:lnTo>
                  <a:lnTo>
                    <a:pt x="26" y="4236"/>
                  </a:lnTo>
                  <a:lnTo>
                    <a:pt x="34" y="4211"/>
                  </a:lnTo>
                  <a:lnTo>
                    <a:pt x="42" y="4185"/>
                  </a:lnTo>
                  <a:lnTo>
                    <a:pt x="51" y="4169"/>
                  </a:lnTo>
                  <a:lnTo>
                    <a:pt x="59" y="4144"/>
                  </a:lnTo>
                  <a:lnTo>
                    <a:pt x="68" y="4127"/>
                  </a:lnTo>
                  <a:lnTo>
                    <a:pt x="76" y="4110"/>
                  </a:lnTo>
                  <a:lnTo>
                    <a:pt x="93" y="4094"/>
                  </a:lnTo>
                  <a:lnTo>
                    <a:pt x="101" y="4077"/>
                  </a:lnTo>
                  <a:lnTo>
                    <a:pt x="109" y="4060"/>
                  </a:lnTo>
                  <a:lnTo>
                    <a:pt x="126" y="4043"/>
                  </a:lnTo>
                  <a:lnTo>
                    <a:pt x="143" y="4027"/>
                  </a:lnTo>
                  <a:lnTo>
                    <a:pt x="151" y="4018"/>
                  </a:lnTo>
                  <a:lnTo>
                    <a:pt x="168" y="4002"/>
                  </a:lnTo>
                  <a:lnTo>
                    <a:pt x="176" y="3985"/>
                  </a:lnTo>
                  <a:lnTo>
                    <a:pt x="193" y="3968"/>
                  </a:lnTo>
                  <a:lnTo>
                    <a:pt x="210" y="3960"/>
                  </a:lnTo>
                  <a:lnTo>
                    <a:pt x="226" y="3943"/>
                  </a:lnTo>
                  <a:lnTo>
                    <a:pt x="243" y="3926"/>
                  </a:lnTo>
                  <a:lnTo>
                    <a:pt x="260" y="3918"/>
                  </a:lnTo>
                  <a:lnTo>
                    <a:pt x="268" y="3901"/>
                  </a:lnTo>
                  <a:lnTo>
                    <a:pt x="301" y="3876"/>
                  </a:lnTo>
                  <a:lnTo>
                    <a:pt x="335" y="3851"/>
                  </a:lnTo>
                  <a:lnTo>
                    <a:pt x="368" y="3826"/>
                  </a:lnTo>
                  <a:lnTo>
                    <a:pt x="402" y="3810"/>
                  </a:lnTo>
                  <a:lnTo>
                    <a:pt x="443" y="3784"/>
                  </a:lnTo>
                  <a:lnTo>
                    <a:pt x="477" y="3759"/>
                  </a:lnTo>
                  <a:lnTo>
                    <a:pt x="510" y="3743"/>
                  </a:lnTo>
                  <a:lnTo>
                    <a:pt x="544" y="3718"/>
                  </a:lnTo>
                  <a:lnTo>
                    <a:pt x="585" y="3701"/>
                  </a:lnTo>
                  <a:lnTo>
                    <a:pt x="619" y="3676"/>
                  </a:lnTo>
                  <a:lnTo>
                    <a:pt x="652" y="3659"/>
                  </a:lnTo>
                  <a:lnTo>
                    <a:pt x="719" y="3626"/>
                  </a:lnTo>
                  <a:lnTo>
                    <a:pt x="786" y="3592"/>
                  </a:lnTo>
                  <a:lnTo>
                    <a:pt x="903" y="3534"/>
                  </a:lnTo>
                  <a:lnTo>
                    <a:pt x="953" y="3509"/>
                  </a:lnTo>
                  <a:lnTo>
                    <a:pt x="978" y="3492"/>
                  </a:lnTo>
                  <a:lnTo>
                    <a:pt x="995" y="3484"/>
                  </a:lnTo>
                  <a:lnTo>
                    <a:pt x="1062" y="3450"/>
                  </a:lnTo>
                  <a:lnTo>
                    <a:pt x="1128" y="3417"/>
                  </a:lnTo>
                  <a:lnTo>
                    <a:pt x="1187" y="3383"/>
                  </a:lnTo>
                  <a:lnTo>
                    <a:pt x="1254" y="3342"/>
                  </a:lnTo>
                  <a:lnTo>
                    <a:pt x="1321" y="3308"/>
                  </a:lnTo>
                  <a:lnTo>
                    <a:pt x="1379" y="3275"/>
                  </a:lnTo>
                  <a:lnTo>
                    <a:pt x="1446" y="3241"/>
                  </a:lnTo>
                  <a:lnTo>
                    <a:pt x="1513" y="3208"/>
                  </a:lnTo>
                  <a:lnTo>
                    <a:pt x="1571" y="3183"/>
                  </a:lnTo>
                  <a:lnTo>
                    <a:pt x="1638" y="3150"/>
                  </a:lnTo>
                  <a:lnTo>
                    <a:pt x="1705" y="3116"/>
                  </a:lnTo>
                  <a:lnTo>
                    <a:pt x="1763" y="3083"/>
                  </a:lnTo>
                  <a:lnTo>
                    <a:pt x="1830" y="3058"/>
                  </a:lnTo>
                  <a:lnTo>
                    <a:pt x="1897" y="3024"/>
                  </a:lnTo>
                  <a:lnTo>
                    <a:pt x="1956" y="2999"/>
                  </a:lnTo>
                  <a:lnTo>
                    <a:pt x="2022" y="2966"/>
                  </a:lnTo>
                  <a:lnTo>
                    <a:pt x="2089" y="2941"/>
                  </a:lnTo>
                  <a:lnTo>
                    <a:pt x="2156" y="2907"/>
                  </a:lnTo>
                  <a:lnTo>
                    <a:pt x="2215" y="2882"/>
                  </a:lnTo>
                  <a:lnTo>
                    <a:pt x="2281" y="2857"/>
                  </a:lnTo>
                  <a:lnTo>
                    <a:pt x="2348" y="2832"/>
                  </a:lnTo>
                  <a:lnTo>
                    <a:pt x="2415" y="2799"/>
                  </a:lnTo>
                  <a:lnTo>
                    <a:pt x="2473" y="2774"/>
                  </a:lnTo>
                  <a:lnTo>
                    <a:pt x="2540" y="2749"/>
                  </a:lnTo>
                  <a:lnTo>
                    <a:pt x="2607" y="2724"/>
                  </a:lnTo>
                  <a:lnTo>
                    <a:pt x="2674" y="2707"/>
                  </a:lnTo>
                  <a:lnTo>
                    <a:pt x="2741" y="2682"/>
                  </a:lnTo>
                  <a:lnTo>
                    <a:pt x="2808" y="2657"/>
                  </a:lnTo>
                  <a:lnTo>
                    <a:pt x="2866" y="2632"/>
                  </a:lnTo>
                  <a:lnTo>
                    <a:pt x="2933" y="2615"/>
                  </a:lnTo>
                  <a:lnTo>
                    <a:pt x="3000" y="2590"/>
                  </a:lnTo>
                  <a:lnTo>
                    <a:pt x="3067" y="2565"/>
                  </a:lnTo>
                  <a:lnTo>
                    <a:pt x="3133" y="2548"/>
                  </a:lnTo>
                  <a:lnTo>
                    <a:pt x="3200" y="2531"/>
                  </a:lnTo>
                  <a:lnTo>
                    <a:pt x="3267" y="2506"/>
                  </a:lnTo>
                  <a:lnTo>
                    <a:pt x="3334" y="2490"/>
                  </a:lnTo>
                  <a:lnTo>
                    <a:pt x="3401" y="2473"/>
                  </a:lnTo>
                  <a:lnTo>
                    <a:pt x="3476" y="2456"/>
                  </a:lnTo>
                  <a:lnTo>
                    <a:pt x="3543" y="2439"/>
                  </a:lnTo>
                  <a:lnTo>
                    <a:pt x="3610" y="2423"/>
                  </a:lnTo>
                  <a:lnTo>
                    <a:pt x="3676" y="2406"/>
                  </a:lnTo>
                  <a:lnTo>
                    <a:pt x="3743" y="2389"/>
                  </a:lnTo>
                  <a:lnTo>
                    <a:pt x="3810" y="2373"/>
                  </a:lnTo>
                  <a:lnTo>
                    <a:pt x="3885" y="2364"/>
                  </a:lnTo>
                  <a:lnTo>
                    <a:pt x="3952" y="2348"/>
                  </a:lnTo>
                  <a:lnTo>
                    <a:pt x="4019" y="2331"/>
                  </a:lnTo>
                  <a:lnTo>
                    <a:pt x="4086" y="2323"/>
                  </a:lnTo>
                  <a:lnTo>
                    <a:pt x="4119" y="2323"/>
                  </a:lnTo>
                  <a:lnTo>
                    <a:pt x="4036" y="2306"/>
                  </a:lnTo>
                  <a:lnTo>
                    <a:pt x="3952" y="2281"/>
                  </a:lnTo>
                  <a:lnTo>
                    <a:pt x="3860" y="2256"/>
                  </a:lnTo>
                  <a:lnTo>
                    <a:pt x="3768" y="2231"/>
                  </a:lnTo>
                  <a:lnTo>
                    <a:pt x="3668" y="2206"/>
                  </a:lnTo>
                  <a:lnTo>
                    <a:pt x="3568" y="2180"/>
                  </a:lnTo>
                  <a:lnTo>
                    <a:pt x="3518" y="2164"/>
                  </a:lnTo>
                  <a:lnTo>
                    <a:pt x="3459" y="2147"/>
                  </a:lnTo>
                  <a:lnTo>
                    <a:pt x="3409" y="2130"/>
                  </a:lnTo>
                  <a:lnTo>
                    <a:pt x="3359" y="2114"/>
                  </a:lnTo>
                  <a:lnTo>
                    <a:pt x="3301" y="2097"/>
                  </a:lnTo>
                  <a:lnTo>
                    <a:pt x="3250" y="2080"/>
                  </a:lnTo>
                  <a:lnTo>
                    <a:pt x="3192" y="2064"/>
                  </a:lnTo>
                  <a:lnTo>
                    <a:pt x="3133" y="2047"/>
                  </a:lnTo>
                  <a:lnTo>
                    <a:pt x="3083" y="2022"/>
                  </a:lnTo>
                  <a:lnTo>
                    <a:pt x="3025" y="2005"/>
                  </a:lnTo>
                  <a:lnTo>
                    <a:pt x="2975" y="1980"/>
                  </a:lnTo>
                  <a:lnTo>
                    <a:pt x="2916" y="1963"/>
                  </a:lnTo>
                  <a:lnTo>
                    <a:pt x="2866" y="1938"/>
                  </a:lnTo>
                  <a:lnTo>
                    <a:pt x="2808" y="1922"/>
                  </a:lnTo>
                  <a:lnTo>
                    <a:pt x="2758" y="1896"/>
                  </a:lnTo>
                  <a:lnTo>
                    <a:pt x="2699" y="1871"/>
                  </a:lnTo>
                  <a:lnTo>
                    <a:pt x="2649" y="1846"/>
                  </a:lnTo>
                  <a:lnTo>
                    <a:pt x="2590" y="1821"/>
                  </a:lnTo>
                  <a:lnTo>
                    <a:pt x="2540" y="1796"/>
                  </a:lnTo>
                  <a:lnTo>
                    <a:pt x="2490" y="1771"/>
                  </a:lnTo>
                  <a:lnTo>
                    <a:pt x="2440" y="1738"/>
                  </a:lnTo>
                  <a:lnTo>
                    <a:pt x="2390" y="1713"/>
                  </a:lnTo>
                  <a:lnTo>
                    <a:pt x="2340" y="1679"/>
                  </a:lnTo>
                  <a:lnTo>
                    <a:pt x="2315" y="1671"/>
                  </a:lnTo>
                  <a:lnTo>
                    <a:pt x="2290" y="1654"/>
                  </a:lnTo>
                  <a:lnTo>
                    <a:pt x="2265" y="1637"/>
                  </a:lnTo>
                  <a:lnTo>
                    <a:pt x="2240" y="1621"/>
                  </a:lnTo>
                  <a:lnTo>
                    <a:pt x="2215" y="1604"/>
                  </a:lnTo>
                  <a:lnTo>
                    <a:pt x="2189" y="1587"/>
                  </a:lnTo>
                  <a:lnTo>
                    <a:pt x="2164" y="1571"/>
                  </a:lnTo>
                  <a:lnTo>
                    <a:pt x="2148" y="1554"/>
                  </a:lnTo>
                  <a:lnTo>
                    <a:pt x="2123" y="1537"/>
                  </a:lnTo>
                  <a:lnTo>
                    <a:pt x="2098" y="1521"/>
                  </a:lnTo>
                  <a:lnTo>
                    <a:pt x="2072" y="1504"/>
                  </a:lnTo>
                  <a:lnTo>
                    <a:pt x="2056" y="1487"/>
                  </a:lnTo>
                  <a:lnTo>
                    <a:pt x="2031" y="1470"/>
                  </a:lnTo>
                  <a:lnTo>
                    <a:pt x="2014" y="1454"/>
                  </a:lnTo>
                  <a:lnTo>
                    <a:pt x="1989" y="1429"/>
                  </a:lnTo>
                  <a:lnTo>
                    <a:pt x="1972" y="1412"/>
                  </a:lnTo>
                  <a:lnTo>
                    <a:pt x="1947" y="1395"/>
                  </a:lnTo>
                  <a:lnTo>
                    <a:pt x="1930" y="1370"/>
                  </a:lnTo>
                  <a:lnTo>
                    <a:pt x="1905" y="1353"/>
                  </a:lnTo>
                  <a:lnTo>
                    <a:pt x="1889" y="1328"/>
                  </a:lnTo>
                  <a:lnTo>
                    <a:pt x="1872" y="1312"/>
                  </a:lnTo>
                  <a:lnTo>
                    <a:pt x="1855" y="1287"/>
                  </a:lnTo>
                  <a:lnTo>
                    <a:pt x="1839" y="1270"/>
                  </a:lnTo>
                  <a:lnTo>
                    <a:pt x="1822" y="1245"/>
                  </a:lnTo>
                  <a:lnTo>
                    <a:pt x="1797" y="1228"/>
                  </a:lnTo>
                  <a:lnTo>
                    <a:pt x="1780" y="1203"/>
                  </a:lnTo>
                  <a:lnTo>
                    <a:pt x="1763" y="1178"/>
                  </a:lnTo>
                  <a:lnTo>
                    <a:pt x="1755" y="1161"/>
                  </a:lnTo>
                  <a:lnTo>
                    <a:pt x="1738" y="1136"/>
                  </a:lnTo>
                  <a:lnTo>
                    <a:pt x="1722" y="1111"/>
                  </a:lnTo>
                  <a:lnTo>
                    <a:pt x="1705" y="1086"/>
                  </a:lnTo>
                  <a:lnTo>
                    <a:pt x="1697" y="1061"/>
                  </a:lnTo>
                  <a:lnTo>
                    <a:pt x="1680" y="1036"/>
                  </a:lnTo>
                  <a:lnTo>
                    <a:pt x="1671" y="1011"/>
                  </a:lnTo>
                  <a:lnTo>
                    <a:pt x="1655" y="986"/>
                  </a:lnTo>
                  <a:lnTo>
                    <a:pt x="1646" y="961"/>
                  </a:lnTo>
                  <a:lnTo>
                    <a:pt x="1638" y="936"/>
                  </a:lnTo>
                  <a:lnTo>
                    <a:pt x="1630" y="911"/>
                  </a:lnTo>
                  <a:lnTo>
                    <a:pt x="1613" y="886"/>
                  </a:lnTo>
                  <a:lnTo>
                    <a:pt x="1613" y="852"/>
                  </a:lnTo>
                  <a:lnTo>
                    <a:pt x="1605" y="827"/>
                  </a:lnTo>
                  <a:lnTo>
                    <a:pt x="1596" y="802"/>
                  </a:lnTo>
                  <a:lnTo>
                    <a:pt x="1588" y="769"/>
                  </a:lnTo>
                  <a:lnTo>
                    <a:pt x="1580" y="744"/>
                  </a:lnTo>
                  <a:lnTo>
                    <a:pt x="1580" y="719"/>
                  </a:lnTo>
                  <a:lnTo>
                    <a:pt x="1580" y="685"/>
                  </a:lnTo>
                  <a:lnTo>
                    <a:pt x="1580" y="660"/>
                  </a:lnTo>
                  <a:lnTo>
                    <a:pt x="1580" y="627"/>
                  </a:lnTo>
                  <a:lnTo>
                    <a:pt x="1580" y="510"/>
                  </a:lnTo>
                  <a:lnTo>
                    <a:pt x="1580" y="476"/>
                  </a:lnTo>
                  <a:lnTo>
                    <a:pt x="1580" y="443"/>
                  </a:lnTo>
                  <a:lnTo>
                    <a:pt x="1580" y="426"/>
                  </a:lnTo>
                  <a:lnTo>
                    <a:pt x="1580" y="409"/>
                  </a:lnTo>
                  <a:lnTo>
                    <a:pt x="1580" y="401"/>
                  </a:lnTo>
                  <a:lnTo>
                    <a:pt x="1580" y="384"/>
                  </a:lnTo>
                  <a:lnTo>
                    <a:pt x="1580" y="368"/>
                  </a:lnTo>
                  <a:lnTo>
                    <a:pt x="1588" y="351"/>
                  </a:lnTo>
                  <a:lnTo>
                    <a:pt x="1596" y="334"/>
                  </a:lnTo>
                  <a:lnTo>
                    <a:pt x="1605" y="326"/>
                  </a:lnTo>
                  <a:lnTo>
                    <a:pt x="1613" y="309"/>
                  </a:lnTo>
                  <a:lnTo>
                    <a:pt x="1621" y="301"/>
                  </a:lnTo>
                  <a:lnTo>
                    <a:pt x="1630" y="284"/>
                  </a:lnTo>
                  <a:lnTo>
                    <a:pt x="1638" y="267"/>
                  </a:lnTo>
                  <a:lnTo>
                    <a:pt x="1655" y="251"/>
                  </a:lnTo>
                  <a:lnTo>
                    <a:pt x="1671" y="226"/>
                  </a:lnTo>
                  <a:lnTo>
                    <a:pt x="1697" y="209"/>
                  </a:lnTo>
                  <a:lnTo>
                    <a:pt x="1713" y="192"/>
                  </a:lnTo>
                  <a:lnTo>
                    <a:pt x="1738" y="176"/>
                  </a:lnTo>
                  <a:lnTo>
                    <a:pt x="1763" y="167"/>
                  </a:lnTo>
                  <a:lnTo>
                    <a:pt x="1780" y="150"/>
                  </a:lnTo>
                  <a:lnTo>
                    <a:pt x="1805" y="142"/>
                  </a:lnTo>
                  <a:lnTo>
                    <a:pt x="1830" y="134"/>
                  </a:lnTo>
                  <a:lnTo>
                    <a:pt x="1847" y="125"/>
                  </a:lnTo>
                  <a:lnTo>
                    <a:pt x="1872" y="109"/>
                  </a:lnTo>
                  <a:lnTo>
                    <a:pt x="1897" y="100"/>
                  </a:lnTo>
                  <a:lnTo>
                    <a:pt x="1922" y="100"/>
                  </a:lnTo>
                  <a:lnTo>
                    <a:pt x="1930" y="100"/>
                  </a:lnTo>
                  <a:lnTo>
                    <a:pt x="1947" y="92"/>
                  </a:lnTo>
                  <a:lnTo>
                    <a:pt x="1972" y="84"/>
                  </a:lnTo>
                  <a:lnTo>
                    <a:pt x="1989" y="75"/>
                  </a:lnTo>
                  <a:lnTo>
                    <a:pt x="2014" y="75"/>
                  </a:lnTo>
                  <a:lnTo>
                    <a:pt x="2039" y="75"/>
                  </a:lnTo>
                  <a:lnTo>
                    <a:pt x="2064" y="75"/>
                  </a:lnTo>
                  <a:lnTo>
                    <a:pt x="2089" y="75"/>
                  </a:lnTo>
                  <a:lnTo>
                    <a:pt x="2114" y="75"/>
                  </a:lnTo>
                  <a:lnTo>
                    <a:pt x="2139" y="75"/>
                  </a:lnTo>
                  <a:lnTo>
                    <a:pt x="2189" y="67"/>
                  </a:lnTo>
                  <a:lnTo>
                    <a:pt x="2240" y="67"/>
                  </a:lnTo>
                  <a:lnTo>
                    <a:pt x="2290" y="67"/>
                  </a:lnTo>
                  <a:lnTo>
                    <a:pt x="2348" y="67"/>
                  </a:lnTo>
                  <a:lnTo>
                    <a:pt x="2390" y="67"/>
                  </a:lnTo>
                  <a:lnTo>
                    <a:pt x="2440" y="67"/>
                  </a:lnTo>
                  <a:lnTo>
                    <a:pt x="2624" y="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34"/>
            <p:cNvSpPr/>
            <p:nvPr/>
          </p:nvSpPr>
          <p:spPr>
            <a:xfrm>
              <a:off x="6456020" y="4546805"/>
              <a:ext cx="278207" cy="311996"/>
            </a:xfrm>
            <a:custGeom>
              <a:avLst/>
              <a:gdLst/>
              <a:ahLst/>
              <a:cxnLst/>
              <a:rect l="l" t="t" r="r" b="b"/>
              <a:pathLst>
                <a:path w="5640" h="6325" extrusionOk="0">
                  <a:moveTo>
                    <a:pt x="1212" y="1162"/>
                  </a:moveTo>
                  <a:lnTo>
                    <a:pt x="1237" y="1162"/>
                  </a:lnTo>
                  <a:lnTo>
                    <a:pt x="1254" y="1162"/>
                  </a:lnTo>
                  <a:lnTo>
                    <a:pt x="1279" y="1162"/>
                  </a:lnTo>
                  <a:lnTo>
                    <a:pt x="1304" y="1162"/>
                  </a:lnTo>
                  <a:lnTo>
                    <a:pt x="1321" y="1162"/>
                  </a:lnTo>
                  <a:lnTo>
                    <a:pt x="1346" y="1162"/>
                  </a:lnTo>
                  <a:lnTo>
                    <a:pt x="1371" y="1162"/>
                  </a:lnTo>
                  <a:lnTo>
                    <a:pt x="1388" y="1171"/>
                  </a:lnTo>
                  <a:lnTo>
                    <a:pt x="1413" y="1179"/>
                  </a:lnTo>
                  <a:lnTo>
                    <a:pt x="1429" y="1179"/>
                  </a:lnTo>
                  <a:lnTo>
                    <a:pt x="1454" y="1187"/>
                  </a:lnTo>
                  <a:lnTo>
                    <a:pt x="1479" y="1196"/>
                  </a:lnTo>
                  <a:lnTo>
                    <a:pt x="1496" y="1204"/>
                  </a:lnTo>
                  <a:lnTo>
                    <a:pt x="1521" y="1212"/>
                  </a:lnTo>
                  <a:lnTo>
                    <a:pt x="1546" y="1221"/>
                  </a:lnTo>
                  <a:lnTo>
                    <a:pt x="1563" y="1237"/>
                  </a:lnTo>
                  <a:lnTo>
                    <a:pt x="1588" y="1246"/>
                  </a:lnTo>
                  <a:lnTo>
                    <a:pt x="1605" y="1254"/>
                  </a:lnTo>
                  <a:lnTo>
                    <a:pt x="1630" y="1271"/>
                  </a:lnTo>
                  <a:lnTo>
                    <a:pt x="1655" y="1279"/>
                  </a:lnTo>
                  <a:lnTo>
                    <a:pt x="1672" y="1296"/>
                  </a:lnTo>
                  <a:lnTo>
                    <a:pt x="1697" y="1304"/>
                  </a:lnTo>
                  <a:lnTo>
                    <a:pt x="1722" y="1321"/>
                  </a:lnTo>
                  <a:lnTo>
                    <a:pt x="1747" y="1338"/>
                  </a:lnTo>
                  <a:lnTo>
                    <a:pt x="1772" y="1354"/>
                  </a:lnTo>
                  <a:lnTo>
                    <a:pt x="1797" y="1371"/>
                  </a:lnTo>
                  <a:lnTo>
                    <a:pt x="1822" y="1396"/>
                  </a:lnTo>
                  <a:lnTo>
                    <a:pt x="1847" y="1413"/>
                  </a:lnTo>
                  <a:lnTo>
                    <a:pt x="1872" y="1430"/>
                  </a:lnTo>
                  <a:lnTo>
                    <a:pt x="1897" y="1455"/>
                  </a:lnTo>
                  <a:lnTo>
                    <a:pt x="1922" y="1471"/>
                  </a:lnTo>
                  <a:lnTo>
                    <a:pt x="1947" y="1488"/>
                  </a:lnTo>
                  <a:lnTo>
                    <a:pt x="1972" y="1513"/>
                  </a:lnTo>
                  <a:lnTo>
                    <a:pt x="1997" y="1530"/>
                  </a:lnTo>
                  <a:lnTo>
                    <a:pt x="2022" y="1555"/>
                  </a:lnTo>
                  <a:lnTo>
                    <a:pt x="2048" y="1572"/>
                  </a:lnTo>
                  <a:lnTo>
                    <a:pt x="2073" y="1597"/>
                  </a:lnTo>
                  <a:lnTo>
                    <a:pt x="2089" y="1622"/>
                  </a:lnTo>
                  <a:lnTo>
                    <a:pt x="2114" y="1638"/>
                  </a:lnTo>
                  <a:lnTo>
                    <a:pt x="2139" y="1663"/>
                  </a:lnTo>
                  <a:lnTo>
                    <a:pt x="2156" y="1680"/>
                  </a:lnTo>
                  <a:lnTo>
                    <a:pt x="2181" y="1705"/>
                  </a:lnTo>
                  <a:lnTo>
                    <a:pt x="2206" y="1730"/>
                  </a:lnTo>
                  <a:lnTo>
                    <a:pt x="2223" y="1755"/>
                  </a:lnTo>
                  <a:lnTo>
                    <a:pt x="2248" y="1772"/>
                  </a:lnTo>
                  <a:lnTo>
                    <a:pt x="2290" y="1822"/>
                  </a:lnTo>
                  <a:lnTo>
                    <a:pt x="2332" y="1872"/>
                  </a:lnTo>
                  <a:lnTo>
                    <a:pt x="2373" y="1922"/>
                  </a:lnTo>
                  <a:lnTo>
                    <a:pt x="2415" y="1964"/>
                  </a:lnTo>
                  <a:lnTo>
                    <a:pt x="2449" y="2014"/>
                  </a:lnTo>
                  <a:lnTo>
                    <a:pt x="2490" y="2073"/>
                  </a:lnTo>
                  <a:lnTo>
                    <a:pt x="2532" y="2123"/>
                  </a:lnTo>
                  <a:lnTo>
                    <a:pt x="2565" y="2173"/>
                  </a:lnTo>
                  <a:lnTo>
                    <a:pt x="2599" y="2223"/>
                  </a:lnTo>
                  <a:lnTo>
                    <a:pt x="2641" y="2273"/>
                  </a:lnTo>
                  <a:lnTo>
                    <a:pt x="2674" y="2332"/>
                  </a:lnTo>
                  <a:lnTo>
                    <a:pt x="2707" y="2382"/>
                  </a:lnTo>
                  <a:lnTo>
                    <a:pt x="2741" y="2440"/>
                  </a:lnTo>
                  <a:lnTo>
                    <a:pt x="2783" y="2490"/>
                  </a:lnTo>
                  <a:lnTo>
                    <a:pt x="2816" y="2549"/>
                  </a:lnTo>
                  <a:lnTo>
                    <a:pt x="2850" y="2599"/>
                  </a:lnTo>
                  <a:lnTo>
                    <a:pt x="2883" y="2658"/>
                  </a:lnTo>
                  <a:lnTo>
                    <a:pt x="2916" y="2716"/>
                  </a:lnTo>
                  <a:lnTo>
                    <a:pt x="2941" y="2766"/>
                  </a:lnTo>
                  <a:lnTo>
                    <a:pt x="2975" y="2816"/>
                  </a:lnTo>
                  <a:lnTo>
                    <a:pt x="2975" y="2808"/>
                  </a:lnTo>
                  <a:lnTo>
                    <a:pt x="2941" y="2733"/>
                  </a:lnTo>
                  <a:lnTo>
                    <a:pt x="2916" y="2649"/>
                  </a:lnTo>
                  <a:lnTo>
                    <a:pt x="2900" y="2574"/>
                  </a:lnTo>
                  <a:lnTo>
                    <a:pt x="2875" y="2499"/>
                  </a:lnTo>
                  <a:lnTo>
                    <a:pt x="2850" y="2415"/>
                  </a:lnTo>
                  <a:lnTo>
                    <a:pt x="2824" y="2340"/>
                  </a:lnTo>
                  <a:lnTo>
                    <a:pt x="2808" y="2257"/>
                  </a:lnTo>
                  <a:lnTo>
                    <a:pt x="2783" y="2181"/>
                  </a:lnTo>
                  <a:lnTo>
                    <a:pt x="2766" y="2098"/>
                  </a:lnTo>
                  <a:lnTo>
                    <a:pt x="2749" y="2023"/>
                  </a:lnTo>
                  <a:lnTo>
                    <a:pt x="2724" y="1939"/>
                  </a:lnTo>
                  <a:lnTo>
                    <a:pt x="2707" y="1864"/>
                  </a:lnTo>
                  <a:lnTo>
                    <a:pt x="2691" y="1780"/>
                  </a:lnTo>
                  <a:lnTo>
                    <a:pt x="2682" y="1697"/>
                  </a:lnTo>
                  <a:lnTo>
                    <a:pt x="2666" y="1622"/>
                  </a:lnTo>
                  <a:lnTo>
                    <a:pt x="2649" y="1538"/>
                  </a:lnTo>
                  <a:lnTo>
                    <a:pt x="2641" y="1455"/>
                  </a:lnTo>
                  <a:lnTo>
                    <a:pt x="2632" y="1371"/>
                  </a:lnTo>
                  <a:lnTo>
                    <a:pt x="2624" y="1329"/>
                  </a:lnTo>
                  <a:lnTo>
                    <a:pt x="2624" y="1288"/>
                  </a:lnTo>
                  <a:lnTo>
                    <a:pt x="2624" y="1254"/>
                  </a:lnTo>
                  <a:lnTo>
                    <a:pt x="2624" y="1212"/>
                  </a:lnTo>
                  <a:lnTo>
                    <a:pt x="2624" y="1171"/>
                  </a:lnTo>
                  <a:lnTo>
                    <a:pt x="2624" y="1129"/>
                  </a:lnTo>
                  <a:lnTo>
                    <a:pt x="2624" y="1087"/>
                  </a:lnTo>
                  <a:lnTo>
                    <a:pt x="2624" y="845"/>
                  </a:lnTo>
                  <a:lnTo>
                    <a:pt x="2624" y="803"/>
                  </a:lnTo>
                  <a:lnTo>
                    <a:pt x="2624" y="761"/>
                  </a:lnTo>
                  <a:lnTo>
                    <a:pt x="2624" y="711"/>
                  </a:lnTo>
                  <a:lnTo>
                    <a:pt x="2624" y="669"/>
                  </a:lnTo>
                  <a:lnTo>
                    <a:pt x="2632" y="619"/>
                  </a:lnTo>
                  <a:lnTo>
                    <a:pt x="2632" y="577"/>
                  </a:lnTo>
                  <a:lnTo>
                    <a:pt x="2632" y="552"/>
                  </a:lnTo>
                  <a:lnTo>
                    <a:pt x="2632" y="527"/>
                  </a:lnTo>
                  <a:lnTo>
                    <a:pt x="2632" y="502"/>
                  </a:lnTo>
                  <a:lnTo>
                    <a:pt x="2632" y="477"/>
                  </a:lnTo>
                  <a:lnTo>
                    <a:pt x="2641" y="452"/>
                  </a:lnTo>
                  <a:lnTo>
                    <a:pt x="2649" y="435"/>
                  </a:lnTo>
                  <a:lnTo>
                    <a:pt x="2649" y="410"/>
                  </a:lnTo>
                  <a:lnTo>
                    <a:pt x="2657" y="385"/>
                  </a:lnTo>
                  <a:lnTo>
                    <a:pt x="2666" y="360"/>
                  </a:lnTo>
                  <a:lnTo>
                    <a:pt x="2674" y="344"/>
                  </a:lnTo>
                  <a:lnTo>
                    <a:pt x="2682" y="318"/>
                  </a:lnTo>
                  <a:lnTo>
                    <a:pt x="2691" y="293"/>
                  </a:lnTo>
                  <a:lnTo>
                    <a:pt x="2699" y="277"/>
                  </a:lnTo>
                  <a:lnTo>
                    <a:pt x="2707" y="252"/>
                  </a:lnTo>
                  <a:lnTo>
                    <a:pt x="2716" y="227"/>
                  </a:lnTo>
                  <a:lnTo>
                    <a:pt x="2733" y="210"/>
                  </a:lnTo>
                  <a:lnTo>
                    <a:pt x="2741" y="185"/>
                  </a:lnTo>
                  <a:lnTo>
                    <a:pt x="2758" y="168"/>
                  </a:lnTo>
                  <a:lnTo>
                    <a:pt x="2766" y="143"/>
                  </a:lnTo>
                  <a:lnTo>
                    <a:pt x="2783" y="126"/>
                  </a:lnTo>
                  <a:lnTo>
                    <a:pt x="2799" y="110"/>
                  </a:lnTo>
                  <a:lnTo>
                    <a:pt x="2816" y="85"/>
                  </a:lnTo>
                  <a:lnTo>
                    <a:pt x="2833" y="68"/>
                  </a:lnTo>
                  <a:lnTo>
                    <a:pt x="2858" y="51"/>
                  </a:lnTo>
                  <a:lnTo>
                    <a:pt x="2875" y="34"/>
                  </a:lnTo>
                  <a:lnTo>
                    <a:pt x="2900" y="26"/>
                  </a:lnTo>
                  <a:lnTo>
                    <a:pt x="2925" y="9"/>
                  </a:lnTo>
                  <a:lnTo>
                    <a:pt x="2933" y="1"/>
                  </a:lnTo>
                  <a:lnTo>
                    <a:pt x="2950" y="1"/>
                  </a:lnTo>
                  <a:lnTo>
                    <a:pt x="2958" y="1"/>
                  </a:lnTo>
                  <a:lnTo>
                    <a:pt x="2975" y="1"/>
                  </a:lnTo>
                  <a:lnTo>
                    <a:pt x="2992" y="1"/>
                  </a:lnTo>
                  <a:lnTo>
                    <a:pt x="3000" y="1"/>
                  </a:lnTo>
                  <a:lnTo>
                    <a:pt x="3017" y="1"/>
                  </a:lnTo>
                  <a:lnTo>
                    <a:pt x="3033" y="1"/>
                  </a:lnTo>
                  <a:lnTo>
                    <a:pt x="3042" y="1"/>
                  </a:lnTo>
                  <a:lnTo>
                    <a:pt x="3150" y="1"/>
                  </a:lnTo>
                  <a:lnTo>
                    <a:pt x="3167" y="1"/>
                  </a:lnTo>
                  <a:lnTo>
                    <a:pt x="3184" y="1"/>
                  </a:lnTo>
                  <a:lnTo>
                    <a:pt x="3200" y="1"/>
                  </a:lnTo>
                  <a:lnTo>
                    <a:pt x="3217" y="1"/>
                  </a:lnTo>
                  <a:lnTo>
                    <a:pt x="3251" y="1"/>
                  </a:lnTo>
                  <a:lnTo>
                    <a:pt x="3276" y="9"/>
                  </a:lnTo>
                  <a:lnTo>
                    <a:pt x="3309" y="26"/>
                  </a:lnTo>
                  <a:lnTo>
                    <a:pt x="3342" y="34"/>
                  </a:lnTo>
                  <a:lnTo>
                    <a:pt x="3376" y="43"/>
                  </a:lnTo>
                  <a:lnTo>
                    <a:pt x="3401" y="59"/>
                  </a:lnTo>
                  <a:lnTo>
                    <a:pt x="3434" y="76"/>
                  </a:lnTo>
                  <a:lnTo>
                    <a:pt x="3459" y="93"/>
                  </a:lnTo>
                  <a:lnTo>
                    <a:pt x="3493" y="101"/>
                  </a:lnTo>
                  <a:lnTo>
                    <a:pt x="3518" y="118"/>
                  </a:lnTo>
                  <a:lnTo>
                    <a:pt x="3543" y="143"/>
                  </a:lnTo>
                  <a:lnTo>
                    <a:pt x="3576" y="160"/>
                  </a:lnTo>
                  <a:lnTo>
                    <a:pt x="3601" y="176"/>
                  </a:lnTo>
                  <a:lnTo>
                    <a:pt x="3626" y="201"/>
                  </a:lnTo>
                  <a:lnTo>
                    <a:pt x="3652" y="218"/>
                  </a:lnTo>
                  <a:lnTo>
                    <a:pt x="3677" y="243"/>
                  </a:lnTo>
                  <a:lnTo>
                    <a:pt x="3702" y="260"/>
                  </a:lnTo>
                  <a:lnTo>
                    <a:pt x="3727" y="285"/>
                  </a:lnTo>
                  <a:lnTo>
                    <a:pt x="3752" y="310"/>
                  </a:lnTo>
                  <a:lnTo>
                    <a:pt x="3777" y="327"/>
                  </a:lnTo>
                  <a:lnTo>
                    <a:pt x="3802" y="352"/>
                  </a:lnTo>
                  <a:lnTo>
                    <a:pt x="3827" y="377"/>
                  </a:lnTo>
                  <a:lnTo>
                    <a:pt x="3844" y="402"/>
                  </a:lnTo>
                  <a:lnTo>
                    <a:pt x="3869" y="427"/>
                  </a:lnTo>
                  <a:lnTo>
                    <a:pt x="3894" y="452"/>
                  </a:lnTo>
                  <a:lnTo>
                    <a:pt x="3910" y="486"/>
                  </a:lnTo>
                  <a:lnTo>
                    <a:pt x="3936" y="511"/>
                  </a:lnTo>
                  <a:lnTo>
                    <a:pt x="3952" y="536"/>
                  </a:lnTo>
                  <a:lnTo>
                    <a:pt x="3977" y="561"/>
                  </a:lnTo>
                  <a:lnTo>
                    <a:pt x="3994" y="586"/>
                  </a:lnTo>
                  <a:lnTo>
                    <a:pt x="4019" y="619"/>
                  </a:lnTo>
                  <a:lnTo>
                    <a:pt x="4036" y="644"/>
                  </a:lnTo>
                  <a:lnTo>
                    <a:pt x="4061" y="669"/>
                  </a:lnTo>
                  <a:lnTo>
                    <a:pt x="4078" y="694"/>
                  </a:lnTo>
                  <a:lnTo>
                    <a:pt x="4094" y="728"/>
                  </a:lnTo>
                  <a:lnTo>
                    <a:pt x="4119" y="753"/>
                  </a:lnTo>
                  <a:lnTo>
                    <a:pt x="4136" y="778"/>
                  </a:lnTo>
                  <a:lnTo>
                    <a:pt x="4169" y="836"/>
                  </a:lnTo>
                  <a:lnTo>
                    <a:pt x="4203" y="895"/>
                  </a:lnTo>
                  <a:lnTo>
                    <a:pt x="4236" y="945"/>
                  </a:lnTo>
                  <a:lnTo>
                    <a:pt x="4270" y="1003"/>
                  </a:lnTo>
                  <a:lnTo>
                    <a:pt x="4303" y="1054"/>
                  </a:lnTo>
                  <a:lnTo>
                    <a:pt x="4328" y="1104"/>
                  </a:lnTo>
                  <a:lnTo>
                    <a:pt x="4353" y="1162"/>
                  </a:lnTo>
                  <a:lnTo>
                    <a:pt x="4387" y="1204"/>
                  </a:lnTo>
                  <a:lnTo>
                    <a:pt x="4403" y="1254"/>
                  </a:lnTo>
                  <a:lnTo>
                    <a:pt x="4428" y="1296"/>
                  </a:lnTo>
                  <a:lnTo>
                    <a:pt x="4453" y="1346"/>
                  </a:lnTo>
                  <a:lnTo>
                    <a:pt x="4470" y="1379"/>
                  </a:lnTo>
                  <a:lnTo>
                    <a:pt x="4487" y="1421"/>
                  </a:lnTo>
                  <a:lnTo>
                    <a:pt x="4504" y="1455"/>
                  </a:lnTo>
                  <a:lnTo>
                    <a:pt x="4520" y="1496"/>
                  </a:lnTo>
                  <a:lnTo>
                    <a:pt x="4537" y="1530"/>
                  </a:lnTo>
                  <a:lnTo>
                    <a:pt x="4570" y="1605"/>
                  </a:lnTo>
                  <a:lnTo>
                    <a:pt x="4596" y="1680"/>
                  </a:lnTo>
                  <a:lnTo>
                    <a:pt x="4629" y="1764"/>
                  </a:lnTo>
                  <a:lnTo>
                    <a:pt x="4654" y="1839"/>
                  </a:lnTo>
                  <a:lnTo>
                    <a:pt x="4687" y="1914"/>
                  </a:lnTo>
                  <a:lnTo>
                    <a:pt x="4712" y="1989"/>
                  </a:lnTo>
                  <a:lnTo>
                    <a:pt x="4738" y="2064"/>
                  </a:lnTo>
                  <a:lnTo>
                    <a:pt x="4763" y="2140"/>
                  </a:lnTo>
                  <a:lnTo>
                    <a:pt x="4788" y="2215"/>
                  </a:lnTo>
                  <a:lnTo>
                    <a:pt x="4804" y="2298"/>
                  </a:lnTo>
                  <a:lnTo>
                    <a:pt x="4829" y="2374"/>
                  </a:lnTo>
                  <a:lnTo>
                    <a:pt x="4838" y="2399"/>
                  </a:lnTo>
                  <a:lnTo>
                    <a:pt x="4846" y="2449"/>
                  </a:lnTo>
                  <a:lnTo>
                    <a:pt x="4871" y="2524"/>
                  </a:lnTo>
                  <a:lnTo>
                    <a:pt x="4888" y="2599"/>
                  </a:lnTo>
                  <a:lnTo>
                    <a:pt x="4905" y="2683"/>
                  </a:lnTo>
                  <a:lnTo>
                    <a:pt x="4930" y="2758"/>
                  </a:lnTo>
                  <a:lnTo>
                    <a:pt x="4946" y="2833"/>
                  </a:lnTo>
                  <a:lnTo>
                    <a:pt x="4963" y="2908"/>
                  </a:lnTo>
                  <a:lnTo>
                    <a:pt x="4980" y="2992"/>
                  </a:lnTo>
                  <a:lnTo>
                    <a:pt x="4997" y="3067"/>
                  </a:lnTo>
                  <a:lnTo>
                    <a:pt x="5005" y="3142"/>
                  </a:lnTo>
                  <a:lnTo>
                    <a:pt x="5022" y="3217"/>
                  </a:lnTo>
                  <a:lnTo>
                    <a:pt x="5038" y="3301"/>
                  </a:lnTo>
                  <a:lnTo>
                    <a:pt x="5055" y="3376"/>
                  </a:lnTo>
                  <a:lnTo>
                    <a:pt x="5080" y="3526"/>
                  </a:lnTo>
                  <a:lnTo>
                    <a:pt x="5105" y="3685"/>
                  </a:lnTo>
                  <a:lnTo>
                    <a:pt x="5139" y="3835"/>
                  </a:lnTo>
                  <a:lnTo>
                    <a:pt x="5189" y="4136"/>
                  </a:lnTo>
                  <a:lnTo>
                    <a:pt x="5189" y="4136"/>
                  </a:lnTo>
                  <a:lnTo>
                    <a:pt x="5214" y="4295"/>
                  </a:lnTo>
                  <a:lnTo>
                    <a:pt x="5239" y="4445"/>
                  </a:lnTo>
                  <a:lnTo>
                    <a:pt x="5264" y="4596"/>
                  </a:lnTo>
                  <a:lnTo>
                    <a:pt x="5281" y="4671"/>
                  </a:lnTo>
                  <a:lnTo>
                    <a:pt x="5289" y="4746"/>
                  </a:lnTo>
                  <a:lnTo>
                    <a:pt x="5306" y="4821"/>
                  </a:lnTo>
                  <a:lnTo>
                    <a:pt x="5322" y="4896"/>
                  </a:lnTo>
                  <a:lnTo>
                    <a:pt x="5339" y="4972"/>
                  </a:lnTo>
                  <a:lnTo>
                    <a:pt x="5356" y="5047"/>
                  </a:lnTo>
                  <a:lnTo>
                    <a:pt x="5372" y="5122"/>
                  </a:lnTo>
                  <a:lnTo>
                    <a:pt x="5389" y="5197"/>
                  </a:lnTo>
                  <a:lnTo>
                    <a:pt x="5406" y="5272"/>
                  </a:lnTo>
                  <a:lnTo>
                    <a:pt x="5423" y="5348"/>
                  </a:lnTo>
                  <a:lnTo>
                    <a:pt x="5439" y="5423"/>
                  </a:lnTo>
                  <a:lnTo>
                    <a:pt x="5456" y="5498"/>
                  </a:lnTo>
                  <a:lnTo>
                    <a:pt x="5481" y="5565"/>
                  </a:lnTo>
                  <a:lnTo>
                    <a:pt x="5498" y="5640"/>
                  </a:lnTo>
                  <a:lnTo>
                    <a:pt x="5506" y="5673"/>
                  </a:lnTo>
                  <a:lnTo>
                    <a:pt x="5514" y="5715"/>
                  </a:lnTo>
                  <a:lnTo>
                    <a:pt x="5531" y="5790"/>
                  </a:lnTo>
                  <a:lnTo>
                    <a:pt x="5548" y="5866"/>
                  </a:lnTo>
                  <a:lnTo>
                    <a:pt x="5565" y="5941"/>
                  </a:lnTo>
                  <a:lnTo>
                    <a:pt x="5581" y="6016"/>
                  </a:lnTo>
                  <a:lnTo>
                    <a:pt x="5598" y="6091"/>
                  </a:lnTo>
                  <a:lnTo>
                    <a:pt x="5623" y="6166"/>
                  </a:lnTo>
                  <a:lnTo>
                    <a:pt x="5640" y="6233"/>
                  </a:lnTo>
                  <a:lnTo>
                    <a:pt x="5606" y="6325"/>
                  </a:lnTo>
                  <a:lnTo>
                    <a:pt x="5523" y="6283"/>
                  </a:lnTo>
                  <a:lnTo>
                    <a:pt x="5481" y="6216"/>
                  </a:lnTo>
                  <a:lnTo>
                    <a:pt x="5448" y="6141"/>
                  </a:lnTo>
                  <a:lnTo>
                    <a:pt x="5414" y="6074"/>
                  </a:lnTo>
                  <a:lnTo>
                    <a:pt x="5381" y="5999"/>
                  </a:lnTo>
                  <a:lnTo>
                    <a:pt x="5347" y="5932"/>
                  </a:lnTo>
                  <a:lnTo>
                    <a:pt x="5314" y="5857"/>
                  </a:lnTo>
                  <a:lnTo>
                    <a:pt x="5281" y="5782"/>
                  </a:lnTo>
                  <a:lnTo>
                    <a:pt x="5264" y="5740"/>
                  </a:lnTo>
                  <a:lnTo>
                    <a:pt x="5255" y="5715"/>
                  </a:lnTo>
                  <a:lnTo>
                    <a:pt x="5230" y="5640"/>
                  </a:lnTo>
                  <a:lnTo>
                    <a:pt x="5214" y="5565"/>
                  </a:lnTo>
                  <a:lnTo>
                    <a:pt x="5189" y="5490"/>
                  </a:lnTo>
                  <a:lnTo>
                    <a:pt x="5164" y="5406"/>
                  </a:lnTo>
                  <a:lnTo>
                    <a:pt x="5147" y="5331"/>
                  </a:lnTo>
                  <a:lnTo>
                    <a:pt x="5130" y="5256"/>
                  </a:lnTo>
                  <a:lnTo>
                    <a:pt x="5105" y="5180"/>
                  </a:lnTo>
                  <a:lnTo>
                    <a:pt x="5088" y="5105"/>
                  </a:lnTo>
                  <a:lnTo>
                    <a:pt x="5072" y="5030"/>
                  </a:lnTo>
                  <a:lnTo>
                    <a:pt x="5055" y="4955"/>
                  </a:lnTo>
                  <a:lnTo>
                    <a:pt x="5038" y="4880"/>
                  </a:lnTo>
                  <a:lnTo>
                    <a:pt x="5022" y="4796"/>
                  </a:lnTo>
                  <a:lnTo>
                    <a:pt x="5005" y="4721"/>
                  </a:lnTo>
                  <a:lnTo>
                    <a:pt x="4988" y="4646"/>
                  </a:lnTo>
                  <a:lnTo>
                    <a:pt x="4955" y="4495"/>
                  </a:lnTo>
                  <a:lnTo>
                    <a:pt x="4930" y="4345"/>
                  </a:lnTo>
                  <a:lnTo>
                    <a:pt x="4896" y="4186"/>
                  </a:lnTo>
                  <a:lnTo>
                    <a:pt x="4896" y="4186"/>
                  </a:lnTo>
                  <a:lnTo>
                    <a:pt x="4838" y="3886"/>
                  </a:lnTo>
                  <a:lnTo>
                    <a:pt x="4813" y="3735"/>
                  </a:lnTo>
                  <a:lnTo>
                    <a:pt x="4779" y="3577"/>
                  </a:lnTo>
                  <a:lnTo>
                    <a:pt x="4754" y="3426"/>
                  </a:lnTo>
                  <a:lnTo>
                    <a:pt x="4738" y="3351"/>
                  </a:lnTo>
                  <a:lnTo>
                    <a:pt x="4721" y="3276"/>
                  </a:lnTo>
                  <a:lnTo>
                    <a:pt x="4704" y="3201"/>
                  </a:lnTo>
                  <a:lnTo>
                    <a:pt x="4687" y="3125"/>
                  </a:lnTo>
                  <a:lnTo>
                    <a:pt x="4671" y="3050"/>
                  </a:lnTo>
                  <a:lnTo>
                    <a:pt x="4654" y="2975"/>
                  </a:lnTo>
                  <a:lnTo>
                    <a:pt x="4637" y="2900"/>
                  </a:lnTo>
                  <a:lnTo>
                    <a:pt x="4621" y="2825"/>
                  </a:lnTo>
                  <a:lnTo>
                    <a:pt x="4596" y="2749"/>
                  </a:lnTo>
                  <a:lnTo>
                    <a:pt x="4579" y="2674"/>
                  </a:lnTo>
                  <a:lnTo>
                    <a:pt x="4562" y="2599"/>
                  </a:lnTo>
                  <a:lnTo>
                    <a:pt x="4537" y="2532"/>
                  </a:lnTo>
                  <a:lnTo>
                    <a:pt x="4529" y="2482"/>
                  </a:lnTo>
                  <a:lnTo>
                    <a:pt x="4520" y="2457"/>
                  </a:lnTo>
                  <a:lnTo>
                    <a:pt x="4495" y="2382"/>
                  </a:lnTo>
                  <a:lnTo>
                    <a:pt x="4470" y="2307"/>
                  </a:lnTo>
                  <a:lnTo>
                    <a:pt x="4453" y="2240"/>
                  </a:lnTo>
                  <a:lnTo>
                    <a:pt x="4428" y="2165"/>
                  </a:lnTo>
                  <a:lnTo>
                    <a:pt x="4403" y="2090"/>
                  </a:lnTo>
                  <a:lnTo>
                    <a:pt x="4378" y="2014"/>
                  </a:lnTo>
                  <a:lnTo>
                    <a:pt x="4353" y="1947"/>
                  </a:lnTo>
                  <a:lnTo>
                    <a:pt x="4320" y="1872"/>
                  </a:lnTo>
                  <a:lnTo>
                    <a:pt x="4295" y="1797"/>
                  </a:lnTo>
                  <a:lnTo>
                    <a:pt x="4270" y="1730"/>
                  </a:lnTo>
                  <a:lnTo>
                    <a:pt x="4236" y="1655"/>
                  </a:lnTo>
                  <a:lnTo>
                    <a:pt x="4220" y="1622"/>
                  </a:lnTo>
                  <a:lnTo>
                    <a:pt x="4203" y="1588"/>
                  </a:lnTo>
                  <a:lnTo>
                    <a:pt x="4186" y="1555"/>
                  </a:lnTo>
                  <a:lnTo>
                    <a:pt x="4169" y="1513"/>
                  </a:lnTo>
                  <a:lnTo>
                    <a:pt x="4153" y="1480"/>
                  </a:lnTo>
                  <a:lnTo>
                    <a:pt x="4136" y="1438"/>
                  </a:lnTo>
                  <a:lnTo>
                    <a:pt x="4111" y="1396"/>
                  </a:lnTo>
                  <a:lnTo>
                    <a:pt x="4086" y="1354"/>
                  </a:lnTo>
                  <a:lnTo>
                    <a:pt x="4069" y="1304"/>
                  </a:lnTo>
                  <a:lnTo>
                    <a:pt x="4036" y="1262"/>
                  </a:lnTo>
                  <a:lnTo>
                    <a:pt x="4011" y="1212"/>
                  </a:lnTo>
                  <a:lnTo>
                    <a:pt x="3986" y="1162"/>
                  </a:lnTo>
                  <a:lnTo>
                    <a:pt x="3952" y="1112"/>
                  </a:lnTo>
                  <a:lnTo>
                    <a:pt x="3927" y="1062"/>
                  </a:lnTo>
                  <a:lnTo>
                    <a:pt x="3894" y="1003"/>
                  </a:lnTo>
                  <a:lnTo>
                    <a:pt x="3860" y="953"/>
                  </a:lnTo>
                  <a:lnTo>
                    <a:pt x="3844" y="928"/>
                  </a:lnTo>
                  <a:lnTo>
                    <a:pt x="3827" y="903"/>
                  </a:lnTo>
                  <a:lnTo>
                    <a:pt x="3810" y="878"/>
                  </a:lnTo>
                  <a:lnTo>
                    <a:pt x="3794" y="853"/>
                  </a:lnTo>
                  <a:lnTo>
                    <a:pt x="3768" y="828"/>
                  </a:lnTo>
                  <a:lnTo>
                    <a:pt x="3752" y="803"/>
                  </a:lnTo>
                  <a:lnTo>
                    <a:pt x="3735" y="778"/>
                  </a:lnTo>
                  <a:lnTo>
                    <a:pt x="3718" y="761"/>
                  </a:lnTo>
                  <a:lnTo>
                    <a:pt x="3702" y="736"/>
                  </a:lnTo>
                  <a:lnTo>
                    <a:pt x="3677" y="711"/>
                  </a:lnTo>
                  <a:lnTo>
                    <a:pt x="3660" y="686"/>
                  </a:lnTo>
                  <a:lnTo>
                    <a:pt x="3643" y="661"/>
                  </a:lnTo>
                  <a:lnTo>
                    <a:pt x="3618" y="644"/>
                  </a:lnTo>
                  <a:lnTo>
                    <a:pt x="3601" y="619"/>
                  </a:lnTo>
                  <a:lnTo>
                    <a:pt x="3585" y="602"/>
                  </a:lnTo>
                  <a:lnTo>
                    <a:pt x="3560" y="577"/>
                  </a:lnTo>
                  <a:lnTo>
                    <a:pt x="3543" y="561"/>
                  </a:lnTo>
                  <a:lnTo>
                    <a:pt x="3518" y="536"/>
                  </a:lnTo>
                  <a:lnTo>
                    <a:pt x="3501" y="519"/>
                  </a:lnTo>
                  <a:lnTo>
                    <a:pt x="3484" y="502"/>
                  </a:lnTo>
                  <a:lnTo>
                    <a:pt x="3459" y="486"/>
                  </a:lnTo>
                  <a:lnTo>
                    <a:pt x="3443" y="469"/>
                  </a:lnTo>
                  <a:lnTo>
                    <a:pt x="3426" y="452"/>
                  </a:lnTo>
                  <a:lnTo>
                    <a:pt x="3401" y="435"/>
                  </a:lnTo>
                  <a:lnTo>
                    <a:pt x="3384" y="427"/>
                  </a:lnTo>
                  <a:lnTo>
                    <a:pt x="3359" y="410"/>
                  </a:lnTo>
                  <a:lnTo>
                    <a:pt x="3342" y="394"/>
                  </a:lnTo>
                  <a:lnTo>
                    <a:pt x="3326" y="385"/>
                  </a:lnTo>
                  <a:lnTo>
                    <a:pt x="3301" y="369"/>
                  </a:lnTo>
                  <a:lnTo>
                    <a:pt x="3284" y="360"/>
                  </a:lnTo>
                  <a:lnTo>
                    <a:pt x="3267" y="352"/>
                  </a:lnTo>
                  <a:lnTo>
                    <a:pt x="3242" y="344"/>
                  </a:lnTo>
                  <a:lnTo>
                    <a:pt x="3225" y="335"/>
                  </a:lnTo>
                  <a:lnTo>
                    <a:pt x="3209" y="327"/>
                  </a:lnTo>
                  <a:lnTo>
                    <a:pt x="3184" y="327"/>
                  </a:lnTo>
                  <a:lnTo>
                    <a:pt x="3167" y="327"/>
                  </a:lnTo>
                  <a:lnTo>
                    <a:pt x="3150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35"/>
                  </a:lnTo>
                  <a:lnTo>
                    <a:pt x="3067" y="344"/>
                  </a:lnTo>
                  <a:lnTo>
                    <a:pt x="3058" y="352"/>
                  </a:lnTo>
                  <a:lnTo>
                    <a:pt x="3058" y="360"/>
                  </a:lnTo>
                  <a:lnTo>
                    <a:pt x="3050" y="369"/>
                  </a:lnTo>
                  <a:lnTo>
                    <a:pt x="3050" y="385"/>
                  </a:lnTo>
                  <a:lnTo>
                    <a:pt x="3042" y="394"/>
                  </a:lnTo>
                  <a:lnTo>
                    <a:pt x="3033" y="402"/>
                  </a:lnTo>
                  <a:lnTo>
                    <a:pt x="3033" y="419"/>
                  </a:lnTo>
                  <a:lnTo>
                    <a:pt x="3033" y="435"/>
                  </a:lnTo>
                  <a:lnTo>
                    <a:pt x="3025" y="452"/>
                  </a:lnTo>
                  <a:lnTo>
                    <a:pt x="3025" y="460"/>
                  </a:lnTo>
                  <a:lnTo>
                    <a:pt x="3025" y="477"/>
                  </a:lnTo>
                  <a:lnTo>
                    <a:pt x="3025" y="494"/>
                  </a:lnTo>
                  <a:lnTo>
                    <a:pt x="3025" y="519"/>
                  </a:lnTo>
                  <a:lnTo>
                    <a:pt x="3025" y="536"/>
                  </a:lnTo>
                  <a:lnTo>
                    <a:pt x="3025" y="552"/>
                  </a:lnTo>
                  <a:lnTo>
                    <a:pt x="3025" y="569"/>
                  </a:lnTo>
                  <a:lnTo>
                    <a:pt x="3025" y="586"/>
                  </a:lnTo>
                  <a:lnTo>
                    <a:pt x="3025" y="602"/>
                  </a:lnTo>
                  <a:lnTo>
                    <a:pt x="3025" y="628"/>
                  </a:lnTo>
                  <a:lnTo>
                    <a:pt x="3025" y="661"/>
                  </a:lnTo>
                  <a:lnTo>
                    <a:pt x="3025" y="703"/>
                  </a:lnTo>
                  <a:lnTo>
                    <a:pt x="3025" y="745"/>
                  </a:lnTo>
                  <a:lnTo>
                    <a:pt x="3025" y="778"/>
                  </a:lnTo>
                  <a:lnTo>
                    <a:pt x="3025" y="820"/>
                  </a:lnTo>
                  <a:lnTo>
                    <a:pt x="3025" y="1062"/>
                  </a:lnTo>
                  <a:lnTo>
                    <a:pt x="3025" y="1104"/>
                  </a:lnTo>
                  <a:lnTo>
                    <a:pt x="3025" y="1137"/>
                  </a:lnTo>
                  <a:lnTo>
                    <a:pt x="3025" y="1179"/>
                  </a:lnTo>
                  <a:lnTo>
                    <a:pt x="3025" y="1212"/>
                  </a:lnTo>
                  <a:lnTo>
                    <a:pt x="3025" y="1254"/>
                  </a:lnTo>
                  <a:lnTo>
                    <a:pt x="3025" y="1296"/>
                  </a:lnTo>
                  <a:lnTo>
                    <a:pt x="3025" y="1329"/>
                  </a:lnTo>
                  <a:lnTo>
                    <a:pt x="3033" y="1413"/>
                  </a:lnTo>
                  <a:lnTo>
                    <a:pt x="3050" y="1488"/>
                  </a:lnTo>
                  <a:lnTo>
                    <a:pt x="3058" y="1563"/>
                  </a:lnTo>
                  <a:lnTo>
                    <a:pt x="3075" y="1638"/>
                  </a:lnTo>
                  <a:lnTo>
                    <a:pt x="3092" y="1714"/>
                  </a:lnTo>
                  <a:lnTo>
                    <a:pt x="3100" y="1789"/>
                  </a:lnTo>
                  <a:lnTo>
                    <a:pt x="3117" y="1872"/>
                  </a:lnTo>
                  <a:lnTo>
                    <a:pt x="3142" y="1947"/>
                  </a:lnTo>
                  <a:lnTo>
                    <a:pt x="3159" y="2023"/>
                  </a:lnTo>
                  <a:lnTo>
                    <a:pt x="3175" y="2098"/>
                  </a:lnTo>
                  <a:lnTo>
                    <a:pt x="3192" y="2173"/>
                  </a:lnTo>
                  <a:lnTo>
                    <a:pt x="3217" y="2248"/>
                  </a:lnTo>
                  <a:lnTo>
                    <a:pt x="3242" y="2323"/>
                  </a:lnTo>
                  <a:lnTo>
                    <a:pt x="3259" y="2399"/>
                  </a:lnTo>
                  <a:lnTo>
                    <a:pt x="3284" y="2474"/>
                  </a:lnTo>
                  <a:lnTo>
                    <a:pt x="3309" y="2549"/>
                  </a:lnTo>
                  <a:lnTo>
                    <a:pt x="3334" y="2624"/>
                  </a:lnTo>
                  <a:lnTo>
                    <a:pt x="3359" y="2699"/>
                  </a:lnTo>
                  <a:lnTo>
                    <a:pt x="3384" y="2775"/>
                  </a:lnTo>
                  <a:lnTo>
                    <a:pt x="3409" y="2850"/>
                  </a:lnTo>
                  <a:lnTo>
                    <a:pt x="3434" y="2917"/>
                  </a:lnTo>
                  <a:lnTo>
                    <a:pt x="3459" y="2992"/>
                  </a:lnTo>
                  <a:lnTo>
                    <a:pt x="3493" y="3067"/>
                  </a:lnTo>
                  <a:lnTo>
                    <a:pt x="3518" y="3142"/>
                  </a:lnTo>
                  <a:lnTo>
                    <a:pt x="3551" y="3217"/>
                  </a:lnTo>
                  <a:lnTo>
                    <a:pt x="3576" y="3292"/>
                  </a:lnTo>
                  <a:lnTo>
                    <a:pt x="3610" y="3359"/>
                  </a:lnTo>
                  <a:lnTo>
                    <a:pt x="3635" y="3435"/>
                  </a:lnTo>
                  <a:lnTo>
                    <a:pt x="3668" y="3510"/>
                  </a:lnTo>
                  <a:lnTo>
                    <a:pt x="3685" y="3551"/>
                  </a:lnTo>
                  <a:lnTo>
                    <a:pt x="3702" y="3593"/>
                  </a:lnTo>
                  <a:lnTo>
                    <a:pt x="3718" y="3635"/>
                  </a:lnTo>
                  <a:lnTo>
                    <a:pt x="3743" y="3677"/>
                  </a:lnTo>
                  <a:lnTo>
                    <a:pt x="3760" y="3719"/>
                  </a:lnTo>
                  <a:lnTo>
                    <a:pt x="3777" y="3760"/>
                  </a:lnTo>
                  <a:lnTo>
                    <a:pt x="3802" y="3802"/>
                  </a:lnTo>
                  <a:lnTo>
                    <a:pt x="3819" y="3844"/>
                  </a:lnTo>
                  <a:lnTo>
                    <a:pt x="3860" y="3927"/>
                  </a:lnTo>
                  <a:lnTo>
                    <a:pt x="3910" y="4011"/>
                  </a:lnTo>
                  <a:lnTo>
                    <a:pt x="3994" y="4178"/>
                  </a:lnTo>
                  <a:lnTo>
                    <a:pt x="4011" y="4203"/>
                  </a:lnTo>
                  <a:lnTo>
                    <a:pt x="4019" y="4228"/>
                  </a:lnTo>
                  <a:lnTo>
                    <a:pt x="4061" y="4295"/>
                  </a:lnTo>
                  <a:lnTo>
                    <a:pt x="4103" y="4362"/>
                  </a:lnTo>
                  <a:lnTo>
                    <a:pt x="4119" y="4404"/>
                  </a:lnTo>
                  <a:lnTo>
                    <a:pt x="4136" y="4437"/>
                  </a:lnTo>
                  <a:lnTo>
                    <a:pt x="4153" y="4470"/>
                  </a:lnTo>
                  <a:lnTo>
                    <a:pt x="4169" y="4504"/>
                  </a:lnTo>
                  <a:lnTo>
                    <a:pt x="4186" y="4529"/>
                  </a:lnTo>
                  <a:lnTo>
                    <a:pt x="4195" y="4546"/>
                  </a:lnTo>
                  <a:lnTo>
                    <a:pt x="4203" y="4562"/>
                  </a:lnTo>
                  <a:lnTo>
                    <a:pt x="4203" y="4587"/>
                  </a:lnTo>
                  <a:lnTo>
                    <a:pt x="4211" y="4621"/>
                  </a:lnTo>
                  <a:lnTo>
                    <a:pt x="4211" y="4637"/>
                  </a:lnTo>
                  <a:lnTo>
                    <a:pt x="4211" y="4663"/>
                  </a:lnTo>
                  <a:lnTo>
                    <a:pt x="4211" y="4679"/>
                  </a:lnTo>
                  <a:lnTo>
                    <a:pt x="4211" y="4679"/>
                  </a:lnTo>
                  <a:lnTo>
                    <a:pt x="4203" y="4704"/>
                  </a:lnTo>
                  <a:lnTo>
                    <a:pt x="4195" y="4721"/>
                  </a:lnTo>
                  <a:lnTo>
                    <a:pt x="4178" y="4746"/>
                  </a:lnTo>
                  <a:lnTo>
                    <a:pt x="4178" y="4746"/>
                  </a:lnTo>
                  <a:lnTo>
                    <a:pt x="4161" y="4763"/>
                  </a:lnTo>
                  <a:lnTo>
                    <a:pt x="4144" y="4780"/>
                  </a:lnTo>
                  <a:lnTo>
                    <a:pt x="4128" y="4788"/>
                  </a:lnTo>
                  <a:lnTo>
                    <a:pt x="4103" y="4796"/>
                  </a:lnTo>
                  <a:lnTo>
                    <a:pt x="4103" y="4796"/>
                  </a:lnTo>
                  <a:lnTo>
                    <a:pt x="4078" y="4805"/>
                  </a:lnTo>
                  <a:lnTo>
                    <a:pt x="4053" y="4805"/>
                  </a:lnTo>
                  <a:lnTo>
                    <a:pt x="4027" y="4805"/>
                  </a:lnTo>
                  <a:lnTo>
                    <a:pt x="4002" y="4805"/>
                  </a:lnTo>
                  <a:lnTo>
                    <a:pt x="3977" y="4796"/>
                  </a:lnTo>
                  <a:lnTo>
                    <a:pt x="3961" y="4796"/>
                  </a:lnTo>
                  <a:lnTo>
                    <a:pt x="3927" y="4771"/>
                  </a:lnTo>
                  <a:lnTo>
                    <a:pt x="3910" y="4754"/>
                  </a:lnTo>
                  <a:lnTo>
                    <a:pt x="3894" y="4746"/>
                  </a:lnTo>
                  <a:lnTo>
                    <a:pt x="3869" y="4721"/>
                  </a:lnTo>
                  <a:lnTo>
                    <a:pt x="3852" y="4696"/>
                  </a:lnTo>
                  <a:lnTo>
                    <a:pt x="3810" y="4646"/>
                  </a:lnTo>
                  <a:lnTo>
                    <a:pt x="3768" y="4604"/>
                  </a:lnTo>
                  <a:lnTo>
                    <a:pt x="3727" y="4554"/>
                  </a:lnTo>
                  <a:lnTo>
                    <a:pt x="3685" y="4504"/>
                  </a:lnTo>
                  <a:lnTo>
                    <a:pt x="3643" y="4462"/>
                  </a:lnTo>
                  <a:lnTo>
                    <a:pt x="3643" y="4462"/>
                  </a:lnTo>
                  <a:lnTo>
                    <a:pt x="3610" y="4412"/>
                  </a:lnTo>
                  <a:lnTo>
                    <a:pt x="3568" y="4362"/>
                  </a:lnTo>
                  <a:lnTo>
                    <a:pt x="3535" y="4312"/>
                  </a:lnTo>
                  <a:lnTo>
                    <a:pt x="3493" y="4253"/>
                  </a:lnTo>
                  <a:lnTo>
                    <a:pt x="3459" y="4203"/>
                  </a:lnTo>
                  <a:lnTo>
                    <a:pt x="3426" y="4153"/>
                  </a:lnTo>
                  <a:lnTo>
                    <a:pt x="3393" y="4103"/>
                  </a:lnTo>
                  <a:lnTo>
                    <a:pt x="3351" y="4044"/>
                  </a:lnTo>
                  <a:lnTo>
                    <a:pt x="3317" y="3994"/>
                  </a:lnTo>
                  <a:lnTo>
                    <a:pt x="3284" y="3936"/>
                  </a:lnTo>
                  <a:lnTo>
                    <a:pt x="3251" y="3886"/>
                  </a:lnTo>
                  <a:lnTo>
                    <a:pt x="3217" y="3827"/>
                  </a:lnTo>
                  <a:lnTo>
                    <a:pt x="3184" y="3777"/>
                  </a:lnTo>
                  <a:lnTo>
                    <a:pt x="3150" y="3719"/>
                  </a:lnTo>
                  <a:lnTo>
                    <a:pt x="3092" y="3610"/>
                  </a:lnTo>
                  <a:lnTo>
                    <a:pt x="3025" y="3501"/>
                  </a:lnTo>
                  <a:lnTo>
                    <a:pt x="2958" y="3384"/>
                  </a:lnTo>
                  <a:lnTo>
                    <a:pt x="2900" y="3276"/>
                  </a:lnTo>
                  <a:lnTo>
                    <a:pt x="2833" y="3167"/>
                  </a:lnTo>
                  <a:lnTo>
                    <a:pt x="2774" y="3059"/>
                  </a:lnTo>
                  <a:lnTo>
                    <a:pt x="2707" y="2950"/>
                  </a:lnTo>
                  <a:lnTo>
                    <a:pt x="2674" y="2900"/>
                  </a:lnTo>
                  <a:lnTo>
                    <a:pt x="2649" y="2841"/>
                  </a:lnTo>
                  <a:lnTo>
                    <a:pt x="2616" y="2791"/>
                  </a:lnTo>
                  <a:lnTo>
                    <a:pt x="2582" y="2741"/>
                  </a:lnTo>
                  <a:lnTo>
                    <a:pt x="2549" y="2683"/>
                  </a:lnTo>
                  <a:lnTo>
                    <a:pt x="2515" y="2633"/>
                  </a:lnTo>
                  <a:lnTo>
                    <a:pt x="2482" y="2582"/>
                  </a:lnTo>
                  <a:lnTo>
                    <a:pt x="2449" y="2532"/>
                  </a:lnTo>
                  <a:lnTo>
                    <a:pt x="2415" y="2482"/>
                  </a:lnTo>
                  <a:lnTo>
                    <a:pt x="2382" y="2432"/>
                  </a:lnTo>
                  <a:lnTo>
                    <a:pt x="2348" y="2382"/>
                  </a:lnTo>
                  <a:lnTo>
                    <a:pt x="2315" y="2332"/>
                  </a:lnTo>
                  <a:lnTo>
                    <a:pt x="2273" y="2290"/>
                  </a:lnTo>
                  <a:lnTo>
                    <a:pt x="2240" y="2240"/>
                  </a:lnTo>
                  <a:lnTo>
                    <a:pt x="2206" y="2198"/>
                  </a:lnTo>
                  <a:lnTo>
                    <a:pt x="2173" y="2148"/>
                  </a:lnTo>
                  <a:lnTo>
                    <a:pt x="2131" y="2106"/>
                  </a:lnTo>
                  <a:lnTo>
                    <a:pt x="2022" y="2090"/>
                  </a:lnTo>
                  <a:lnTo>
                    <a:pt x="1989" y="2039"/>
                  </a:lnTo>
                  <a:lnTo>
                    <a:pt x="1964" y="2023"/>
                  </a:lnTo>
                  <a:lnTo>
                    <a:pt x="1947" y="1998"/>
                  </a:lnTo>
                  <a:lnTo>
                    <a:pt x="1931" y="1981"/>
                  </a:lnTo>
                  <a:lnTo>
                    <a:pt x="1906" y="1956"/>
                  </a:lnTo>
                  <a:lnTo>
                    <a:pt x="1889" y="1939"/>
                  </a:lnTo>
                  <a:lnTo>
                    <a:pt x="1864" y="1922"/>
                  </a:lnTo>
                  <a:lnTo>
                    <a:pt x="1847" y="1897"/>
                  </a:lnTo>
                  <a:lnTo>
                    <a:pt x="1830" y="1881"/>
                  </a:lnTo>
                  <a:lnTo>
                    <a:pt x="1805" y="1864"/>
                  </a:lnTo>
                  <a:lnTo>
                    <a:pt x="1789" y="1847"/>
                  </a:lnTo>
                  <a:lnTo>
                    <a:pt x="1763" y="1831"/>
                  </a:lnTo>
                  <a:lnTo>
                    <a:pt x="1747" y="1805"/>
                  </a:lnTo>
                  <a:lnTo>
                    <a:pt x="1722" y="1789"/>
                  </a:lnTo>
                  <a:lnTo>
                    <a:pt x="1713" y="1772"/>
                  </a:lnTo>
                  <a:lnTo>
                    <a:pt x="1688" y="1755"/>
                  </a:lnTo>
                  <a:lnTo>
                    <a:pt x="1672" y="1739"/>
                  </a:lnTo>
                  <a:lnTo>
                    <a:pt x="1647" y="1722"/>
                  </a:lnTo>
                  <a:lnTo>
                    <a:pt x="1621" y="1705"/>
                  </a:lnTo>
                  <a:lnTo>
                    <a:pt x="1605" y="1689"/>
                  </a:lnTo>
                  <a:lnTo>
                    <a:pt x="1580" y="1672"/>
                  </a:lnTo>
                  <a:lnTo>
                    <a:pt x="1555" y="1655"/>
                  </a:lnTo>
                  <a:lnTo>
                    <a:pt x="1538" y="1647"/>
                  </a:lnTo>
                  <a:lnTo>
                    <a:pt x="1521" y="1630"/>
                  </a:lnTo>
                  <a:lnTo>
                    <a:pt x="1505" y="1622"/>
                  </a:lnTo>
                  <a:lnTo>
                    <a:pt x="1488" y="1613"/>
                  </a:lnTo>
                  <a:lnTo>
                    <a:pt x="1471" y="1605"/>
                  </a:lnTo>
                  <a:lnTo>
                    <a:pt x="1454" y="1597"/>
                  </a:lnTo>
                  <a:lnTo>
                    <a:pt x="1438" y="1588"/>
                  </a:lnTo>
                  <a:lnTo>
                    <a:pt x="1421" y="1580"/>
                  </a:lnTo>
                  <a:lnTo>
                    <a:pt x="1404" y="1572"/>
                  </a:lnTo>
                  <a:lnTo>
                    <a:pt x="1388" y="1572"/>
                  </a:lnTo>
                  <a:lnTo>
                    <a:pt x="1379" y="1563"/>
                  </a:lnTo>
                  <a:lnTo>
                    <a:pt x="1362" y="1555"/>
                  </a:lnTo>
                  <a:lnTo>
                    <a:pt x="1346" y="1555"/>
                  </a:lnTo>
                  <a:lnTo>
                    <a:pt x="1329" y="1555"/>
                  </a:lnTo>
                  <a:lnTo>
                    <a:pt x="1321" y="1555"/>
                  </a:lnTo>
                  <a:lnTo>
                    <a:pt x="1304" y="1555"/>
                  </a:lnTo>
                  <a:lnTo>
                    <a:pt x="1287" y="1555"/>
                  </a:lnTo>
                  <a:lnTo>
                    <a:pt x="1279" y="1555"/>
                  </a:lnTo>
                  <a:lnTo>
                    <a:pt x="1262" y="1555"/>
                  </a:lnTo>
                  <a:lnTo>
                    <a:pt x="1246" y="1555"/>
                  </a:lnTo>
                  <a:lnTo>
                    <a:pt x="1237" y="1555"/>
                  </a:lnTo>
                  <a:lnTo>
                    <a:pt x="1220" y="1555"/>
                  </a:lnTo>
                  <a:lnTo>
                    <a:pt x="1095" y="1555"/>
                  </a:lnTo>
                  <a:lnTo>
                    <a:pt x="1087" y="1555"/>
                  </a:lnTo>
                  <a:lnTo>
                    <a:pt x="1070" y="1555"/>
                  </a:lnTo>
                  <a:lnTo>
                    <a:pt x="1062" y="1555"/>
                  </a:lnTo>
                  <a:lnTo>
                    <a:pt x="1045" y="1555"/>
                  </a:lnTo>
                  <a:lnTo>
                    <a:pt x="1037" y="1555"/>
                  </a:lnTo>
                  <a:lnTo>
                    <a:pt x="1028" y="1555"/>
                  </a:lnTo>
                  <a:lnTo>
                    <a:pt x="1012" y="1555"/>
                  </a:lnTo>
                  <a:lnTo>
                    <a:pt x="1003" y="1555"/>
                  </a:lnTo>
                  <a:lnTo>
                    <a:pt x="987" y="1555"/>
                  </a:lnTo>
                  <a:lnTo>
                    <a:pt x="978" y="1555"/>
                  </a:lnTo>
                  <a:lnTo>
                    <a:pt x="970" y="1555"/>
                  </a:lnTo>
                  <a:lnTo>
                    <a:pt x="953" y="1555"/>
                  </a:lnTo>
                  <a:lnTo>
                    <a:pt x="945" y="1563"/>
                  </a:lnTo>
                  <a:lnTo>
                    <a:pt x="936" y="1572"/>
                  </a:lnTo>
                  <a:lnTo>
                    <a:pt x="920" y="1572"/>
                  </a:lnTo>
                  <a:lnTo>
                    <a:pt x="911" y="1580"/>
                  </a:lnTo>
                  <a:lnTo>
                    <a:pt x="895" y="1588"/>
                  </a:lnTo>
                  <a:lnTo>
                    <a:pt x="886" y="1588"/>
                  </a:lnTo>
                  <a:lnTo>
                    <a:pt x="878" y="1597"/>
                  </a:lnTo>
                  <a:lnTo>
                    <a:pt x="861" y="1605"/>
                  </a:lnTo>
                  <a:lnTo>
                    <a:pt x="853" y="1613"/>
                  </a:lnTo>
                  <a:lnTo>
                    <a:pt x="836" y="1622"/>
                  </a:lnTo>
                  <a:lnTo>
                    <a:pt x="828" y="1630"/>
                  </a:lnTo>
                  <a:lnTo>
                    <a:pt x="819" y="1638"/>
                  </a:lnTo>
                  <a:lnTo>
                    <a:pt x="803" y="1647"/>
                  </a:lnTo>
                  <a:lnTo>
                    <a:pt x="794" y="1655"/>
                  </a:lnTo>
                  <a:lnTo>
                    <a:pt x="786" y="1663"/>
                  </a:lnTo>
                  <a:lnTo>
                    <a:pt x="778" y="1672"/>
                  </a:lnTo>
                  <a:lnTo>
                    <a:pt x="761" y="1689"/>
                  </a:lnTo>
                  <a:lnTo>
                    <a:pt x="744" y="1705"/>
                  </a:lnTo>
                  <a:lnTo>
                    <a:pt x="719" y="1730"/>
                  </a:lnTo>
                  <a:lnTo>
                    <a:pt x="703" y="1747"/>
                  </a:lnTo>
                  <a:lnTo>
                    <a:pt x="677" y="1772"/>
                  </a:lnTo>
                  <a:lnTo>
                    <a:pt x="661" y="1797"/>
                  </a:lnTo>
                  <a:lnTo>
                    <a:pt x="644" y="1822"/>
                  </a:lnTo>
                  <a:lnTo>
                    <a:pt x="619" y="1847"/>
                  </a:lnTo>
                  <a:lnTo>
                    <a:pt x="602" y="1872"/>
                  </a:lnTo>
                  <a:lnTo>
                    <a:pt x="586" y="1897"/>
                  </a:lnTo>
                  <a:lnTo>
                    <a:pt x="569" y="1922"/>
                  </a:lnTo>
                  <a:lnTo>
                    <a:pt x="552" y="1956"/>
                  </a:lnTo>
                  <a:lnTo>
                    <a:pt x="535" y="1981"/>
                  </a:lnTo>
                  <a:lnTo>
                    <a:pt x="519" y="2014"/>
                  </a:lnTo>
                  <a:lnTo>
                    <a:pt x="502" y="2039"/>
                  </a:lnTo>
                  <a:lnTo>
                    <a:pt x="485" y="2073"/>
                  </a:lnTo>
                  <a:lnTo>
                    <a:pt x="477" y="2106"/>
                  </a:lnTo>
                  <a:lnTo>
                    <a:pt x="460" y="2140"/>
                  </a:lnTo>
                  <a:lnTo>
                    <a:pt x="452" y="2165"/>
                  </a:lnTo>
                  <a:lnTo>
                    <a:pt x="435" y="2198"/>
                  </a:lnTo>
                  <a:lnTo>
                    <a:pt x="427" y="2232"/>
                  </a:lnTo>
                  <a:lnTo>
                    <a:pt x="418" y="2265"/>
                  </a:lnTo>
                  <a:lnTo>
                    <a:pt x="410" y="2298"/>
                  </a:lnTo>
                  <a:lnTo>
                    <a:pt x="402" y="2323"/>
                  </a:lnTo>
                  <a:lnTo>
                    <a:pt x="393" y="2357"/>
                  </a:lnTo>
                  <a:lnTo>
                    <a:pt x="385" y="2390"/>
                  </a:lnTo>
                  <a:lnTo>
                    <a:pt x="377" y="2424"/>
                  </a:lnTo>
                  <a:lnTo>
                    <a:pt x="368" y="2457"/>
                  </a:lnTo>
                  <a:lnTo>
                    <a:pt x="368" y="2490"/>
                  </a:lnTo>
                  <a:lnTo>
                    <a:pt x="368" y="2524"/>
                  </a:lnTo>
                  <a:lnTo>
                    <a:pt x="368" y="2549"/>
                  </a:lnTo>
                  <a:lnTo>
                    <a:pt x="368" y="2582"/>
                  </a:lnTo>
                  <a:lnTo>
                    <a:pt x="368" y="2616"/>
                  </a:lnTo>
                  <a:lnTo>
                    <a:pt x="368" y="2758"/>
                  </a:lnTo>
                  <a:lnTo>
                    <a:pt x="368" y="2808"/>
                  </a:lnTo>
                  <a:lnTo>
                    <a:pt x="368" y="2850"/>
                  </a:lnTo>
                  <a:lnTo>
                    <a:pt x="368" y="2891"/>
                  </a:lnTo>
                  <a:lnTo>
                    <a:pt x="368" y="2933"/>
                  </a:lnTo>
                  <a:lnTo>
                    <a:pt x="368" y="2975"/>
                  </a:lnTo>
                  <a:lnTo>
                    <a:pt x="377" y="3017"/>
                  </a:lnTo>
                  <a:lnTo>
                    <a:pt x="385" y="3059"/>
                  </a:lnTo>
                  <a:lnTo>
                    <a:pt x="393" y="3100"/>
                  </a:lnTo>
                  <a:lnTo>
                    <a:pt x="402" y="3150"/>
                  </a:lnTo>
                  <a:lnTo>
                    <a:pt x="410" y="3192"/>
                  </a:lnTo>
                  <a:lnTo>
                    <a:pt x="427" y="3234"/>
                  </a:lnTo>
                  <a:lnTo>
                    <a:pt x="435" y="3276"/>
                  </a:lnTo>
                  <a:lnTo>
                    <a:pt x="452" y="3318"/>
                  </a:lnTo>
                  <a:lnTo>
                    <a:pt x="460" y="3359"/>
                  </a:lnTo>
                  <a:lnTo>
                    <a:pt x="477" y="3401"/>
                  </a:lnTo>
                  <a:lnTo>
                    <a:pt x="494" y="3443"/>
                  </a:lnTo>
                  <a:lnTo>
                    <a:pt x="502" y="3493"/>
                  </a:lnTo>
                  <a:lnTo>
                    <a:pt x="519" y="3535"/>
                  </a:lnTo>
                  <a:lnTo>
                    <a:pt x="535" y="3577"/>
                  </a:lnTo>
                  <a:lnTo>
                    <a:pt x="552" y="3618"/>
                  </a:lnTo>
                  <a:lnTo>
                    <a:pt x="577" y="3660"/>
                  </a:lnTo>
                  <a:lnTo>
                    <a:pt x="594" y="3702"/>
                  </a:lnTo>
                  <a:lnTo>
                    <a:pt x="611" y="3744"/>
                  </a:lnTo>
                  <a:lnTo>
                    <a:pt x="627" y="3785"/>
                  </a:lnTo>
                  <a:lnTo>
                    <a:pt x="652" y="3835"/>
                  </a:lnTo>
                  <a:lnTo>
                    <a:pt x="669" y="3877"/>
                  </a:lnTo>
                  <a:lnTo>
                    <a:pt x="694" y="3919"/>
                  </a:lnTo>
                  <a:lnTo>
                    <a:pt x="711" y="3961"/>
                  </a:lnTo>
                  <a:lnTo>
                    <a:pt x="736" y="4003"/>
                  </a:lnTo>
                  <a:lnTo>
                    <a:pt x="753" y="4044"/>
                  </a:lnTo>
                  <a:lnTo>
                    <a:pt x="778" y="4086"/>
                  </a:lnTo>
                  <a:lnTo>
                    <a:pt x="803" y="4128"/>
                  </a:lnTo>
                  <a:lnTo>
                    <a:pt x="828" y="4170"/>
                  </a:lnTo>
                  <a:lnTo>
                    <a:pt x="845" y="4220"/>
                  </a:lnTo>
                  <a:lnTo>
                    <a:pt x="895" y="4303"/>
                  </a:lnTo>
                  <a:lnTo>
                    <a:pt x="945" y="4387"/>
                  </a:lnTo>
                  <a:lnTo>
                    <a:pt x="970" y="4429"/>
                  </a:lnTo>
                  <a:lnTo>
                    <a:pt x="995" y="4470"/>
                  </a:lnTo>
                  <a:lnTo>
                    <a:pt x="1037" y="4554"/>
                  </a:lnTo>
                  <a:lnTo>
                    <a:pt x="1129" y="4729"/>
                  </a:lnTo>
                  <a:lnTo>
                    <a:pt x="1220" y="4896"/>
                  </a:lnTo>
                  <a:lnTo>
                    <a:pt x="1271" y="4980"/>
                  </a:lnTo>
                  <a:lnTo>
                    <a:pt x="1312" y="5064"/>
                  </a:lnTo>
                  <a:lnTo>
                    <a:pt x="1362" y="5155"/>
                  </a:lnTo>
                  <a:lnTo>
                    <a:pt x="1404" y="5239"/>
                  </a:lnTo>
                  <a:lnTo>
                    <a:pt x="1446" y="5323"/>
                  </a:lnTo>
                  <a:lnTo>
                    <a:pt x="1471" y="5364"/>
                  </a:lnTo>
                  <a:lnTo>
                    <a:pt x="1488" y="5406"/>
                  </a:lnTo>
                  <a:lnTo>
                    <a:pt x="1429" y="5598"/>
                  </a:lnTo>
                  <a:lnTo>
                    <a:pt x="1246" y="5531"/>
                  </a:lnTo>
                  <a:lnTo>
                    <a:pt x="1220" y="5498"/>
                  </a:lnTo>
                  <a:lnTo>
                    <a:pt x="1195" y="5456"/>
                  </a:lnTo>
                  <a:lnTo>
                    <a:pt x="1154" y="5381"/>
                  </a:lnTo>
                  <a:lnTo>
                    <a:pt x="1104" y="5306"/>
                  </a:lnTo>
                  <a:lnTo>
                    <a:pt x="1053" y="5222"/>
                  </a:lnTo>
                  <a:lnTo>
                    <a:pt x="1003" y="5147"/>
                  </a:lnTo>
                  <a:lnTo>
                    <a:pt x="953" y="5064"/>
                  </a:lnTo>
                  <a:lnTo>
                    <a:pt x="845" y="4905"/>
                  </a:lnTo>
                  <a:lnTo>
                    <a:pt x="744" y="4738"/>
                  </a:lnTo>
                  <a:lnTo>
                    <a:pt x="686" y="4654"/>
                  </a:lnTo>
                  <a:lnTo>
                    <a:pt x="661" y="4612"/>
                  </a:lnTo>
                  <a:lnTo>
                    <a:pt x="636" y="4571"/>
                  </a:lnTo>
                  <a:lnTo>
                    <a:pt x="586" y="4479"/>
                  </a:lnTo>
                  <a:lnTo>
                    <a:pt x="535" y="4395"/>
                  </a:lnTo>
                  <a:lnTo>
                    <a:pt x="510" y="4353"/>
                  </a:lnTo>
                  <a:lnTo>
                    <a:pt x="485" y="4303"/>
                  </a:lnTo>
                  <a:lnTo>
                    <a:pt x="460" y="4262"/>
                  </a:lnTo>
                  <a:lnTo>
                    <a:pt x="435" y="4220"/>
                  </a:lnTo>
                  <a:lnTo>
                    <a:pt x="410" y="4170"/>
                  </a:lnTo>
                  <a:lnTo>
                    <a:pt x="393" y="4128"/>
                  </a:lnTo>
                  <a:lnTo>
                    <a:pt x="368" y="4086"/>
                  </a:lnTo>
                  <a:lnTo>
                    <a:pt x="343" y="4036"/>
                  </a:lnTo>
                  <a:lnTo>
                    <a:pt x="327" y="3994"/>
                  </a:lnTo>
                  <a:lnTo>
                    <a:pt x="302" y="3944"/>
                  </a:lnTo>
                  <a:lnTo>
                    <a:pt x="285" y="3902"/>
                  </a:lnTo>
                  <a:lnTo>
                    <a:pt x="260" y="3852"/>
                  </a:lnTo>
                  <a:lnTo>
                    <a:pt x="243" y="3810"/>
                  </a:lnTo>
                  <a:lnTo>
                    <a:pt x="218" y="3760"/>
                  </a:lnTo>
                  <a:lnTo>
                    <a:pt x="201" y="3710"/>
                  </a:lnTo>
                  <a:lnTo>
                    <a:pt x="185" y="3668"/>
                  </a:lnTo>
                  <a:lnTo>
                    <a:pt x="168" y="3618"/>
                  </a:lnTo>
                  <a:lnTo>
                    <a:pt x="151" y="3568"/>
                  </a:lnTo>
                  <a:lnTo>
                    <a:pt x="134" y="3526"/>
                  </a:lnTo>
                  <a:lnTo>
                    <a:pt x="118" y="3476"/>
                  </a:lnTo>
                  <a:lnTo>
                    <a:pt x="101" y="3426"/>
                  </a:lnTo>
                  <a:lnTo>
                    <a:pt x="93" y="3376"/>
                  </a:lnTo>
                  <a:lnTo>
                    <a:pt x="76" y="3334"/>
                  </a:lnTo>
                  <a:lnTo>
                    <a:pt x="59" y="3284"/>
                  </a:lnTo>
                  <a:lnTo>
                    <a:pt x="51" y="3234"/>
                  </a:lnTo>
                  <a:lnTo>
                    <a:pt x="43" y="3184"/>
                  </a:lnTo>
                  <a:lnTo>
                    <a:pt x="34" y="3134"/>
                  </a:lnTo>
                  <a:lnTo>
                    <a:pt x="26" y="3084"/>
                  </a:lnTo>
                  <a:lnTo>
                    <a:pt x="17" y="3034"/>
                  </a:lnTo>
                  <a:lnTo>
                    <a:pt x="9" y="2983"/>
                  </a:lnTo>
                  <a:lnTo>
                    <a:pt x="1" y="2933"/>
                  </a:lnTo>
                  <a:lnTo>
                    <a:pt x="1" y="2883"/>
                  </a:lnTo>
                  <a:lnTo>
                    <a:pt x="1" y="2833"/>
                  </a:lnTo>
                  <a:lnTo>
                    <a:pt x="1" y="2783"/>
                  </a:lnTo>
                  <a:lnTo>
                    <a:pt x="1" y="2641"/>
                  </a:lnTo>
                  <a:lnTo>
                    <a:pt x="1" y="2599"/>
                  </a:lnTo>
                  <a:lnTo>
                    <a:pt x="1" y="2557"/>
                  </a:lnTo>
                  <a:lnTo>
                    <a:pt x="1" y="2524"/>
                  </a:lnTo>
                  <a:lnTo>
                    <a:pt x="1" y="2482"/>
                  </a:lnTo>
                  <a:lnTo>
                    <a:pt x="9" y="2440"/>
                  </a:lnTo>
                  <a:lnTo>
                    <a:pt x="17" y="2399"/>
                  </a:lnTo>
                  <a:lnTo>
                    <a:pt x="26" y="2365"/>
                  </a:lnTo>
                  <a:lnTo>
                    <a:pt x="34" y="2323"/>
                  </a:lnTo>
                  <a:lnTo>
                    <a:pt x="43" y="2282"/>
                  </a:lnTo>
                  <a:lnTo>
                    <a:pt x="51" y="2240"/>
                  </a:lnTo>
                  <a:lnTo>
                    <a:pt x="59" y="2206"/>
                  </a:lnTo>
                  <a:lnTo>
                    <a:pt x="76" y="2165"/>
                  </a:lnTo>
                  <a:lnTo>
                    <a:pt x="84" y="2123"/>
                  </a:lnTo>
                  <a:lnTo>
                    <a:pt x="101" y="2081"/>
                  </a:lnTo>
                  <a:lnTo>
                    <a:pt x="118" y="2048"/>
                  </a:lnTo>
                  <a:lnTo>
                    <a:pt x="134" y="2006"/>
                  </a:lnTo>
                  <a:lnTo>
                    <a:pt x="151" y="1973"/>
                  </a:lnTo>
                  <a:lnTo>
                    <a:pt x="168" y="1931"/>
                  </a:lnTo>
                  <a:lnTo>
                    <a:pt x="185" y="1889"/>
                  </a:lnTo>
                  <a:lnTo>
                    <a:pt x="201" y="1856"/>
                  </a:lnTo>
                  <a:lnTo>
                    <a:pt x="218" y="1822"/>
                  </a:lnTo>
                  <a:lnTo>
                    <a:pt x="243" y="1780"/>
                  </a:lnTo>
                  <a:lnTo>
                    <a:pt x="260" y="1747"/>
                  </a:lnTo>
                  <a:lnTo>
                    <a:pt x="285" y="1714"/>
                  </a:lnTo>
                  <a:lnTo>
                    <a:pt x="310" y="1680"/>
                  </a:lnTo>
                  <a:lnTo>
                    <a:pt x="327" y="1647"/>
                  </a:lnTo>
                  <a:lnTo>
                    <a:pt x="352" y="1613"/>
                  </a:lnTo>
                  <a:lnTo>
                    <a:pt x="377" y="1580"/>
                  </a:lnTo>
                  <a:lnTo>
                    <a:pt x="402" y="1546"/>
                  </a:lnTo>
                  <a:lnTo>
                    <a:pt x="435" y="1513"/>
                  </a:lnTo>
                  <a:lnTo>
                    <a:pt x="460" y="1488"/>
                  </a:lnTo>
                  <a:lnTo>
                    <a:pt x="485" y="1455"/>
                  </a:lnTo>
                  <a:lnTo>
                    <a:pt x="519" y="1430"/>
                  </a:lnTo>
                  <a:lnTo>
                    <a:pt x="535" y="1413"/>
                  </a:lnTo>
                  <a:lnTo>
                    <a:pt x="552" y="1404"/>
                  </a:lnTo>
                  <a:lnTo>
                    <a:pt x="569" y="1388"/>
                  </a:lnTo>
                  <a:lnTo>
                    <a:pt x="577" y="1379"/>
                  </a:lnTo>
                  <a:lnTo>
                    <a:pt x="594" y="1363"/>
                  </a:lnTo>
                  <a:lnTo>
                    <a:pt x="611" y="1354"/>
                  </a:lnTo>
                  <a:lnTo>
                    <a:pt x="627" y="1338"/>
                  </a:lnTo>
                  <a:lnTo>
                    <a:pt x="644" y="1329"/>
                  </a:lnTo>
                  <a:lnTo>
                    <a:pt x="661" y="1313"/>
                  </a:lnTo>
                  <a:lnTo>
                    <a:pt x="677" y="1304"/>
                  </a:lnTo>
                  <a:lnTo>
                    <a:pt x="694" y="1296"/>
                  </a:lnTo>
                  <a:lnTo>
                    <a:pt x="711" y="1288"/>
                  </a:lnTo>
                  <a:lnTo>
                    <a:pt x="728" y="1271"/>
                  </a:lnTo>
                  <a:lnTo>
                    <a:pt x="753" y="1262"/>
                  </a:lnTo>
                  <a:lnTo>
                    <a:pt x="769" y="1254"/>
                  </a:lnTo>
                  <a:lnTo>
                    <a:pt x="786" y="1246"/>
                  </a:lnTo>
                  <a:lnTo>
                    <a:pt x="803" y="1237"/>
                  </a:lnTo>
                  <a:lnTo>
                    <a:pt x="819" y="1229"/>
                  </a:lnTo>
                  <a:lnTo>
                    <a:pt x="845" y="1221"/>
                  </a:lnTo>
                  <a:lnTo>
                    <a:pt x="861" y="1212"/>
                  </a:lnTo>
                  <a:lnTo>
                    <a:pt x="878" y="1204"/>
                  </a:lnTo>
                  <a:lnTo>
                    <a:pt x="903" y="1196"/>
                  </a:lnTo>
                  <a:lnTo>
                    <a:pt x="920" y="1196"/>
                  </a:lnTo>
                  <a:lnTo>
                    <a:pt x="936" y="1187"/>
                  </a:lnTo>
                  <a:lnTo>
                    <a:pt x="962" y="1179"/>
                  </a:lnTo>
                  <a:lnTo>
                    <a:pt x="978" y="1179"/>
                  </a:lnTo>
                  <a:lnTo>
                    <a:pt x="1003" y="1179"/>
                  </a:lnTo>
                  <a:lnTo>
                    <a:pt x="1020" y="1179"/>
                  </a:lnTo>
                  <a:lnTo>
                    <a:pt x="1020" y="1179"/>
                  </a:lnTo>
                  <a:lnTo>
                    <a:pt x="1045" y="1179"/>
                  </a:lnTo>
                  <a:lnTo>
                    <a:pt x="1062" y="1179"/>
                  </a:lnTo>
                  <a:lnTo>
                    <a:pt x="1062" y="1179"/>
                  </a:lnTo>
                  <a:lnTo>
                    <a:pt x="1087" y="1179"/>
                  </a:lnTo>
                  <a:lnTo>
                    <a:pt x="1104" y="1179"/>
                  </a:lnTo>
                  <a:lnTo>
                    <a:pt x="1212" y="11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34"/>
            <p:cNvSpPr/>
            <p:nvPr/>
          </p:nvSpPr>
          <p:spPr>
            <a:xfrm>
              <a:off x="6729245" y="4861662"/>
              <a:ext cx="300848" cy="292216"/>
            </a:xfrm>
            <a:custGeom>
              <a:avLst/>
              <a:gdLst/>
              <a:ahLst/>
              <a:cxnLst/>
              <a:rect l="l" t="t" r="r" b="b"/>
              <a:pathLst>
                <a:path w="6099" h="5924" extrusionOk="0">
                  <a:moveTo>
                    <a:pt x="3459" y="1671"/>
                  </a:moveTo>
                  <a:lnTo>
                    <a:pt x="3518" y="1671"/>
                  </a:lnTo>
                  <a:lnTo>
                    <a:pt x="3576" y="1671"/>
                  </a:lnTo>
                  <a:lnTo>
                    <a:pt x="3593" y="1671"/>
                  </a:lnTo>
                  <a:lnTo>
                    <a:pt x="3618" y="1671"/>
                  </a:lnTo>
                  <a:lnTo>
                    <a:pt x="3635" y="1671"/>
                  </a:lnTo>
                  <a:lnTo>
                    <a:pt x="3660" y="1680"/>
                  </a:lnTo>
                  <a:lnTo>
                    <a:pt x="3676" y="1688"/>
                  </a:lnTo>
                  <a:lnTo>
                    <a:pt x="3693" y="1696"/>
                  </a:lnTo>
                  <a:lnTo>
                    <a:pt x="3710" y="1713"/>
                  </a:lnTo>
                  <a:lnTo>
                    <a:pt x="3710" y="1713"/>
                  </a:lnTo>
                  <a:lnTo>
                    <a:pt x="3726" y="1730"/>
                  </a:lnTo>
                  <a:lnTo>
                    <a:pt x="3743" y="1746"/>
                  </a:lnTo>
                  <a:lnTo>
                    <a:pt x="3760" y="1772"/>
                  </a:lnTo>
                  <a:lnTo>
                    <a:pt x="3760" y="1772"/>
                  </a:lnTo>
                  <a:lnTo>
                    <a:pt x="3768" y="1797"/>
                  </a:lnTo>
                  <a:lnTo>
                    <a:pt x="3768" y="1822"/>
                  </a:lnTo>
                  <a:lnTo>
                    <a:pt x="3768" y="1863"/>
                  </a:lnTo>
                  <a:lnTo>
                    <a:pt x="3768" y="1888"/>
                  </a:lnTo>
                  <a:lnTo>
                    <a:pt x="3768" y="1888"/>
                  </a:lnTo>
                  <a:lnTo>
                    <a:pt x="3760" y="1914"/>
                  </a:lnTo>
                  <a:lnTo>
                    <a:pt x="3751" y="1930"/>
                  </a:lnTo>
                  <a:lnTo>
                    <a:pt x="3735" y="1955"/>
                  </a:lnTo>
                  <a:lnTo>
                    <a:pt x="3735" y="1955"/>
                  </a:lnTo>
                  <a:lnTo>
                    <a:pt x="3718" y="1972"/>
                  </a:lnTo>
                  <a:lnTo>
                    <a:pt x="3710" y="1980"/>
                  </a:lnTo>
                  <a:lnTo>
                    <a:pt x="3693" y="1989"/>
                  </a:lnTo>
                  <a:lnTo>
                    <a:pt x="3676" y="2005"/>
                  </a:lnTo>
                  <a:lnTo>
                    <a:pt x="3660" y="2005"/>
                  </a:lnTo>
                  <a:lnTo>
                    <a:pt x="3643" y="2014"/>
                  </a:lnTo>
                  <a:lnTo>
                    <a:pt x="3626" y="2022"/>
                  </a:lnTo>
                  <a:lnTo>
                    <a:pt x="3601" y="2031"/>
                  </a:lnTo>
                  <a:lnTo>
                    <a:pt x="3601" y="2031"/>
                  </a:lnTo>
                  <a:lnTo>
                    <a:pt x="3584" y="2031"/>
                  </a:lnTo>
                  <a:lnTo>
                    <a:pt x="3559" y="2039"/>
                  </a:lnTo>
                  <a:lnTo>
                    <a:pt x="3518" y="2047"/>
                  </a:lnTo>
                  <a:lnTo>
                    <a:pt x="3467" y="2056"/>
                  </a:lnTo>
                  <a:lnTo>
                    <a:pt x="3367" y="2081"/>
                  </a:lnTo>
                  <a:lnTo>
                    <a:pt x="3309" y="2097"/>
                  </a:lnTo>
                  <a:lnTo>
                    <a:pt x="3259" y="2106"/>
                  </a:lnTo>
                  <a:lnTo>
                    <a:pt x="3208" y="2122"/>
                  </a:lnTo>
                  <a:lnTo>
                    <a:pt x="3158" y="2131"/>
                  </a:lnTo>
                  <a:lnTo>
                    <a:pt x="3142" y="2139"/>
                  </a:lnTo>
                  <a:lnTo>
                    <a:pt x="3125" y="2147"/>
                  </a:lnTo>
                  <a:lnTo>
                    <a:pt x="3108" y="2147"/>
                  </a:lnTo>
                  <a:lnTo>
                    <a:pt x="3108" y="2147"/>
                  </a:lnTo>
                  <a:lnTo>
                    <a:pt x="3092" y="2156"/>
                  </a:lnTo>
                  <a:lnTo>
                    <a:pt x="3041" y="2173"/>
                  </a:lnTo>
                  <a:lnTo>
                    <a:pt x="2983" y="2189"/>
                  </a:lnTo>
                  <a:lnTo>
                    <a:pt x="2933" y="2214"/>
                  </a:lnTo>
                  <a:lnTo>
                    <a:pt x="2883" y="2231"/>
                  </a:lnTo>
                  <a:lnTo>
                    <a:pt x="2824" y="2256"/>
                  </a:lnTo>
                  <a:lnTo>
                    <a:pt x="2774" y="2273"/>
                  </a:lnTo>
                  <a:lnTo>
                    <a:pt x="2724" y="2289"/>
                  </a:lnTo>
                  <a:lnTo>
                    <a:pt x="2674" y="2315"/>
                  </a:lnTo>
                  <a:lnTo>
                    <a:pt x="2624" y="2340"/>
                  </a:lnTo>
                  <a:lnTo>
                    <a:pt x="2574" y="2356"/>
                  </a:lnTo>
                  <a:lnTo>
                    <a:pt x="2523" y="2381"/>
                  </a:lnTo>
                  <a:lnTo>
                    <a:pt x="2498" y="2390"/>
                  </a:lnTo>
                  <a:lnTo>
                    <a:pt x="2473" y="2406"/>
                  </a:lnTo>
                  <a:lnTo>
                    <a:pt x="2423" y="2432"/>
                  </a:lnTo>
                  <a:lnTo>
                    <a:pt x="2373" y="2457"/>
                  </a:lnTo>
                  <a:lnTo>
                    <a:pt x="2331" y="2490"/>
                  </a:lnTo>
                  <a:lnTo>
                    <a:pt x="2281" y="2515"/>
                  </a:lnTo>
                  <a:lnTo>
                    <a:pt x="2248" y="2540"/>
                  </a:lnTo>
                  <a:lnTo>
                    <a:pt x="2214" y="2557"/>
                  </a:lnTo>
                  <a:lnTo>
                    <a:pt x="2181" y="2574"/>
                  </a:lnTo>
                  <a:lnTo>
                    <a:pt x="2148" y="2599"/>
                  </a:lnTo>
                  <a:lnTo>
                    <a:pt x="2114" y="2615"/>
                  </a:lnTo>
                  <a:lnTo>
                    <a:pt x="2081" y="2632"/>
                  </a:lnTo>
                  <a:lnTo>
                    <a:pt x="2047" y="2657"/>
                  </a:lnTo>
                  <a:lnTo>
                    <a:pt x="2014" y="2682"/>
                  </a:lnTo>
                  <a:lnTo>
                    <a:pt x="1980" y="2699"/>
                  </a:lnTo>
                  <a:lnTo>
                    <a:pt x="1947" y="2724"/>
                  </a:lnTo>
                  <a:lnTo>
                    <a:pt x="1914" y="2749"/>
                  </a:lnTo>
                  <a:lnTo>
                    <a:pt x="1880" y="2766"/>
                  </a:lnTo>
                  <a:lnTo>
                    <a:pt x="1847" y="2791"/>
                  </a:lnTo>
                  <a:lnTo>
                    <a:pt x="1813" y="2816"/>
                  </a:lnTo>
                  <a:lnTo>
                    <a:pt x="1780" y="2841"/>
                  </a:lnTo>
                  <a:lnTo>
                    <a:pt x="1747" y="2866"/>
                  </a:lnTo>
                  <a:lnTo>
                    <a:pt x="1713" y="2891"/>
                  </a:lnTo>
                  <a:lnTo>
                    <a:pt x="1680" y="2916"/>
                  </a:lnTo>
                  <a:lnTo>
                    <a:pt x="1646" y="2941"/>
                  </a:lnTo>
                  <a:lnTo>
                    <a:pt x="1613" y="2966"/>
                  </a:lnTo>
                  <a:lnTo>
                    <a:pt x="1579" y="2991"/>
                  </a:lnTo>
                  <a:lnTo>
                    <a:pt x="1546" y="3016"/>
                  </a:lnTo>
                  <a:lnTo>
                    <a:pt x="1513" y="3041"/>
                  </a:lnTo>
                  <a:lnTo>
                    <a:pt x="1479" y="3066"/>
                  </a:lnTo>
                  <a:lnTo>
                    <a:pt x="1446" y="3100"/>
                  </a:lnTo>
                  <a:lnTo>
                    <a:pt x="1412" y="3125"/>
                  </a:lnTo>
                  <a:lnTo>
                    <a:pt x="1412" y="3125"/>
                  </a:lnTo>
                  <a:lnTo>
                    <a:pt x="1387" y="3150"/>
                  </a:lnTo>
                  <a:lnTo>
                    <a:pt x="1354" y="3175"/>
                  </a:lnTo>
                  <a:lnTo>
                    <a:pt x="1320" y="3208"/>
                  </a:lnTo>
                  <a:lnTo>
                    <a:pt x="1295" y="3233"/>
                  </a:lnTo>
                  <a:lnTo>
                    <a:pt x="1262" y="3267"/>
                  </a:lnTo>
                  <a:lnTo>
                    <a:pt x="1229" y="3292"/>
                  </a:lnTo>
                  <a:lnTo>
                    <a:pt x="1204" y="3325"/>
                  </a:lnTo>
                  <a:lnTo>
                    <a:pt x="1170" y="3359"/>
                  </a:lnTo>
                  <a:lnTo>
                    <a:pt x="1145" y="3384"/>
                  </a:lnTo>
                  <a:lnTo>
                    <a:pt x="1120" y="3417"/>
                  </a:lnTo>
                  <a:lnTo>
                    <a:pt x="1087" y="3442"/>
                  </a:lnTo>
                  <a:lnTo>
                    <a:pt x="1061" y="3476"/>
                  </a:lnTo>
                  <a:lnTo>
                    <a:pt x="1036" y="3509"/>
                  </a:lnTo>
                  <a:lnTo>
                    <a:pt x="1011" y="3543"/>
                  </a:lnTo>
                  <a:lnTo>
                    <a:pt x="986" y="3568"/>
                  </a:lnTo>
                  <a:lnTo>
                    <a:pt x="953" y="3601"/>
                  </a:lnTo>
                  <a:lnTo>
                    <a:pt x="928" y="3634"/>
                  </a:lnTo>
                  <a:lnTo>
                    <a:pt x="903" y="3668"/>
                  </a:lnTo>
                  <a:lnTo>
                    <a:pt x="886" y="3701"/>
                  </a:lnTo>
                  <a:lnTo>
                    <a:pt x="861" y="3726"/>
                  </a:lnTo>
                  <a:lnTo>
                    <a:pt x="836" y="3760"/>
                  </a:lnTo>
                  <a:lnTo>
                    <a:pt x="811" y="3793"/>
                  </a:lnTo>
                  <a:lnTo>
                    <a:pt x="794" y="3827"/>
                  </a:lnTo>
                  <a:lnTo>
                    <a:pt x="769" y="3860"/>
                  </a:lnTo>
                  <a:lnTo>
                    <a:pt x="752" y="3893"/>
                  </a:lnTo>
                  <a:lnTo>
                    <a:pt x="727" y="3927"/>
                  </a:lnTo>
                  <a:lnTo>
                    <a:pt x="711" y="3960"/>
                  </a:lnTo>
                  <a:lnTo>
                    <a:pt x="694" y="3994"/>
                  </a:lnTo>
                  <a:lnTo>
                    <a:pt x="677" y="4035"/>
                  </a:lnTo>
                  <a:lnTo>
                    <a:pt x="660" y="4069"/>
                  </a:lnTo>
                  <a:lnTo>
                    <a:pt x="652" y="4086"/>
                  </a:lnTo>
                  <a:lnTo>
                    <a:pt x="644" y="4102"/>
                  </a:lnTo>
                  <a:lnTo>
                    <a:pt x="627" y="4136"/>
                  </a:lnTo>
                  <a:lnTo>
                    <a:pt x="610" y="4169"/>
                  </a:lnTo>
                  <a:lnTo>
                    <a:pt x="594" y="4203"/>
                  </a:lnTo>
                  <a:lnTo>
                    <a:pt x="577" y="4236"/>
                  </a:lnTo>
                  <a:lnTo>
                    <a:pt x="560" y="4269"/>
                  </a:lnTo>
                  <a:lnTo>
                    <a:pt x="544" y="4303"/>
                  </a:lnTo>
                  <a:lnTo>
                    <a:pt x="535" y="4336"/>
                  </a:lnTo>
                  <a:lnTo>
                    <a:pt x="518" y="4370"/>
                  </a:lnTo>
                  <a:lnTo>
                    <a:pt x="510" y="4403"/>
                  </a:lnTo>
                  <a:lnTo>
                    <a:pt x="502" y="4445"/>
                  </a:lnTo>
                  <a:lnTo>
                    <a:pt x="493" y="4478"/>
                  </a:lnTo>
                  <a:lnTo>
                    <a:pt x="485" y="4512"/>
                  </a:lnTo>
                  <a:lnTo>
                    <a:pt x="477" y="4537"/>
                  </a:lnTo>
                  <a:lnTo>
                    <a:pt x="477" y="4570"/>
                  </a:lnTo>
                  <a:lnTo>
                    <a:pt x="477" y="4604"/>
                  </a:lnTo>
                  <a:lnTo>
                    <a:pt x="477" y="4629"/>
                  </a:lnTo>
                  <a:lnTo>
                    <a:pt x="477" y="4654"/>
                  </a:lnTo>
                  <a:lnTo>
                    <a:pt x="477" y="4687"/>
                  </a:lnTo>
                  <a:lnTo>
                    <a:pt x="477" y="4812"/>
                  </a:lnTo>
                  <a:lnTo>
                    <a:pt x="477" y="4837"/>
                  </a:lnTo>
                  <a:lnTo>
                    <a:pt x="477" y="4854"/>
                  </a:lnTo>
                  <a:lnTo>
                    <a:pt x="477" y="4879"/>
                  </a:lnTo>
                  <a:lnTo>
                    <a:pt x="477" y="4896"/>
                  </a:lnTo>
                  <a:lnTo>
                    <a:pt x="477" y="4913"/>
                  </a:lnTo>
                  <a:lnTo>
                    <a:pt x="477" y="4921"/>
                  </a:lnTo>
                  <a:lnTo>
                    <a:pt x="477" y="4946"/>
                  </a:lnTo>
                  <a:lnTo>
                    <a:pt x="477" y="4938"/>
                  </a:lnTo>
                  <a:lnTo>
                    <a:pt x="485" y="4963"/>
                  </a:lnTo>
                  <a:lnTo>
                    <a:pt x="493" y="4979"/>
                  </a:lnTo>
                  <a:lnTo>
                    <a:pt x="493" y="4971"/>
                  </a:lnTo>
                  <a:lnTo>
                    <a:pt x="502" y="4996"/>
                  </a:lnTo>
                  <a:lnTo>
                    <a:pt x="510" y="5013"/>
                  </a:lnTo>
                  <a:lnTo>
                    <a:pt x="510" y="5005"/>
                  </a:lnTo>
                  <a:lnTo>
                    <a:pt x="518" y="5030"/>
                  </a:lnTo>
                  <a:lnTo>
                    <a:pt x="527" y="5046"/>
                  </a:lnTo>
                  <a:lnTo>
                    <a:pt x="527" y="5046"/>
                  </a:lnTo>
                  <a:lnTo>
                    <a:pt x="544" y="5063"/>
                  </a:lnTo>
                  <a:lnTo>
                    <a:pt x="552" y="5080"/>
                  </a:lnTo>
                  <a:lnTo>
                    <a:pt x="552" y="5071"/>
                  </a:lnTo>
                  <a:lnTo>
                    <a:pt x="560" y="5096"/>
                  </a:lnTo>
                  <a:lnTo>
                    <a:pt x="577" y="5113"/>
                  </a:lnTo>
                  <a:lnTo>
                    <a:pt x="577" y="5105"/>
                  </a:lnTo>
                  <a:lnTo>
                    <a:pt x="585" y="5130"/>
                  </a:lnTo>
                  <a:lnTo>
                    <a:pt x="602" y="5147"/>
                  </a:lnTo>
                  <a:lnTo>
                    <a:pt x="602" y="5138"/>
                  </a:lnTo>
                  <a:lnTo>
                    <a:pt x="619" y="5155"/>
                  </a:lnTo>
                  <a:lnTo>
                    <a:pt x="635" y="5172"/>
                  </a:lnTo>
                  <a:lnTo>
                    <a:pt x="627" y="5172"/>
                  </a:lnTo>
                  <a:lnTo>
                    <a:pt x="644" y="5188"/>
                  </a:lnTo>
                  <a:lnTo>
                    <a:pt x="660" y="5205"/>
                  </a:lnTo>
                  <a:lnTo>
                    <a:pt x="660" y="5205"/>
                  </a:lnTo>
                  <a:lnTo>
                    <a:pt x="677" y="5222"/>
                  </a:lnTo>
                  <a:lnTo>
                    <a:pt x="694" y="5238"/>
                  </a:lnTo>
                  <a:lnTo>
                    <a:pt x="694" y="5238"/>
                  </a:lnTo>
                  <a:lnTo>
                    <a:pt x="719" y="5247"/>
                  </a:lnTo>
                  <a:lnTo>
                    <a:pt x="736" y="5264"/>
                  </a:lnTo>
                  <a:lnTo>
                    <a:pt x="736" y="5264"/>
                  </a:lnTo>
                  <a:lnTo>
                    <a:pt x="752" y="5280"/>
                  </a:lnTo>
                  <a:lnTo>
                    <a:pt x="777" y="5297"/>
                  </a:lnTo>
                  <a:lnTo>
                    <a:pt x="777" y="5297"/>
                  </a:lnTo>
                  <a:lnTo>
                    <a:pt x="794" y="5305"/>
                  </a:lnTo>
                  <a:lnTo>
                    <a:pt x="819" y="5322"/>
                  </a:lnTo>
                  <a:lnTo>
                    <a:pt x="819" y="5322"/>
                  </a:lnTo>
                  <a:lnTo>
                    <a:pt x="836" y="5339"/>
                  </a:lnTo>
                  <a:lnTo>
                    <a:pt x="861" y="5347"/>
                  </a:lnTo>
                  <a:lnTo>
                    <a:pt x="861" y="5347"/>
                  </a:lnTo>
                  <a:lnTo>
                    <a:pt x="886" y="5364"/>
                  </a:lnTo>
                  <a:lnTo>
                    <a:pt x="894" y="5364"/>
                  </a:lnTo>
                  <a:lnTo>
                    <a:pt x="911" y="5372"/>
                  </a:lnTo>
                  <a:lnTo>
                    <a:pt x="928" y="5380"/>
                  </a:lnTo>
                  <a:lnTo>
                    <a:pt x="953" y="5389"/>
                  </a:lnTo>
                  <a:lnTo>
                    <a:pt x="978" y="5406"/>
                  </a:lnTo>
                  <a:lnTo>
                    <a:pt x="1003" y="5414"/>
                  </a:lnTo>
                  <a:lnTo>
                    <a:pt x="1028" y="5422"/>
                  </a:lnTo>
                  <a:lnTo>
                    <a:pt x="1053" y="5431"/>
                  </a:lnTo>
                  <a:lnTo>
                    <a:pt x="1078" y="5439"/>
                  </a:lnTo>
                  <a:lnTo>
                    <a:pt x="1103" y="5447"/>
                  </a:lnTo>
                  <a:lnTo>
                    <a:pt x="1128" y="5456"/>
                  </a:lnTo>
                  <a:lnTo>
                    <a:pt x="1153" y="5464"/>
                  </a:lnTo>
                  <a:lnTo>
                    <a:pt x="1178" y="5472"/>
                  </a:lnTo>
                  <a:lnTo>
                    <a:pt x="1212" y="5481"/>
                  </a:lnTo>
                  <a:lnTo>
                    <a:pt x="1237" y="5489"/>
                  </a:lnTo>
                  <a:lnTo>
                    <a:pt x="1262" y="5497"/>
                  </a:lnTo>
                  <a:lnTo>
                    <a:pt x="1295" y="5506"/>
                  </a:lnTo>
                  <a:lnTo>
                    <a:pt x="1320" y="5514"/>
                  </a:lnTo>
                  <a:lnTo>
                    <a:pt x="1354" y="5523"/>
                  </a:lnTo>
                  <a:lnTo>
                    <a:pt x="1387" y="5523"/>
                  </a:lnTo>
                  <a:lnTo>
                    <a:pt x="1412" y="5531"/>
                  </a:lnTo>
                  <a:lnTo>
                    <a:pt x="1446" y="5539"/>
                  </a:lnTo>
                  <a:lnTo>
                    <a:pt x="1471" y="5539"/>
                  </a:lnTo>
                  <a:lnTo>
                    <a:pt x="1504" y="5539"/>
                  </a:lnTo>
                  <a:lnTo>
                    <a:pt x="1538" y="5539"/>
                  </a:lnTo>
                  <a:lnTo>
                    <a:pt x="1571" y="5539"/>
                  </a:lnTo>
                  <a:lnTo>
                    <a:pt x="1596" y="5539"/>
                  </a:lnTo>
                  <a:lnTo>
                    <a:pt x="1630" y="5539"/>
                  </a:lnTo>
                  <a:lnTo>
                    <a:pt x="1663" y="5539"/>
                  </a:lnTo>
                  <a:lnTo>
                    <a:pt x="1696" y="5539"/>
                  </a:lnTo>
                  <a:lnTo>
                    <a:pt x="1730" y="5539"/>
                  </a:lnTo>
                  <a:lnTo>
                    <a:pt x="1763" y="5539"/>
                  </a:lnTo>
                  <a:lnTo>
                    <a:pt x="1797" y="5539"/>
                  </a:lnTo>
                  <a:lnTo>
                    <a:pt x="2156" y="5539"/>
                  </a:lnTo>
                  <a:lnTo>
                    <a:pt x="2223" y="5539"/>
                  </a:lnTo>
                  <a:lnTo>
                    <a:pt x="2281" y="5539"/>
                  </a:lnTo>
                  <a:lnTo>
                    <a:pt x="2348" y="5539"/>
                  </a:lnTo>
                  <a:lnTo>
                    <a:pt x="2415" y="5539"/>
                  </a:lnTo>
                  <a:lnTo>
                    <a:pt x="2473" y="5531"/>
                  </a:lnTo>
                  <a:lnTo>
                    <a:pt x="2540" y="5523"/>
                  </a:lnTo>
                  <a:lnTo>
                    <a:pt x="2599" y="5514"/>
                  </a:lnTo>
                  <a:lnTo>
                    <a:pt x="2657" y="5506"/>
                  </a:lnTo>
                  <a:lnTo>
                    <a:pt x="2716" y="5497"/>
                  </a:lnTo>
                  <a:lnTo>
                    <a:pt x="2774" y="5489"/>
                  </a:lnTo>
                  <a:lnTo>
                    <a:pt x="2824" y="5481"/>
                  </a:lnTo>
                  <a:lnTo>
                    <a:pt x="2883" y="5472"/>
                  </a:lnTo>
                  <a:lnTo>
                    <a:pt x="2933" y="5464"/>
                  </a:lnTo>
                  <a:lnTo>
                    <a:pt x="2983" y="5447"/>
                  </a:lnTo>
                  <a:lnTo>
                    <a:pt x="3033" y="5439"/>
                  </a:lnTo>
                  <a:lnTo>
                    <a:pt x="3075" y="5422"/>
                  </a:lnTo>
                  <a:lnTo>
                    <a:pt x="3117" y="5414"/>
                  </a:lnTo>
                  <a:lnTo>
                    <a:pt x="3158" y="5397"/>
                  </a:lnTo>
                  <a:lnTo>
                    <a:pt x="3342" y="5489"/>
                  </a:lnTo>
                  <a:lnTo>
                    <a:pt x="3250" y="5665"/>
                  </a:lnTo>
                  <a:lnTo>
                    <a:pt x="3208" y="5681"/>
                  </a:lnTo>
                  <a:lnTo>
                    <a:pt x="3158" y="5698"/>
                  </a:lnTo>
                  <a:lnTo>
                    <a:pt x="3066" y="5731"/>
                  </a:lnTo>
                  <a:lnTo>
                    <a:pt x="3016" y="5740"/>
                  </a:lnTo>
                  <a:lnTo>
                    <a:pt x="2958" y="5756"/>
                  </a:lnTo>
                  <a:lnTo>
                    <a:pt x="2908" y="5773"/>
                  </a:lnTo>
                  <a:lnTo>
                    <a:pt x="2849" y="5790"/>
                  </a:lnTo>
                  <a:lnTo>
                    <a:pt x="2791" y="5807"/>
                  </a:lnTo>
                  <a:lnTo>
                    <a:pt x="2724" y="5815"/>
                  </a:lnTo>
                  <a:lnTo>
                    <a:pt x="2665" y="5832"/>
                  </a:lnTo>
                  <a:lnTo>
                    <a:pt x="2599" y="5840"/>
                  </a:lnTo>
                  <a:lnTo>
                    <a:pt x="2540" y="5857"/>
                  </a:lnTo>
                  <a:lnTo>
                    <a:pt x="2473" y="5865"/>
                  </a:lnTo>
                  <a:lnTo>
                    <a:pt x="2406" y="5882"/>
                  </a:lnTo>
                  <a:lnTo>
                    <a:pt x="2340" y="5890"/>
                  </a:lnTo>
                  <a:lnTo>
                    <a:pt x="2264" y="5898"/>
                  </a:lnTo>
                  <a:lnTo>
                    <a:pt x="2198" y="5907"/>
                  </a:lnTo>
                  <a:lnTo>
                    <a:pt x="2131" y="5915"/>
                  </a:lnTo>
                  <a:lnTo>
                    <a:pt x="2056" y="5915"/>
                  </a:lnTo>
                  <a:lnTo>
                    <a:pt x="1989" y="5923"/>
                  </a:lnTo>
                  <a:lnTo>
                    <a:pt x="1914" y="5923"/>
                  </a:lnTo>
                  <a:lnTo>
                    <a:pt x="1847" y="5923"/>
                  </a:lnTo>
                  <a:lnTo>
                    <a:pt x="1521" y="5923"/>
                  </a:lnTo>
                  <a:lnTo>
                    <a:pt x="1488" y="5923"/>
                  </a:lnTo>
                  <a:lnTo>
                    <a:pt x="1454" y="5923"/>
                  </a:lnTo>
                  <a:lnTo>
                    <a:pt x="1412" y="5923"/>
                  </a:lnTo>
                  <a:lnTo>
                    <a:pt x="1379" y="5923"/>
                  </a:lnTo>
                  <a:lnTo>
                    <a:pt x="1346" y="5923"/>
                  </a:lnTo>
                  <a:lnTo>
                    <a:pt x="1312" y="5923"/>
                  </a:lnTo>
                  <a:lnTo>
                    <a:pt x="1270" y="5923"/>
                  </a:lnTo>
                  <a:lnTo>
                    <a:pt x="1237" y="5923"/>
                  </a:lnTo>
                  <a:lnTo>
                    <a:pt x="1204" y="5923"/>
                  </a:lnTo>
                  <a:lnTo>
                    <a:pt x="1170" y="5915"/>
                  </a:lnTo>
                  <a:lnTo>
                    <a:pt x="1137" y="5915"/>
                  </a:lnTo>
                  <a:lnTo>
                    <a:pt x="1095" y="5907"/>
                  </a:lnTo>
                  <a:lnTo>
                    <a:pt x="1061" y="5898"/>
                  </a:lnTo>
                  <a:lnTo>
                    <a:pt x="1028" y="5890"/>
                  </a:lnTo>
                  <a:lnTo>
                    <a:pt x="995" y="5882"/>
                  </a:lnTo>
                  <a:lnTo>
                    <a:pt x="961" y="5873"/>
                  </a:lnTo>
                  <a:lnTo>
                    <a:pt x="928" y="5865"/>
                  </a:lnTo>
                  <a:lnTo>
                    <a:pt x="894" y="5857"/>
                  </a:lnTo>
                  <a:lnTo>
                    <a:pt x="861" y="5848"/>
                  </a:lnTo>
                  <a:lnTo>
                    <a:pt x="828" y="5840"/>
                  </a:lnTo>
                  <a:lnTo>
                    <a:pt x="794" y="5832"/>
                  </a:lnTo>
                  <a:lnTo>
                    <a:pt x="761" y="5815"/>
                  </a:lnTo>
                  <a:lnTo>
                    <a:pt x="736" y="5807"/>
                  </a:lnTo>
                  <a:lnTo>
                    <a:pt x="702" y="5790"/>
                  </a:lnTo>
                  <a:lnTo>
                    <a:pt x="669" y="5781"/>
                  </a:lnTo>
                  <a:lnTo>
                    <a:pt x="644" y="5765"/>
                  </a:lnTo>
                  <a:lnTo>
                    <a:pt x="644" y="5765"/>
                  </a:lnTo>
                  <a:lnTo>
                    <a:pt x="610" y="5756"/>
                  </a:lnTo>
                  <a:lnTo>
                    <a:pt x="577" y="5740"/>
                  </a:lnTo>
                  <a:lnTo>
                    <a:pt x="552" y="5723"/>
                  </a:lnTo>
                  <a:lnTo>
                    <a:pt x="518" y="5706"/>
                  </a:lnTo>
                  <a:lnTo>
                    <a:pt x="493" y="5690"/>
                  </a:lnTo>
                  <a:lnTo>
                    <a:pt x="460" y="5673"/>
                  </a:lnTo>
                  <a:lnTo>
                    <a:pt x="435" y="5648"/>
                  </a:lnTo>
                  <a:lnTo>
                    <a:pt x="410" y="5631"/>
                  </a:lnTo>
                  <a:lnTo>
                    <a:pt x="385" y="5606"/>
                  </a:lnTo>
                  <a:lnTo>
                    <a:pt x="360" y="5589"/>
                  </a:lnTo>
                  <a:lnTo>
                    <a:pt x="326" y="5564"/>
                  </a:lnTo>
                  <a:lnTo>
                    <a:pt x="310" y="5539"/>
                  </a:lnTo>
                  <a:lnTo>
                    <a:pt x="276" y="5523"/>
                  </a:lnTo>
                  <a:lnTo>
                    <a:pt x="259" y="5497"/>
                  </a:lnTo>
                  <a:lnTo>
                    <a:pt x="234" y="5472"/>
                  </a:lnTo>
                  <a:lnTo>
                    <a:pt x="209" y="5447"/>
                  </a:lnTo>
                  <a:lnTo>
                    <a:pt x="193" y="5414"/>
                  </a:lnTo>
                  <a:lnTo>
                    <a:pt x="168" y="5389"/>
                  </a:lnTo>
                  <a:lnTo>
                    <a:pt x="151" y="5364"/>
                  </a:lnTo>
                  <a:lnTo>
                    <a:pt x="134" y="5330"/>
                  </a:lnTo>
                  <a:lnTo>
                    <a:pt x="109" y="5297"/>
                  </a:lnTo>
                  <a:lnTo>
                    <a:pt x="92" y="5272"/>
                  </a:lnTo>
                  <a:lnTo>
                    <a:pt x="84" y="5238"/>
                  </a:lnTo>
                  <a:lnTo>
                    <a:pt x="67" y="5205"/>
                  </a:lnTo>
                  <a:lnTo>
                    <a:pt x="51" y="5172"/>
                  </a:lnTo>
                  <a:lnTo>
                    <a:pt x="42" y="5138"/>
                  </a:lnTo>
                  <a:lnTo>
                    <a:pt x="26" y="5105"/>
                  </a:lnTo>
                  <a:lnTo>
                    <a:pt x="17" y="5071"/>
                  </a:lnTo>
                  <a:lnTo>
                    <a:pt x="17" y="5055"/>
                  </a:lnTo>
                  <a:lnTo>
                    <a:pt x="9" y="5030"/>
                  </a:lnTo>
                  <a:lnTo>
                    <a:pt x="1" y="4996"/>
                  </a:lnTo>
                  <a:lnTo>
                    <a:pt x="1" y="4963"/>
                  </a:lnTo>
                  <a:lnTo>
                    <a:pt x="1" y="4921"/>
                  </a:lnTo>
                  <a:lnTo>
                    <a:pt x="1" y="4879"/>
                  </a:lnTo>
                  <a:lnTo>
                    <a:pt x="1" y="4846"/>
                  </a:lnTo>
                  <a:lnTo>
                    <a:pt x="1" y="4729"/>
                  </a:lnTo>
                  <a:lnTo>
                    <a:pt x="1" y="4687"/>
                  </a:lnTo>
                  <a:lnTo>
                    <a:pt x="1" y="4645"/>
                  </a:lnTo>
                  <a:lnTo>
                    <a:pt x="1" y="4604"/>
                  </a:lnTo>
                  <a:lnTo>
                    <a:pt x="1" y="4562"/>
                  </a:lnTo>
                  <a:lnTo>
                    <a:pt x="9" y="4520"/>
                  </a:lnTo>
                  <a:lnTo>
                    <a:pt x="17" y="4478"/>
                  </a:lnTo>
                  <a:lnTo>
                    <a:pt x="26" y="4436"/>
                  </a:lnTo>
                  <a:lnTo>
                    <a:pt x="42" y="4386"/>
                  </a:lnTo>
                  <a:lnTo>
                    <a:pt x="51" y="4345"/>
                  </a:lnTo>
                  <a:lnTo>
                    <a:pt x="67" y="4303"/>
                  </a:lnTo>
                  <a:lnTo>
                    <a:pt x="76" y="4261"/>
                  </a:lnTo>
                  <a:lnTo>
                    <a:pt x="92" y="4211"/>
                  </a:lnTo>
                  <a:lnTo>
                    <a:pt x="109" y="4169"/>
                  </a:lnTo>
                  <a:lnTo>
                    <a:pt x="126" y="4127"/>
                  </a:lnTo>
                  <a:lnTo>
                    <a:pt x="143" y="4086"/>
                  </a:lnTo>
                  <a:lnTo>
                    <a:pt x="159" y="4044"/>
                  </a:lnTo>
                  <a:lnTo>
                    <a:pt x="184" y="4002"/>
                  </a:lnTo>
                  <a:lnTo>
                    <a:pt x="201" y="3960"/>
                  </a:lnTo>
                  <a:lnTo>
                    <a:pt x="226" y="3919"/>
                  </a:lnTo>
                  <a:lnTo>
                    <a:pt x="234" y="3893"/>
                  </a:lnTo>
                  <a:lnTo>
                    <a:pt x="243" y="3877"/>
                  </a:lnTo>
                  <a:lnTo>
                    <a:pt x="268" y="3835"/>
                  </a:lnTo>
                  <a:lnTo>
                    <a:pt x="293" y="3793"/>
                  </a:lnTo>
                  <a:lnTo>
                    <a:pt x="318" y="3760"/>
                  </a:lnTo>
                  <a:lnTo>
                    <a:pt x="343" y="3718"/>
                  </a:lnTo>
                  <a:lnTo>
                    <a:pt x="368" y="3676"/>
                  </a:lnTo>
                  <a:lnTo>
                    <a:pt x="393" y="3643"/>
                  </a:lnTo>
                  <a:lnTo>
                    <a:pt x="418" y="3601"/>
                  </a:lnTo>
                  <a:lnTo>
                    <a:pt x="443" y="3568"/>
                  </a:lnTo>
                  <a:lnTo>
                    <a:pt x="468" y="3526"/>
                  </a:lnTo>
                  <a:lnTo>
                    <a:pt x="493" y="3492"/>
                  </a:lnTo>
                  <a:lnTo>
                    <a:pt x="527" y="3451"/>
                  </a:lnTo>
                  <a:lnTo>
                    <a:pt x="552" y="3417"/>
                  </a:lnTo>
                  <a:lnTo>
                    <a:pt x="585" y="3384"/>
                  </a:lnTo>
                  <a:lnTo>
                    <a:pt x="610" y="3342"/>
                  </a:lnTo>
                  <a:lnTo>
                    <a:pt x="644" y="3309"/>
                  </a:lnTo>
                  <a:lnTo>
                    <a:pt x="677" y="3275"/>
                  </a:lnTo>
                  <a:lnTo>
                    <a:pt x="702" y="3242"/>
                  </a:lnTo>
                  <a:lnTo>
                    <a:pt x="736" y="3208"/>
                  </a:lnTo>
                  <a:lnTo>
                    <a:pt x="769" y="3175"/>
                  </a:lnTo>
                  <a:lnTo>
                    <a:pt x="803" y="3142"/>
                  </a:lnTo>
                  <a:lnTo>
                    <a:pt x="836" y="3108"/>
                  </a:lnTo>
                  <a:lnTo>
                    <a:pt x="869" y="3075"/>
                  </a:lnTo>
                  <a:lnTo>
                    <a:pt x="903" y="3041"/>
                  </a:lnTo>
                  <a:lnTo>
                    <a:pt x="936" y="3008"/>
                  </a:lnTo>
                  <a:lnTo>
                    <a:pt x="970" y="2983"/>
                  </a:lnTo>
                  <a:lnTo>
                    <a:pt x="1003" y="2949"/>
                  </a:lnTo>
                  <a:lnTo>
                    <a:pt x="1036" y="2916"/>
                  </a:lnTo>
                  <a:lnTo>
                    <a:pt x="1070" y="2891"/>
                  </a:lnTo>
                  <a:lnTo>
                    <a:pt x="1112" y="2858"/>
                  </a:lnTo>
                  <a:lnTo>
                    <a:pt x="1145" y="2832"/>
                  </a:lnTo>
                  <a:lnTo>
                    <a:pt x="1145" y="2832"/>
                  </a:lnTo>
                  <a:lnTo>
                    <a:pt x="1178" y="2807"/>
                  </a:lnTo>
                  <a:lnTo>
                    <a:pt x="1212" y="2774"/>
                  </a:lnTo>
                  <a:lnTo>
                    <a:pt x="1254" y="2749"/>
                  </a:lnTo>
                  <a:lnTo>
                    <a:pt x="1287" y="2724"/>
                  </a:lnTo>
                  <a:lnTo>
                    <a:pt x="1320" y="2690"/>
                  </a:lnTo>
                  <a:lnTo>
                    <a:pt x="1362" y="2665"/>
                  </a:lnTo>
                  <a:lnTo>
                    <a:pt x="1396" y="2640"/>
                  </a:lnTo>
                  <a:lnTo>
                    <a:pt x="1437" y="2615"/>
                  </a:lnTo>
                  <a:lnTo>
                    <a:pt x="1471" y="2590"/>
                  </a:lnTo>
                  <a:lnTo>
                    <a:pt x="1513" y="2565"/>
                  </a:lnTo>
                  <a:lnTo>
                    <a:pt x="1546" y="2540"/>
                  </a:lnTo>
                  <a:lnTo>
                    <a:pt x="1588" y="2515"/>
                  </a:lnTo>
                  <a:lnTo>
                    <a:pt x="1621" y="2490"/>
                  </a:lnTo>
                  <a:lnTo>
                    <a:pt x="1663" y="2465"/>
                  </a:lnTo>
                  <a:lnTo>
                    <a:pt x="1696" y="2440"/>
                  </a:lnTo>
                  <a:lnTo>
                    <a:pt x="1738" y="2415"/>
                  </a:lnTo>
                  <a:lnTo>
                    <a:pt x="1772" y="2398"/>
                  </a:lnTo>
                  <a:lnTo>
                    <a:pt x="1813" y="2373"/>
                  </a:lnTo>
                  <a:lnTo>
                    <a:pt x="1847" y="2348"/>
                  </a:lnTo>
                  <a:lnTo>
                    <a:pt x="1889" y="2331"/>
                  </a:lnTo>
                  <a:lnTo>
                    <a:pt x="1922" y="2306"/>
                  </a:lnTo>
                  <a:lnTo>
                    <a:pt x="1964" y="2289"/>
                  </a:lnTo>
                  <a:lnTo>
                    <a:pt x="1997" y="2264"/>
                  </a:lnTo>
                  <a:lnTo>
                    <a:pt x="2031" y="2248"/>
                  </a:lnTo>
                  <a:lnTo>
                    <a:pt x="2072" y="2231"/>
                  </a:lnTo>
                  <a:lnTo>
                    <a:pt x="2106" y="2206"/>
                  </a:lnTo>
                  <a:lnTo>
                    <a:pt x="2164" y="2181"/>
                  </a:lnTo>
                  <a:lnTo>
                    <a:pt x="2214" y="2156"/>
                  </a:lnTo>
                  <a:lnTo>
                    <a:pt x="2273" y="2131"/>
                  </a:lnTo>
                  <a:lnTo>
                    <a:pt x="2323" y="2106"/>
                  </a:lnTo>
                  <a:lnTo>
                    <a:pt x="2356" y="2089"/>
                  </a:lnTo>
                  <a:lnTo>
                    <a:pt x="2381" y="2081"/>
                  </a:lnTo>
                  <a:lnTo>
                    <a:pt x="2406" y="2072"/>
                  </a:lnTo>
                  <a:lnTo>
                    <a:pt x="2081" y="2072"/>
                  </a:lnTo>
                  <a:lnTo>
                    <a:pt x="2022" y="2072"/>
                  </a:lnTo>
                  <a:lnTo>
                    <a:pt x="1964" y="2072"/>
                  </a:lnTo>
                  <a:lnTo>
                    <a:pt x="1914" y="2072"/>
                  </a:lnTo>
                  <a:lnTo>
                    <a:pt x="1855" y="2072"/>
                  </a:lnTo>
                  <a:lnTo>
                    <a:pt x="1805" y="2072"/>
                  </a:lnTo>
                  <a:lnTo>
                    <a:pt x="1755" y="2064"/>
                  </a:lnTo>
                  <a:lnTo>
                    <a:pt x="1705" y="2056"/>
                  </a:lnTo>
                  <a:lnTo>
                    <a:pt x="1646" y="2047"/>
                  </a:lnTo>
                  <a:lnTo>
                    <a:pt x="1596" y="2039"/>
                  </a:lnTo>
                  <a:lnTo>
                    <a:pt x="1571" y="2039"/>
                  </a:lnTo>
                  <a:lnTo>
                    <a:pt x="1546" y="2039"/>
                  </a:lnTo>
                  <a:lnTo>
                    <a:pt x="1488" y="2031"/>
                  </a:lnTo>
                  <a:lnTo>
                    <a:pt x="1437" y="2022"/>
                  </a:lnTo>
                  <a:lnTo>
                    <a:pt x="1387" y="2014"/>
                  </a:lnTo>
                  <a:lnTo>
                    <a:pt x="1329" y="1997"/>
                  </a:lnTo>
                  <a:lnTo>
                    <a:pt x="1279" y="1989"/>
                  </a:lnTo>
                  <a:lnTo>
                    <a:pt x="1237" y="1980"/>
                  </a:lnTo>
                  <a:lnTo>
                    <a:pt x="1145" y="1955"/>
                  </a:lnTo>
                  <a:lnTo>
                    <a:pt x="1070" y="1939"/>
                  </a:lnTo>
                  <a:lnTo>
                    <a:pt x="1028" y="1930"/>
                  </a:lnTo>
                  <a:lnTo>
                    <a:pt x="995" y="1922"/>
                  </a:lnTo>
                  <a:lnTo>
                    <a:pt x="961" y="1914"/>
                  </a:lnTo>
                  <a:lnTo>
                    <a:pt x="919" y="1905"/>
                  </a:lnTo>
                  <a:lnTo>
                    <a:pt x="886" y="1888"/>
                  </a:lnTo>
                  <a:lnTo>
                    <a:pt x="861" y="1880"/>
                  </a:lnTo>
                  <a:lnTo>
                    <a:pt x="828" y="1872"/>
                  </a:lnTo>
                  <a:lnTo>
                    <a:pt x="794" y="1855"/>
                  </a:lnTo>
                  <a:lnTo>
                    <a:pt x="761" y="1847"/>
                  </a:lnTo>
                  <a:lnTo>
                    <a:pt x="736" y="1830"/>
                  </a:lnTo>
                  <a:lnTo>
                    <a:pt x="702" y="1822"/>
                  </a:lnTo>
                  <a:lnTo>
                    <a:pt x="677" y="1805"/>
                  </a:lnTo>
                  <a:lnTo>
                    <a:pt x="644" y="1788"/>
                  </a:lnTo>
                  <a:lnTo>
                    <a:pt x="610" y="1772"/>
                  </a:lnTo>
                  <a:lnTo>
                    <a:pt x="585" y="1755"/>
                  </a:lnTo>
                  <a:lnTo>
                    <a:pt x="552" y="1738"/>
                  </a:lnTo>
                  <a:lnTo>
                    <a:pt x="518" y="1713"/>
                  </a:lnTo>
                  <a:lnTo>
                    <a:pt x="485" y="1696"/>
                  </a:lnTo>
                  <a:lnTo>
                    <a:pt x="452" y="1680"/>
                  </a:lnTo>
                  <a:lnTo>
                    <a:pt x="427" y="1655"/>
                  </a:lnTo>
                  <a:lnTo>
                    <a:pt x="393" y="1638"/>
                  </a:lnTo>
                  <a:lnTo>
                    <a:pt x="368" y="1621"/>
                  </a:lnTo>
                  <a:lnTo>
                    <a:pt x="343" y="1596"/>
                  </a:lnTo>
                  <a:lnTo>
                    <a:pt x="318" y="1579"/>
                  </a:lnTo>
                  <a:lnTo>
                    <a:pt x="293" y="1554"/>
                  </a:lnTo>
                  <a:lnTo>
                    <a:pt x="268" y="1538"/>
                  </a:lnTo>
                  <a:lnTo>
                    <a:pt x="243" y="1513"/>
                  </a:lnTo>
                  <a:lnTo>
                    <a:pt x="226" y="1496"/>
                  </a:lnTo>
                  <a:lnTo>
                    <a:pt x="209" y="1471"/>
                  </a:lnTo>
                  <a:lnTo>
                    <a:pt x="184" y="1446"/>
                  </a:lnTo>
                  <a:lnTo>
                    <a:pt x="168" y="1429"/>
                  </a:lnTo>
                  <a:lnTo>
                    <a:pt x="151" y="1404"/>
                  </a:lnTo>
                  <a:lnTo>
                    <a:pt x="143" y="1379"/>
                  </a:lnTo>
                  <a:lnTo>
                    <a:pt x="126" y="1354"/>
                  </a:lnTo>
                  <a:lnTo>
                    <a:pt x="109" y="1329"/>
                  </a:lnTo>
                  <a:lnTo>
                    <a:pt x="101" y="1304"/>
                  </a:lnTo>
                  <a:lnTo>
                    <a:pt x="92" y="1279"/>
                  </a:lnTo>
                  <a:lnTo>
                    <a:pt x="84" y="1254"/>
                  </a:lnTo>
                  <a:lnTo>
                    <a:pt x="76" y="1229"/>
                  </a:lnTo>
                  <a:lnTo>
                    <a:pt x="67" y="1203"/>
                  </a:lnTo>
                  <a:lnTo>
                    <a:pt x="67" y="1178"/>
                  </a:lnTo>
                  <a:lnTo>
                    <a:pt x="67" y="1153"/>
                  </a:lnTo>
                  <a:lnTo>
                    <a:pt x="67" y="1103"/>
                  </a:lnTo>
                  <a:lnTo>
                    <a:pt x="67" y="1070"/>
                  </a:lnTo>
                  <a:lnTo>
                    <a:pt x="67" y="1045"/>
                  </a:lnTo>
                  <a:lnTo>
                    <a:pt x="76" y="1020"/>
                  </a:lnTo>
                  <a:lnTo>
                    <a:pt x="84" y="995"/>
                  </a:lnTo>
                  <a:lnTo>
                    <a:pt x="92" y="978"/>
                  </a:lnTo>
                  <a:lnTo>
                    <a:pt x="101" y="953"/>
                  </a:lnTo>
                  <a:lnTo>
                    <a:pt x="109" y="928"/>
                  </a:lnTo>
                  <a:lnTo>
                    <a:pt x="117" y="903"/>
                  </a:lnTo>
                  <a:lnTo>
                    <a:pt x="134" y="886"/>
                  </a:lnTo>
                  <a:lnTo>
                    <a:pt x="143" y="861"/>
                  </a:lnTo>
                  <a:lnTo>
                    <a:pt x="159" y="844"/>
                  </a:lnTo>
                  <a:lnTo>
                    <a:pt x="176" y="819"/>
                  </a:lnTo>
                  <a:lnTo>
                    <a:pt x="184" y="802"/>
                  </a:lnTo>
                  <a:lnTo>
                    <a:pt x="201" y="786"/>
                  </a:lnTo>
                  <a:lnTo>
                    <a:pt x="218" y="761"/>
                  </a:lnTo>
                  <a:lnTo>
                    <a:pt x="234" y="744"/>
                  </a:lnTo>
                  <a:lnTo>
                    <a:pt x="251" y="727"/>
                  </a:lnTo>
                  <a:lnTo>
                    <a:pt x="276" y="711"/>
                  </a:lnTo>
                  <a:lnTo>
                    <a:pt x="293" y="694"/>
                  </a:lnTo>
                  <a:lnTo>
                    <a:pt x="310" y="677"/>
                  </a:lnTo>
                  <a:lnTo>
                    <a:pt x="335" y="660"/>
                  </a:lnTo>
                  <a:lnTo>
                    <a:pt x="351" y="644"/>
                  </a:lnTo>
                  <a:lnTo>
                    <a:pt x="376" y="627"/>
                  </a:lnTo>
                  <a:lnTo>
                    <a:pt x="393" y="610"/>
                  </a:lnTo>
                  <a:lnTo>
                    <a:pt x="418" y="594"/>
                  </a:lnTo>
                  <a:lnTo>
                    <a:pt x="435" y="577"/>
                  </a:lnTo>
                  <a:lnTo>
                    <a:pt x="460" y="569"/>
                  </a:lnTo>
                  <a:lnTo>
                    <a:pt x="485" y="552"/>
                  </a:lnTo>
                  <a:lnTo>
                    <a:pt x="510" y="535"/>
                  </a:lnTo>
                  <a:lnTo>
                    <a:pt x="535" y="518"/>
                  </a:lnTo>
                  <a:lnTo>
                    <a:pt x="552" y="510"/>
                  </a:lnTo>
                  <a:lnTo>
                    <a:pt x="577" y="493"/>
                  </a:lnTo>
                  <a:lnTo>
                    <a:pt x="602" y="477"/>
                  </a:lnTo>
                  <a:lnTo>
                    <a:pt x="627" y="468"/>
                  </a:lnTo>
                  <a:lnTo>
                    <a:pt x="660" y="452"/>
                  </a:lnTo>
                  <a:lnTo>
                    <a:pt x="686" y="443"/>
                  </a:lnTo>
                  <a:lnTo>
                    <a:pt x="711" y="427"/>
                  </a:lnTo>
                  <a:lnTo>
                    <a:pt x="736" y="418"/>
                  </a:lnTo>
                  <a:lnTo>
                    <a:pt x="786" y="393"/>
                  </a:lnTo>
                  <a:lnTo>
                    <a:pt x="844" y="368"/>
                  </a:lnTo>
                  <a:lnTo>
                    <a:pt x="903" y="343"/>
                  </a:lnTo>
                  <a:lnTo>
                    <a:pt x="961" y="318"/>
                  </a:lnTo>
                  <a:lnTo>
                    <a:pt x="1020" y="293"/>
                  </a:lnTo>
                  <a:lnTo>
                    <a:pt x="1078" y="276"/>
                  </a:lnTo>
                  <a:lnTo>
                    <a:pt x="1137" y="251"/>
                  </a:lnTo>
                  <a:lnTo>
                    <a:pt x="1195" y="234"/>
                  </a:lnTo>
                  <a:lnTo>
                    <a:pt x="1254" y="218"/>
                  </a:lnTo>
                  <a:lnTo>
                    <a:pt x="1312" y="193"/>
                  </a:lnTo>
                  <a:lnTo>
                    <a:pt x="1371" y="176"/>
                  </a:lnTo>
                  <a:lnTo>
                    <a:pt x="1429" y="159"/>
                  </a:lnTo>
                  <a:lnTo>
                    <a:pt x="1488" y="142"/>
                  </a:lnTo>
                  <a:lnTo>
                    <a:pt x="1546" y="126"/>
                  </a:lnTo>
                  <a:lnTo>
                    <a:pt x="1604" y="117"/>
                  </a:lnTo>
                  <a:lnTo>
                    <a:pt x="1663" y="101"/>
                  </a:lnTo>
                  <a:lnTo>
                    <a:pt x="1721" y="84"/>
                  </a:lnTo>
                  <a:lnTo>
                    <a:pt x="1780" y="76"/>
                  </a:lnTo>
                  <a:lnTo>
                    <a:pt x="1838" y="59"/>
                  </a:lnTo>
                  <a:lnTo>
                    <a:pt x="1889" y="51"/>
                  </a:lnTo>
                  <a:lnTo>
                    <a:pt x="1947" y="42"/>
                  </a:lnTo>
                  <a:lnTo>
                    <a:pt x="1997" y="34"/>
                  </a:lnTo>
                  <a:lnTo>
                    <a:pt x="2047" y="26"/>
                  </a:lnTo>
                  <a:lnTo>
                    <a:pt x="2097" y="17"/>
                  </a:lnTo>
                  <a:lnTo>
                    <a:pt x="2148" y="9"/>
                  </a:lnTo>
                  <a:lnTo>
                    <a:pt x="2189" y="0"/>
                  </a:lnTo>
                  <a:lnTo>
                    <a:pt x="2239" y="0"/>
                  </a:lnTo>
                  <a:lnTo>
                    <a:pt x="2281" y="0"/>
                  </a:lnTo>
                  <a:lnTo>
                    <a:pt x="2323" y="0"/>
                  </a:lnTo>
                  <a:lnTo>
                    <a:pt x="2356" y="0"/>
                  </a:lnTo>
                  <a:lnTo>
                    <a:pt x="2607" y="0"/>
                  </a:lnTo>
                  <a:lnTo>
                    <a:pt x="2640" y="0"/>
                  </a:lnTo>
                  <a:lnTo>
                    <a:pt x="2674" y="0"/>
                  </a:lnTo>
                  <a:lnTo>
                    <a:pt x="2707" y="0"/>
                  </a:lnTo>
                  <a:lnTo>
                    <a:pt x="2732" y="0"/>
                  </a:lnTo>
                  <a:lnTo>
                    <a:pt x="2766" y="0"/>
                  </a:lnTo>
                  <a:lnTo>
                    <a:pt x="2833" y="9"/>
                  </a:lnTo>
                  <a:lnTo>
                    <a:pt x="2891" y="17"/>
                  </a:lnTo>
                  <a:lnTo>
                    <a:pt x="2958" y="26"/>
                  </a:lnTo>
                  <a:lnTo>
                    <a:pt x="3016" y="34"/>
                  </a:lnTo>
                  <a:lnTo>
                    <a:pt x="3083" y="51"/>
                  </a:lnTo>
                  <a:lnTo>
                    <a:pt x="3142" y="59"/>
                  </a:lnTo>
                  <a:lnTo>
                    <a:pt x="3208" y="76"/>
                  </a:lnTo>
                  <a:lnTo>
                    <a:pt x="3275" y="92"/>
                  </a:lnTo>
                  <a:lnTo>
                    <a:pt x="3334" y="109"/>
                  </a:lnTo>
                  <a:lnTo>
                    <a:pt x="3401" y="126"/>
                  </a:lnTo>
                  <a:lnTo>
                    <a:pt x="3467" y="142"/>
                  </a:lnTo>
                  <a:lnTo>
                    <a:pt x="3526" y="159"/>
                  </a:lnTo>
                  <a:lnTo>
                    <a:pt x="3593" y="184"/>
                  </a:lnTo>
                  <a:lnTo>
                    <a:pt x="3651" y="201"/>
                  </a:lnTo>
                  <a:lnTo>
                    <a:pt x="3718" y="226"/>
                  </a:lnTo>
                  <a:lnTo>
                    <a:pt x="3785" y="243"/>
                  </a:lnTo>
                  <a:lnTo>
                    <a:pt x="3843" y="268"/>
                  </a:lnTo>
                  <a:lnTo>
                    <a:pt x="3910" y="293"/>
                  </a:lnTo>
                  <a:lnTo>
                    <a:pt x="3977" y="318"/>
                  </a:lnTo>
                  <a:lnTo>
                    <a:pt x="4036" y="343"/>
                  </a:lnTo>
                  <a:lnTo>
                    <a:pt x="4102" y="368"/>
                  </a:lnTo>
                  <a:lnTo>
                    <a:pt x="4161" y="401"/>
                  </a:lnTo>
                  <a:lnTo>
                    <a:pt x="4228" y="427"/>
                  </a:lnTo>
                  <a:lnTo>
                    <a:pt x="4286" y="452"/>
                  </a:lnTo>
                  <a:lnTo>
                    <a:pt x="4353" y="485"/>
                  </a:lnTo>
                  <a:lnTo>
                    <a:pt x="4411" y="510"/>
                  </a:lnTo>
                  <a:lnTo>
                    <a:pt x="4478" y="543"/>
                  </a:lnTo>
                  <a:lnTo>
                    <a:pt x="4537" y="569"/>
                  </a:lnTo>
                  <a:lnTo>
                    <a:pt x="4604" y="602"/>
                  </a:lnTo>
                  <a:lnTo>
                    <a:pt x="4662" y="635"/>
                  </a:lnTo>
                  <a:lnTo>
                    <a:pt x="4721" y="669"/>
                  </a:lnTo>
                  <a:lnTo>
                    <a:pt x="4754" y="686"/>
                  </a:lnTo>
                  <a:lnTo>
                    <a:pt x="4779" y="702"/>
                  </a:lnTo>
                  <a:lnTo>
                    <a:pt x="4838" y="736"/>
                  </a:lnTo>
                  <a:lnTo>
                    <a:pt x="4896" y="769"/>
                  </a:lnTo>
                  <a:lnTo>
                    <a:pt x="4954" y="802"/>
                  </a:lnTo>
                  <a:lnTo>
                    <a:pt x="5013" y="844"/>
                  </a:lnTo>
                  <a:lnTo>
                    <a:pt x="5071" y="878"/>
                  </a:lnTo>
                  <a:lnTo>
                    <a:pt x="5130" y="911"/>
                  </a:lnTo>
                  <a:lnTo>
                    <a:pt x="5188" y="953"/>
                  </a:lnTo>
                  <a:lnTo>
                    <a:pt x="5239" y="986"/>
                  </a:lnTo>
                  <a:lnTo>
                    <a:pt x="5297" y="1028"/>
                  </a:lnTo>
                  <a:lnTo>
                    <a:pt x="5347" y="1061"/>
                  </a:lnTo>
                  <a:lnTo>
                    <a:pt x="5406" y="1103"/>
                  </a:lnTo>
                  <a:lnTo>
                    <a:pt x="5456" y="1145"/>
                  </a:lnTo>
                  <a:lnTo>
                    <a:pt x="5514" y="1178"/>
                  </a:lnTo>
                  <a:lnTo>
                    <a:pt x="5564" y="1220"/>
                  </a:lnTo>
                  <a:lnTo>
                    <a:pt x="5614" y="1254"/>
                  </a:lnTo>
                  <a:lnTo>
                    <a:pt x="5665" y="1295"/>
                  </a:lnTo>
                  <a:lnTo>
                    <a:pt x="5715" y="1337"/>
                  </a:lnTo>
                  <a:lnTo>
                    <a:pt x="5765" y="1371"/>
                  </a:lnTo>
                  <a:lnTo>
                    <a:pt x="5815" y="1412"/>
                  </a:lnTo>
                  <a:lnTo>
                    <a:pt x="5857" y="1454"/>
                  </a:lnTo>
                  <a:lnTo>
                    <a:pt x="5882" y="1471"/>
                  </a:lnTo>
                  <a:lnTo>
                    <a:pt x="5907" y="1487"/>
                  </a:lnTo>
                  <a:lnTo>
                    <a:pt x="5949" y="1529"/>
                  </a:lnTo>
                  <a:lnTo>
                    <a:pt x="5990" y="1571"/>
                  </a:lnTo>
                  <a:lnTo>
                    <a:pt x="6032" y="1613"/>
                  </a:lnTo>
                  <a:lnTo>
                    <a:pt x="6074" y="1655"/>
                  </a:lnTo>
                  <a:lnTo>
                    <a:pt x="6091" y="1663"/>
                  </a:lnTo>
                  <a:lnTo>
                    <a:pt x="6091" y="1721"/>
                  </a:lnTo>
                  <a:lnTo>
                    <a:pt x="6099" y="1813"/>
                  </a:lnTo>
                  <a:lnTo>
                    <a:pt x="6007" y="1822"/>
                  </a:lnTo>
                  <a:lnTo>
                    <a:pt x="5949" y="1822"/>
                  </a:lnTo>
                  <a:lnTo>
                    <a:pt x="5940" y="1813"/>
                  </a:lnTo>
                  <a:lnTo>
                    <a:pt x="5890" y="1780"/>
                  </a:lnTo>
                  <a:lnTo>
                    <a:pt x="5848" y="1746"/>
                  </a:lnTo>
                  <a:lnTo>
                    <a:pt x="5798" y="1713"/>
                  </a:lnTo>
                  <a:lnTo>
                    <a:pt x="5748" y="1680"/>
                  </a:lnTo>
                  <a:lnTo>
                    <a:pt x="5731" y="1663"/>
                  </a:lnTo>
                  <a:lnTo>
                    <a:pt x="5706" y="1646"/>
                  </a:lnTo>
                  <a:lnTo>
                    <a:pt x="5656" y="1613"/>
                  </a:lnTo>
                  <a:lnTo>
                    <a:pt x="5606" y="1579"/>
                  </a:lnTo>
                  <a:lnTo>
                    <a:pt x="5556" y="1538"/>
                  </a:lnTo>
                  <a:lnTo>
                    <a:pt x="5506" y="1504"/>
                  </a:lnTo>
                  <a:lnTo>
                    <a:pt x="5456" y="1471"/>
                  </a:lnTo>
                  <a:lnTo>
                    <a:pt x="5406" y="1437"/>
                  </a:lnTo>
                  <a:lnTo>
                    <a:pt x="5355" y="1404"/>
                  </a:lnTo>
                  <a:lnTo>
                    <a:pt x="5297" y="1371"/>
                  </a:lnTo>
                  <a:lnTo>
                    <a:pt x="5247" y="1337"/>
                  </a:lnTo>
                  <a:lnTo>
                    <a:pt x="5188" y="1304"/>
                  </a:lnTo>
                  <a:lnTo>
                    <a:pt x="5138" y="1270"/>
                  </a:lnTo>
                  <a:lnTo>
                    <a:pt x="5080" y="1237"/>
                  </a:lnTo>
                  <a:lnTo>
                    <a:pt x="5030" y="1203"/>
                  </a:lnTo>
                  <a:lnTo>
                    <a:pt x="4971" y="1170"/>
                  </a:lnTo>
                  <a:lnTo>
                    <a:pt x="4913" y="1137"/>
                  </a:lnTo>
                  <a:lnTo>
                    <a:pt x="4854" y="1103"/>
                  </a:lnTo>
                  <a:lnTo>
                    <a:pt x="4796" y="1070"/>
                  </a:lnTo>
                  <a:lnTo>
                    <a:pt x="4746" y="1045"/>
                  </a:lnTo>
                  <a:lnTo>
                    <a:pt x="4687" y="1011"/>
                  </a:lnTo>
                  <a:lnTo>
                    <a:pt x="4629" y="986"/>
                  </a:lnTo>
                  <a:lnTo>
                    <a:pt x="4595" y="970"/>
                  </a:lnTo>
                  <a:lnTo>
                    <a:pt x="4570" y="953"/>
                  </a:lnTo>
                  <a:lnTo>
                    <a:pt x="4512" y="919"/>
                  </a:lnTo>
                  <a:lnTo>
                    <a:pt x="4453" y="894"/>
                  </a:lnTo>
                  <a:lnTo>
                    <a:pt x="4395" y="861"/>
                  </a:lnTo>
                  <a:lnTo>
                    <a:pt x="4328" y="828"/>
                  </a:lnTo>
                  <a:lnTo>
                    <a:pt x="4269" y="802"/>
                  </a:lnTo>
                  <a:lnTo>
                    <a:pt x="4211" y="777"/>
                  </a:lnTo>
                  <a:lnTo>
                    <a:pt x="4152" y="744"/>
                  </a:lnTo>
                  <a:lnTo>
                    <a:pt x="4094" y="719"/>
                  </a:lnTo>
                  <a:lnTo>
                    <a:pt x="4036" y="694"/>
                  </a:lnTo>
                  <a:lnTo>
                    <a:pt x="3977" y="669"/>
                  </a:lnTo>
                  <a:lnTo>
                    <a:pt x="3910" y="644"/>
                  </a:lnTo>
                  <a:lnTo>
                    <a:pt x="3852" y="619"/>
                  </a:lnTo>
                  <a:lnTo>
                    <a:pt x="3793" y="594"/>
                  </a:lnTo>
                  <a:lnTo>
                    <a:pt x="3735" y="577"/>
                  </a:lnTo>
                  <a:lnTo>
                    <a:pt x="3676" y="552"/>
                  </a:lnTo>
                  <a:lnTo>
                    <a:pt x="3609" y="527"/>
                  </a:lnTo>
                  <a:lnTo>
                    <a:pt x="3551" y="510"/>
                  </a:lnTo>
                  <a:lnTo>
                    <a:pt x="3493" y="493"/>
                  </a:lnTo>
                  <a:lnTo>
                    <a:pt x="3434" y="468"/>
                  </a:lnTo>
                  <a:lnTo>
                    <a:pt x="3376" y="452"/>
                  </a:lnTo>
                  <a:lnTo>
                    <a:pt x="3317" y="435"/>
                  </a:lnTo>
                  <a:lnTo>
                    <a:pt x="3250" y="418"/>
                  </a:lnTo>
                  <a:lnTo>
                    <a:pt x="3192" y="401"/>
                  </a:lnTo>
                  <a:lnTo>
                    <a:pt x="3133" y="393"/>
                  </a:lnTo>
                  <a:lnTo>
                    <a:pt x="3075" y="376"/>
                  </a:lnTo>
                  <a:lnTo>
                    <a:pt x="3016" y="368"/>
                  </a:lnTo>
                  <a:lnTo>
                    <a:pt x="2958" y="360"/>
                  </a:lnTo>
                  <a:lnTo>
                    <a:pt x="2899" y="343"/>
                  </a:lnTo>
                  <a:lnTo>
                    <a:pt x="2849" y="335"/>
                  </a:lnTo>
                  <a:lnTo>
                    <a:pt x="2791" y="326"/>
                  </a:lnTo>
                  <a:lnTo>
                    <a:pt x="2732" y="326"/>
                  </a:lnTo>
                  <a:lnTo>
                    <a:pt x="2707" y="326"/>
                  </a:lnTo>
                  <a:lnTo>
                    <a:pt x="2682" y="326"/>
                  </a:lnTo>
                  <a:lnTo>
                    <a:pt x="2649" y="326"/>
                  </a:lnTo>
                  <a:lnTo>
                    <a:pt x="2624" y="326"/>
                  </a:lnTo>
                  <a:lnTo>
                    <a:pt x="2599" y="326"/>
                  </a:lnTo>
                  <a:lnTo>
                    <a:pt x="2348" y="326"/>
                  </a:lnTo>
                  <a:lnTo>
                    <a:pt x="2315" y="326"/>
                  </a:lnTo>
                  <a:lnTo>
                    <a:pt x="2273" y="326"/>
                  </a:lnTo>
                  <a:lnTo>
                    <a:pt x="2239" y="326"/>
                  </a:lnTo>
                  <a:lnTo>
                    <a:pt x="2198" y="326"/>
                  </a:lnTo>
                  <a:lnTo>
                    <a:pt x="2148" y="335"/>
                  </a:lnTo>
                  <a:lnTo>
                    <a:pt x="2106" y="343"/>
                  </a:lnTo>
                  <a:lnTo>
                    <a:pt x="2056" y="351"/>
                  </a:lnTo>
                  <a:lnTo>
                    <a:pt x="2005" y="360"/>
                  </a:lnTo>
                  <a:lnTo>
                    <a:pt x="1955" y="368"/>
                  </a:lnTo>
                  <a:lnTo>
                    <a:pt x="1905" y="376"/>
                  </a:lnTo>
                  <a:lnTo>
                    <a:pt x="1855" y="393"/>
                  </a:lnTo>
                  <a:lnTo>
                    <a:pt x="1805" y="401"/>
                  </a:lnTo>
                  <a:lnTo>
                    <a:pt x="1747" y="410"/>
                  </a:lnTo>
                  <a:lnTo>
                    <a:pt x="1696" y="427"/>
                  </a:lnTo>
                  <a:lnTo>
                    <a:pt x="1638" y="443"/>
                  </a:lnTo>
                  <a:lnTo>
                    <a:pt x="1579" y="452"/>
                  </a:lnTo>
                  <a:lnTo>
                    <a:pt x="1529" y="468"/>
                  </a:lnTo>
                  <a:lnTo>
                    <a:pt x="1471" y="485"/>
                  </a:lnTo>
                  <a:lnTo>
                    <a:pt x="1412" y="502"/>
                  </a:lnTo>
                  <a:lnTo>
                    <a:pt x="1354" y="518"/>
                  </a:lnTo>
                  <a:lnTo>
                    <a:pt x="1304" y="535"/>
                  </a:lnTo>
                  <a:lnTo>
                    <a:pt x="1245" y="560"/>
                  </a:lnTo>
                  <a:lnTo>
                    <a:pt x="1195" y="577"/>
                  </a:lnTo>
                  <a:lnTo>
                    <a:pt x="1137" y="594"/>
                  </a:lnTo>
                  <a:lnTo>
                    <a:pt x="1087" y="619"/>
                  </a:lnTo>
                  <a:lnTo>
                    <a:pt x="1036" y="635"/>
                  </a:lnTo>
                  <a:lnTo>
                    <a:pt x="978" y="660"/>
                  </a:lnTo>
                  <a:lnTo>
                    <a:pt x="928" y="677"/>
                  </a:lnTo>
                  <a:lnTo>
                    <a:pt x="886" y="702"/>
                  </a:lnTo>
                  <a:lnTo>
                    <a:pt x="861" y="719"/>
                  </a:lnTo>
                  <a:lnTo>
                    <a:pt x="836" y="727"/>
                  </a:lnTo>
                  <a:lnTo>
                    <a:pt x="811" y="736"/>
                  </a:lnTo>
                  <a:lnTo>
                    <a:pt x="794" y="752"/>
                  </a:lnTo>
                  <a:lnTo>
                    <a:pt x="769" y="761"/>
                  </a:lnTo>
                  <a:lnTo>
                    <a:pt x="752" y="769"/>
                  </a:lnTo>
                  <a:lnTo>
                    <a:pt x="727" y="786"/>
                  </a:lnTo>
                  <a:lnTo>
                    <a:pt x="711" y="794"/>
                  </a:lnTo>
                  <a:lnTo>
                    <a:pt x="686" y="811"/>
                  </a:lnTo>
                  <a:lnTo>
                    <a:pt x="669" y="819"/>
                  </a:lnTo>
                  <a:lnTo>
                    <a:pt x="652" y="828"/>
                  </a:lnTo>
                  <a:lnTo>
                    <a:pt x="627" y="844"/>
                  </a:lnTo>
                  <a:lnTo>
                    <a:pt x="610" y="853"/>
                  </a:lnTo>
                  <a:lnTo>
                    <a:pt x="594" y="869"/>
                  </a:lnTo>
                  <a:lnTo>
                    <a:pt x="577" y="878"/>
                  </a:lnTo>
                  <a:lnTo>
                    <a:pt x="560" y="894"/>
                  </a:lnTo>
                  <a:lnTo>
                    <a:pt x="552" y="903"/>
                  </a:lnTo>
                  <a:lnTo>
                    <a:pt x="535" y="919"/>
                  </a:lnTo>
                  <a:lnTo>
                    <a:pt x="518" y="928"/>
                  </a:lnTo>
                  <a:lnTo>
                    <a:pt x="510" y="936"/>
                  </a:lnTo>
                  <a:lnTo>
                    <a:pt x="493" y="953"/>
                  </a:lnTo>
                  <a:lnTo>
                    <a:pt x="485" y="961"/>
                  </a:lnTo>
                  <a:lnTo>
                    <a:pt x="477" y="970"/>
                  </a:lnTo>
                  <a:lnTo>
                    <a:pt x="468" y="986"/>
                  </a:lnTo>
                  <a:lnTo>
                    <a:pt x="452" y="995"/>
                  </a:lnTo>
                  <a:lnTo>
                    <a:pt x="443" y="1003"/>
                  </a:lnTo>
                  <a:lnTo>
                    <a:pt x="443" y="1020"/>
                  </a:lnTo>
                  <a:lnTo>
                    <a:pt x="435" y="1028"/>
                  </a:lnTo>
                  <a:lnTo>
                    <a:pt x="427" y="1036"/>
                  </a:lnTo>
                  <a:lnTo>
                    <a:pt x="427" y="1045"/>
                  </a:lnTo>
                  <a:lnTo>
                    <a:pt x="427" y="1053"/>
                  </a:lnTo>
                  <a:lnTo>
                    <a:pt x="427" y="1061"/>
                  </a:lnTo>
                  <a:lnTo>
                    <a:pt x="427" y="1070"/>
                  </a:lnTo>
                  <a:lnTo>
                    <a:pt x="427" y="1078"/>
                  </a:lnTo>
                  <a:lnTo>
                    <a:pt x="427" y="1087"/>
                  </a:lnTo>
                  <a:lnTo>
                    <a:pt x="427" y="1137"/>
                  </a:lnTo>
                  <a:lnTo>
                    <a:pt x="427" y="1145"/>
                  </a:lnTo>
                  <a:lnTo>
                    <a:pt x="427" y="1153"/>
                  </a:lnTo>
                  <a:lnTo>
                    <a:pt x="427" y="1162"/>
                  </a:lnTo>
                  <a:lnTo>
                    <a:pt x="427" y="1170"/>
                  </a:lnTo>
                  <a:lnTo>
                    <a:pt x="427" y="1178"/>
                  </a:lnTo>
                  <a:lnTo>
                    <a:pt x="435" y="1195"/>
                  </a:lnTo>
                  <a:lnTo>
                    <a:pt x="443" y="1203"/>
                  </a:lnTo>
                  <a:lnTo>
                    <a:pt x="443" y="1212"/>
                  </a:lnTo>
                  <a:lnTo>
                    <a:pt x="460" y="1229"/>
                  </a:lnTo>
                  <a:lnTo>
                    <a:pt x="468" y="1237"/>
                  </a:lnTo>
                  <a:lnTo>
                    <a:pt x="477" y="1254"/>
                  </a:lnTo>
                  <a:lnTo>
                    <a:pt x="493" y="1262"/>
                  </a:lnTo>
                  <a:lnTo>
                    <a:pt x="502" y="1279"/>
                  </a:lnTo>
                  <a:lnTo>
                    <a:pt x="518" y="1287"/>
                  </a:lnTo>
                  <a:lnTo>
                    <a:pt x="535" y="1304"/>
                  </a:lnTo>
                  <a:lnTo>
                    <a:pt x="552" y="1320"/>
                  </a:lnTo>
                  <a:lnTo>
                    <a:pt x="577" y="1337"/>
                  </a:lnTo>
                  <a:lnTo>
                    <a:pt x="594" y="1354"/>
                  </a:lnTo>
                  <a:lnTo>
                    <a:pt x="619" y="1371"/>
                  </a:lnTo>
                  <a:lnTo>
                    <a:pt x="644" y="1379"/>
                  </a:lnTo>
                  <a:lnTo>
                    <a:pt x="669" y="1396"/>
                  </a:lnTo>
                  <a:lnTo>
                    <a:pt x="694" y="1412"/>
                  </a:lnTo>
                  <a:lnTo>
                    <a:pt x="719" y="1429"/>
                  </a:lnTo>
                  <a:lnTo>
                    <a:pt x="752" y="1446"/>
                  </a:lnTo>
                  <a:lnTo>
                    <a:pt x="777" y="1462"/>
                  </a:lnTo>
                  <a:lnTo>
                    <a:pt x="803" y="1479"/>
                  </a:lnTo>
                  <a:lnTo>
                    <a:pt x="828" y="1487"/>
                  </a:lnTo>
                  <a:lnTo>
                    <a:pt x="853" y="1504"/>
                  </a:lnTo>
                  <a:lnTo>
                    <a:pt x="878" y="1513"/>
                  </a:lnTo>
                  <a:lnTo>
                    <a:pt x="903" y="1521"/>
                  </a:lnTo>
                  <a:lnTo>
                    <a:pt x="919" y="1529"/>
                  </a:lnTo>
                  <a:lnTo>
                    <a:pt x="945" y="1538"/>
                  </a:lnTo>
                  <a:lnTo>
                    <a:pt x="970" y="1546"/>
                  </a:lnTo>
                  <a:lnTo>
                    <a:pt x="995" y="1554"/>
                  </a:lnTo>
                  <a:lnTo>
                    <a:pt x="1028" y="1563"/>
                  </a:lnTo>
                  <a:lnTo>
                    <a:pt x="1053" y="1571"/>
                  </a:lnTo>
                  <a:lnTo>
                    <a:pt x="1087" y="1579"/>
                  </a:lnTo>
                  <a:lnTo>
                    <a:pt x="1120" y="1596"/>
                  </a:lnTo>
                  <a:lnTo>
                    <a:pt x="1162" y="1604"/>
                  </a:lnTo>
                  <a:lnTo>
                    <a:pt x="1229" y="1621"/>
                  </a:lnTo>
                  <a:lnTo>
                    <a:pt x="1312" y="1638"/>
                  </a:lnTo>
                  <a:lnTo>
                    <a:pt x="1362" y="1646"/>
                  </a:lnTo>
                  <a:lnTo>
                    <a:pt x="1404" y="1663"/>
                  </a:lnTo>
                  <a:lnTo>
                    <a:pt x="1454" y="1671"/>
                  </a:lnTo>
                  <a:lnTo>
                    <a:pt x="1504" y="1680"/>
                  </a:lnTo>
                  <a:lnTo>
                    <a:pt x="1554" y="1688"/>
                  </a:lnTo>
                  <a:lnTo>
                    <a:pt x="1604" y="1696"/>
                  </a:lnTo>
                  <a:lnTo>
                    <a:pt x="1630" y="1696"/>
                  </a:lnTo>
                  <a:lnTo>
                    <a:pt x="1655" y="1696"/>
                  </a:lnTo>
                  <a:lnTo>
                    <a:pt x="1705" y="1705"/>
                  </a:lnTo>
                  <a:lnTo>
                    <a:pt x="1755" y="1713"/>
                  </a:lnTo>
                  <a:lnTo>
                    <a:pt x="1797" y="1721"/>
                  </a:lnTo>
                  <a:lnTo>
                    <a:pt x="1847" y="1721"/>
                  </a:lnTo>
                  <a:lnTo>
                    <a:pt x="1889" y="1721"/>
                  </a:lnTo>
                  <a:lnTo>
                    <a:pt x="1939" y="1721"/>
                  </a:lnTo>
                  <a:lnTo>
                    <a:pt x="1989" y="1721"/>
                  </a:lnTo>
                  <a:lnTo>
                    <a:pt x="2039" y="1721"/>
                  </a:lnTo>
                  <a:lnTo>
                    <a:pt x="2398" y="1721"/>
                  </a:lnTo>
                  <a:lnTo>
                    <a:pt x="2457" y="1721"/>
                  </a:lnTo>
                  <a:lnTo>
                    <a:pt x="2507" y="1721"/>
                  </a:lnTo>
                  <a:lnTo>
                    <a:pt x="2607" y="1721"/>
                  </a:lnTo>
                  <a:lnTo>
                    <a:pt x="2716" y="1713"/>
                  </a:lnTo>
                  <a:lnTo>
                    <a:pt x="2924" y="1705"/>
                  </a:lnTo>
                  <a:lnTo>
                    <a:pt x="3025" y="1705"/>
                  </a:lnTo>
                  <a:lnTo>
                    <a:pt x="3133" y="1705"/>
                  </a:lnTo>
                  <a:lnTo>
                    <a:pt x="3459" y="1705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4"/>
            <p:cNvSpPr/>
            <p:nvPr/>
          </p:nvSpPr>
          <p:spPr>
            <a:xfrm>
              <a:off x="6987622" y="4477993"/>
              <a:ext cx="204462" cy="210628"/>
            </a:xfrm>
            <a:custGeom>
              <a:avLst/>
              <a:gdLst/>
              <a:ahLst/>
              <a:cxnLst/>
              <a:rect l="l" t="t" r="r" b="b"/>
              <a:pathLst>
                <a:path w="4145" h="4270" extrusionOk="0">
                  <a:moveTo>
                    <a:pt x="903" y="251"/>
                  </a:moveTo>
                  <a:lnTo>
                    <a:pt x="903" y="251"/>
                  </a:lnTo>
                  <a:lnTo>
                    <a:pt x="886" y="251"/>
                  </a:lnTo>
                  <a:lnTo>
                    <a:pt x="869" y="260"/>
                  </a:lnTo>
                  <a:lnTo>
                    <a:pt x="869" y="260"/>
                  </a:lnTo>
                  <a:lnTo>
                    <a:pt x="853" y="268"/>
                  </a:lnTo>
                  <a:lnTo>
                    <a:pt x="836" y="277"/>
                  </a:lnTo>
                  <a:lnTo>
                    <a:pt x="836" y="277"/>
                  </a:lnTo>
                  <a:lnTo>
                    <a:pt x="819" y="277"/>
                  </a:lnTo>
                  <a:lnTo>
                    <a:pt x="802" y="285"/>
                  </a:lnTo>
                  <a:lnTo>
                    <a:pt x="802" y="285"/>
                  </a:lnTo>
                  <a:lnTo>
                    <a:pt x="794" y="293"/>
                  </a:lnTo>
                  <a:lnTo>
                    <a:pt x="777" y="302"/>
                  </a:lnTo>
                  <a:lnTo>
                    <a:pt x="777" y="302"/>
                  </a:lnTo>
                  <a:lnTo>
                    <a:pt x="761" y="310"/>
                  </a:lnTo>
                  <a:lnTo>
                    <a:pt x="744" y="318"/>
                  </a:lnTo>
                  <a:lnTo>
                    <a:pt x="744" y="318"/>
                  </a:lnTo>
                  <a:lnTo>
                    <a:pt x="727" y="335"/>
                  </a:lnTo>
                  <a:lnTo>
                    <a:pt x="711" y="343"/>
                  </a:lnTo>
                  <a:lnTo>
                    <a:pt x="711" y="343"/>
                  </a:lnTo>
                  <a:lnTo>
                    <a:pt x="702" y="352"/>
                  </a:lnTo>
                  <a:lnTo>
                    <a:pt x="686" y="360"/>
                  </a:lnTo>
                  <a:lnTo>
                    <a:pt x="686" y="360"/>
                  </a:lnTo>
                  <a:lnTo>
                    <a:pt x="669" y="368"/>
                  </a:lnTo>
                  <a:lnTo>
                    <a:pt x="660" y="385"/>
                  </a:lnTo>
                  <a:lnTo>
                    <a:pt x="660" y="385"/>
                  </a:lnTo>
                  <a:lnTo>
                    <a:pt x="644" y="394"/>
                  </a:lnTo>
                  <a:lnTo>
                    <a:pt x="635" y="410"/>
                  </a:lnTo>
                  <a:lnTo>
                    <a:pt x="635" y="410"/>
                  </a:lnTo>
                  <a:lnTo>
                    <a:pt x="619" y="419"/>
                  </a:lnTo>
                  <a:lnTo>
                    <a:pt x="602" y="435"/>
                  </a:lnTo>
                  <a:lnTo>
                    <a:pt x="602" y="435"/>
                  </a:lnTo>
                  <a:lnTo>
                    <a:pt x="594" y="444"/>
                  </a:lnTo>
                  <a:lnTo>
                    <a:pt x="585" y="452"/>
                  </a:lnTo>
                  <a:lnTo>
                    <a:pt x="577" y="460"/>
                  </a:lnTo>
                  <a:lnTo>
                    <a:pt x="577" y="460"/>
                  </a:lnTo>
                  <a:lnTo>
                    <a:pt x="569" y="469"/>
                  </a:lnTo>
                  <a:lnTo>
                    <a:pt x="552" y="485"/>
                  </a:lnTo>
                  <a:lnTo>
                    <a:pt x="552" y="485"/>
                  </a:lnTo>
                  <a:lnTo>
                    <a:pt x="544" y="502"/>
                  </a:lnTo>
                  <a:lnTo>
                    <a:pt x="535" y="510"/>
                  </a:lnTo>
                  <a:lnTo>
                    <a:pt x="535" y="510"/>
                  </a:lnTo>
                  <a:lnTo>
                    <a:pt x="518" y="527"/>
                  </a:lnTo>
                  <a:lnTo>
                    <a:pt x="510" y="544"/>
                  </a:lnTo>
                  <a:lnTo>
                    <a:pt x="510" y="544"/>
                  </a:lnTo>
                  <a:lnTo>
                    <a:pt x="493" y="561"/>
                  </a:lnTo>
                  <a:lnTo>
                    <a:pt x="485" y="577"/>
                  </a:lnTo>
                  <a:lnTo>
                    <a:pt x="485" y="577"/>
                  </a:lnTo>
                  <a:lnTo>
                    <a:pt x="477" y="594"/>
                  </a:lnTo>
                  <a:lnTo>
                    <a:pt x="468" y="611"/>
                  </a:lnTo>
                  <a:lnTo>
                    <a:pt x="468" y="611"/>
                  </a:lnTo>
                  <a:lnTo>
                    <a:pt x="460" y="627"/>
                  </a:lnTo>
                  <a:lnTo>
                    <a:pt x="443" y="644"/>
                  </a:lnTo>
                  <a:lnTo>
                    <a:pt x="443" y="644"/>
                  </a:lnTo>
                  <a:lnTo>
                    <a:pt x="435" y="669"/>
                  </a:lnTo>
                  <a:lnTo>
                    <a:pt x="427" y="686"/>
                  </a:lnTo>
                  <a:lnTo>
                    <a:pt x="427" y="686"/>
                  </a:lnTo>
                  <a:lnTo>
                    <a:pt x="418" y="703"/>
                  </a:lnTo>
                  <a:lnTo>
                    <a:pt x="410" y="728"/>
                  </a:lnTo>
                  <a:lnTo>
                    <a:pt x="410" y="728"/>
                  </a:lnTo>
                  <a:lnTo>
                    <a:pt x="401" y="744"/>
                  </a:lnTo>
                  <a:lnTo>
                    <a:pt x="393" y="761"/>
                  </a:lnTo>
                  <a:lnTo>
                    <a:pt x="393" y="761"/>
                  </a:lnTo>
                  <a:lnTo>
                    <a:pt x="385" y="786"/>
                  </a:lnTo>
                  <a:lnTo>
                    <a:pt x="376" y="803"/>
                  </a:lnTo>
                  <a:lnTo>
                    <a:pt x="376" y="803"/>
                  </a:lnTo>
                  <a:lnTo>
                    <a:pt x="368" y="828"/>
                  </a:lnTo>
                  <a:lnTo>
                    <a:pt x="368" y="845"/>
                  </a:lnTo>
                  <a:lnTo>
                    <a:pt x="360" y="870"/>
                  </a:lnTo>
                  <a:lnTo>
                    <a:pt x="351" y="886"/>
                  </a:lnTo>
                  <a:lnTo>
                    <a:pt x="351" y="911"/>
                  </a:lnTo>
                  <a:lnTo>
                    <a:pt x="343" y="937"/>
                  </a:lnTo>
                  <a:lnTo>
                    <a:pt x="343" y="953"/>
                  </a:lnTo>
                  <a:lnTo>
                    <a:pt x="343" y="978"/>
                  </a:lnTo>
                  <a:lnTo>
                    <a:pt x="343" y="1003"/>
                  </a:lnTo>
                  <a:lnTo>
                    <a:pt x="343" y="1028"/>
                  </a:lnTo>
                  <a:lnTo>
                    <a:pt x="343" y="1053"/>
                  </a:lnTo>
                  <a:lnTo>
                    <a:pt x="343" y="1070"/>
                  </a:lnTo>
                  <a:lnTo>
                    <a:pt x="343" y="1095"/>
                  </a:lnTo>
                  <a:lnTo>
                    <a:pt x="343" y="1120"/>
                  </a:lnTo>
                  <a:lnTo>
                    <a:pt x="343" y="1145"/>
                  </a:lnTo>
                  <a:lnTo>
                    <a:pt x="343" y="1179"/>
                  </a:lnTo>
                  <a:lnTo>
                    <a:pt x="343" y="1396"/>
                  </a:lnTo>
                  <a:lnTo>
                    <a:pt x="343" y="1446"/>
                  </a:lnTo>
                  <a:lnTo>
                    <a:pt x="343" y="1496"/>
                  </a:lnTo>
                  <a:lnTo>
                    <a:pt x="343" y="1546"/>
                  </a:lnTo>
                  <a:lnTo>
                    <a:pt x="351" y="1596"/>
                  </a:lnTo>
                  <a:lnTo>
                    <a:pt x="351" y="1647"/>
                  </a:lnTo>
                  <a:lnTo>
                    <a:pt x="360" y="1697"/>
                  </a:lnTo>
                  <a:lnTo>
                    <a:pt x="368" y="1747"/>
                  </a:lnTo>
                  <a:lnTo>
                    <a:pt x="376" y="1797"/>
                  </a:lnTo>
                  <a:lnTo>
                    <a:pt x="385" y="1847"/>
                  </a:lnTo>
                  <a:lnTo>
                    <a:pt x="401" y="1889"/>
                  </a:lnTo>
                  <a:lnTo>
                    <a:pt x="401" y="1889"/>
                  </a:lnTo>
                  <a:lnTo>
                    <a:pt x="410" y="1931"/>
                  </a:lnTo>
                  <a:lnTo>
                    <a:pt x="418" y="1981"/>
                  </a:lnTo>
                  <a:lnTo>
                    <a:pt x="435" y="2031"/>
                  </a:lnTo>
                  <a:lnTo>
                    <a:pt x="443" y="2073"/>
                  </a:lnTo>
                  <a:lnTo>
                    <a:pt x="460" y="2123"/>
                  </a:lnTo>
                  <a:lnTo>
                    <a:pt x="468" y="2165"/>
                  </a:lnTo>
                  <a:lnTo>
                    <a:pt x="485" y="2206"/>
                  </a:lnTo>
                  <a:lnTo>
                    <a:pt x="502" y="2256"/>
                  </a:lnTo>
                  <a:lnTo>
                    <a:pt x="518" y="2298"/>
                  </a:lnTo>
                  <a:lnTo>
                    <a:pt x="535" y="2340"/>
                  </a:lnTo>
                  <a:lnTo>
                    <a:pt x="552" y="2382"/>
                  </a:lnTo>
                  <a:lnTo>
                    <a:pt x="569" y="2432"/>
                  </a:lnTo>
                  <a:lnTo>
                    <a:pt x="585" y="2474"/>
                  </a:lnTo>
                  <a:lnTo>
                    <a:pt x="610" y="2515"/>
                  </a:lnTo>
                  <a:lnTo>
                    <a:pt x="627" y="2549"/>
                  </a:lnTo>
                  <a:lnTo>
                    <a:pt x="627" y="2557"/>
                  </a:lnTo>
                  <a:lnTo>
                    <a:pt x="644" y="2599"/>
                  </a:lnTo>
                  <a:lnTo>
                    <a:pt x="669" y="2641"/>
                  </a:lnTo>
                  <a:lnTo>
                    <a:pt x="694" y="2683"/>
                  </a:lnTo>
                  <a:lnTo>
                    <a:pt x="711" y="2724"/>
                  </a:lnTo>
                  <a:lnTo>
                    <a:pt x="736" y="2766"/>
                  </a:lnTo>
                  <a:lnTo>
                    <a:pt x="761" y="2808"/>
                  </a:lnTo>
                  <a:lnTo>
                    <a:pt x="786" y="2841"/>
                  </a:lnTo>
                  <a:lnTo>
                    <a:pt x="811" y="2883"/>
                  </a:lnTo>
                  <a:lnTo>
                    <a:pt x="836" y="2925"/>
                  </a:lnTo>
                  <a:lnTo>
                    <a:pt x="861" y="2967"/>
                  </a:lnTo>
                  <a:lnTo>
                    <a:pt x="894" y="3000"/>
                  </a:lnTo>
                  <a:lnTo>
                    <a:pt x="919" y="3042"/>
                  </a:lnTo>
                  <a:lnTo>
                    <a:pt x="945" y="3075"/>
                  </a:lnTo>
                  <a:lnTo>
                    <a:pt x="978" y="3117"/>
                  </a:lnTo>
                  <a:lnTo>
                    <a:pt x="1011" y="3150"/>
                  </a:lnTo>
                  <a:lnTo>
                    <a:pt x="1036" y="3192"/>
                  </a:lnTo>
                  <a:lnTo>
                    <a:pt x="1070" y="3226"/>
                  </a:lnTo>
                  <a:lnTo>
                    <a:pt x="1103" y="3267"/>
                  </a:lnTo>
                  <a:lnTo>
                    <a:pt x="1103" y="3267"/>
                  </a:lnTo>
                  <a:lnTo>
                    <a:pt x="1128" y="3301"/>
                  </a:lnTo>
                  <a:lnTo>
                    <a:pt x="1162" y="3334"/>
                  </a:lnTo>
                  <a:lnTo>
                    <a:pt x="1195" y="3376"/>
                  </a:lnTo>
                  <a:lnTo>
                    <a:pt x="1229" y="3409"/>
                  </a:lnTo>
                  <a:lnTo>
                    <a:pt x="1262" y="3443"/>
                  </a:lnTo>
                  <a:lnTo>
                    <a:pt x="1304" y="3476"/>
                  </a:lnTo>
                  <a:lnTo>
                    <a:pt x="1337" y="3518"/>
                  </a:lnTo>
                  <a:lnTo>
                    <a:pt x="1371" y="3551"/>
                  </a:lnTo>
                  <a:lnTo>
                    <a:pt x="1404" y="3585"/>
                  </a:lnTo>
                  <a:lnTo>
                    <a:pt x="1446" y="3618"/>
                  </a:lnTo>
                  <a:lnTo>
                    <a:pt x="1479" y="3652"/>
                  </a:lnTo>
                  <a:lnTo>
                    <a:pt x="1521" y="3685"/>
                  </a:lnTo>
                  <a:lnTo>
                    <a:pt x="1554" y="3718"/>
                  </a:lnTo>
                  <a:lnTo>
                    <a:pt x="1596" y="3752"/>
                  </a:lnTo>
                  <a:lnTo>
                    <a:pt x="1638" y="3785"/>
                  </a:lnTo>
                  <a:lnTo>
                    <a:pt x="1671" y="3819"/>
                  </a:lnTo>
                  <a:lnTo>
                    <a:pt x="1713" y="3852"/>
                  </a:lnTo>
                  <a:lnTo>
                    <a:pt x="1755" y="3885"/>
                  </a:lnTo>
                  <a:lnTo>
                    <a:pt x="1797" y="3919"/>
                  </a:lnTo>
                  <a:lnTo>
                    <a:pt x="1838" y="3952"/>
                  </a:lnTo>
                  <a:lnTo>
                    <a:pt x="1880" y="3977"/>
                  </a:lnTo>
                  <a:lnTo>
                    <a:pt x="1905" y="4144"/>
                  </a:lnTo>
                  <a:lnTo>
                    <a:pt x="1746" y="4170"/>
                  </a:lnTo>
                  <a:lnTo>
                    <a:pt x="1696" y="4136"/>
                  </a:lnTo>
                  <a:lnTo>
                    <a:pt x="1655" y="4111"/>
                  </a:lnTo>
                  <a:lnTo>
                    <a:pt x="1613" y="4078"/>
                  </a:lnTo>
                  <a:lnTo>
                    <a:pt x="1571" y="4044"/>
                  </a:lnTo>
                  <a:lnTo>
                    <a:pt x="1521" y="4019"/>
                  </a:lnTo>
                  <a:lnTo>
                    <a:pt x="1479" y="3986"/>
                  </a:lnTo>
                  <a:lnTo>
                    <a:pt x="1437" y="3952"/>
                  </a:lnTo>
                  <a:lnTo>
                    <a:pt x="1396" y="3919"/>
                  </a:lnTo>
                  <a:lnTo>
                    <a:pt x="1354" y="3885"/>
                  </a:lnTo>
                  <a:lnTo>
                    <a:pt x="1312" y="3852"/>
                  </a:lnTo>
                  <a:lnTo>
                    <a:pt x="1270" y="3819"/>
                  </a:lnTo>
                  <a:lnTo>
                    <a:pt x="1229" y="3785"/>
                  </a:lnTo>
                  <a:lnTo>
                    <a:pt x="1187" y="3752"/>
                  </a:lnTo>
                  <a:lnTo>
                    <a:pt x="1145" y="3718"/>
                  </a:lnTo>
                  <a:lnTo>
                    <a:pt x="1112" y="3677"/>
                  </a:lnTo>
                  <a:lnTo>
                    <a:pt x="1070" y="3643"/>
                  </a:lnTo>
                  <a:lnTo>
                    <a:pt x="1028" y="3610"/>
                  </a:lnTo>
                  <a:lnTo>
                    <a:pt x="995" y="3576"/>
                  </a:lnTo>
                  <a:lnTo>
                    <a:pt x="953" y="3535"/>
                  </a:lnTo>
                  <a:lnTo>
                    <a:pt x="919" y="3501"/>
                  </a:lnTo>
                  <a:lnTo>
                    <a:pt x="886" y="3459"/>
                  </a:lnTo>
                  <a:lnTo>
                    <a:pt x="886" y="3459"/>
                  </a:lnTo>
                  <a:lnTo>
                    <a:pt x="844" y="3426"/>
                  </a:lnTo>
                  <a:lnTo>
                    <a:pt x="811" y="3384"/>
                  </a:lnTo>
                  <a:lnTo>
                    <a:pt x="777" y="3351"/>
                  </a:lnTo>
                  <a:lnTo>
                    <a:pt x="744" y="3309"/>
                  </a:lnTo>
                  <a:lnTo>
                    <a:pt x="711" y="3267"/>
                  </a:lnTo>
                  <a:lnTo>
                    <a:pt x="677" y="3226"/>
                  </a:lnTo>
                  <a:lnTo>
                    <a:pt x="644" y="3192"/>
                  </a:lnTo>
                  <a:lnTo>
                    <a:pt x="610" y="3150"/>
                  </a:lnTo>
                  <a:lnTo>
                    <a:pt x="577" y="3109"/>
                  </a:lnTo>
                  <a:lnTo>
                    <a:pt x="552" y="3067"/>
                  </a:lnTo>
                  <a:lnTo>
                    <a:pt x="518" y="3025"/>
                  </a:lnTo>
                  <a:lnTo>
                    <a:pt x="493" y="2975"/>
                  </a:lnTo>
                  <a:lnTo>
                    <a:pt x="460" y="2933"/>
                  </a:lnTo>
                  <a:lnTo>
                    <a:pt x="435" y="2891"/>
                  </a:lnTo>
                  <a:lnTo>
                    <a:pt x="410" y="2850"/>
                  </a:lnTo>
                  <a:lnTo>
                    <a:pt x="376" y="2799"/>
                  </a:lnTo>
                  <a:lnTo>
                    <a:pt x="351" y="2758"/>
                  </a:lnTo>
                  <a:lnTo>
                    <a:pt x="326" y="2708"/>
                  </a:lnTo>
                  <a:lnTo>
                    <a:pt x="326" y="2708"/>
                  </a:lnTo>
                  <a:lnTo>
                    <a:pt x="310" y="2666"/>
                  </a:lnTo>
                  <a:lnTo>
                    <a:pt x="285" y="2616"/>
                  </a:lnTo>
                  <a:lnTo>
                    <a:pt x="259" y="2574"/>
                  </a:lnTo>
                  <a:lnTo>
                    <a:pt x="243" y="2524"/>
                  </a:lnTo>
                  <a:lnTo>
                    <a:pt x="218" y="2474"/>
                  </a:lnTo>
                  <a:lnTo>
                    <a:pt x="201" y="2424"/>
                  </a:lnTo>
                  <a:lnTo>
                    <a:pt x="176" y="2373"/>
                  </a:lnTo>
                  <a:lnTo>
                    <a:pt x="159" y="2323"/>
                  </a:lnTo>
                  <a:lnTo>
                    <a:pt x="143" y="2273"/>
                  </a:lnTo>
                  <a:lnTo>
                    <a:pt x="126" y="2223"/>
                  </a:lnTo>
                  <a:lnTo>
                    <a:pt x="109" y="2173"/>
                  </a:lnTo>
                  <a:lnTo>
                    <a:pt x="92" y="2123"/>
                  </a:lnTo>
                  <a:lnTo>
                    <a:pt x="76" y="2073"/>
                  </a:lnTo>
                  <a:lnTo>
                    <a:pt x="67" y="2014"/>
                  </a:lnTo>
                  <a:lnTo>
                    <a:pt x="51" y="1964"/>
                  </a:lnTo>
                  <a:lnTo>
                    <a:pt x="51" y="1964"/>
                  </a:lnTo>
                  <a:lnTo>
                    <a:pt x="42" y="1914"/>
                  </a:lnTo>
                  <a:lnTo>
                    <a:pt x="34" y="1855"/>
                  </a:lnTo>
                  <a:lnTo>
                    <a:pt x="26" y="1805"/>
                  </a:lnTo>
                  <a:lnTo>
                    <a:pt x="17" y="1747"/>
                  </a:lnTo>
                  <a:lnTo>
                    <a:pt x="9" y="1688"/>
                  </a:lnTo>
                  <a:lnTo>
                    <a:pt x="1" y="1638"/>
                  </a:lnTo>
                  <a:lnTo>
                    <a:pt x="1" y="1580"/>
                  </a:lnTo>
                  <a:lnTo>
                    <a:pt x="1" y="1521"/>
                  </a:lnTo>
                  <a:lnTo>
                    <a:pt x="1" y="1463"/>
                  </a:lnTo>
                  <a:lnTo>
                    <a:pt x="1" y="1404"/>
                  </a:lnTo>
                  <a:lnTo>
                    <a:pt x="1" y="1212"/>
                  </a:lnTo>
                  <a:lnTo>
                    <a:pt x="1" y="1179"/>
                  </a:lnTo>
                  <a:lnTo>
                    <a:pt x="1" y="1145"/>
                  </a:lnTo>
                  <a:lnTo>
                    <a:pt x="1" y="1120"/>
                  </a:lnTo>
                  <a:lnTo>
                    <a:pt x="1" y="1087"/>
                  </a:lnTo>
                  <a:lnTo>
                    <a:pt x="1" y="1053"/>
                  </a:lnTo>
                  <a:lnTo>
                    <a:pt x="1" y="1028"/>
                  </a:lnTo>
                  <a:lnTo>
                    <a:pt x="1" y="995"/>
                  </a:lnTo>
                  <a:lnTo>
                    <a:pt x="9" y="970"/>
                  </a:lnTo>
                  <a:lnTo>
                    <a:pt x="17" y="945"/>
                  </a:lnTo>
                  <a:lnTo>
                    <a:pt x="17" y="911"/>
                  </a:lnTo>
                  <a:lnTo>
                    <a:pt x="26" y="886"/>
                  </a:lnTo>
                  <a:lnTo>
                    <a:pt x="34" y="861"/>
                  </a:lnTo>
                  <a:lnTo>
                    <a:pt x="42" y="828"/>
                  </a:lnTo>
                  <a:lnTo>
                    <a:pt x="51" y="803"/>
                  </a:lnTo>
                  <a:lnTo>
                    <a:pt x="59" y="778"/>
                  </a:lnTo>
                  <a:lnTo>
                    <a:pt x="67" y="753"/>
                  </a:lnTo>
                  <a:lnTo>
                    <a:pt x="76" y="728"/>
                  </a:lnTo>
                  <a:lnTo>
                    <a:pt x="84" y="703"/>
                  </a:lnTo>
                  <a:lnTo>
                    <a:pt x="92" y="678"/>
                  </a:lnTo>
                  <a:lnTo>
                    <a:pt x="101" y="652"/>
                  </a:lnTo>
                  <a:lnTo>
                    <a:pt x="109" y="627"/>
                  </a:lnTo>
                  <a:lnTo>
                    <a:pt x="126" y="602"/>
                  </a:lnTo>
                  <a:lnTo>
                    <a:pt x="134" y="577"/>
                  </a:lnTo>
                  <a:lnTo>
                    <a:pt x="143" y="552"/>
                  </a:lnTo>
                  <a:lnTo>
                    <a:pt x="159" y="536"/>
                  </a:lnTo>
                  <a:lnTo>
                    <a:pt x="168" y="510"/>
                  </a:lnTo>
                  <a:lnTo>
                    <a:pt x="184" y="485"/>
                  </a:lnTo>
                  <a:lnTo>
                    <a:pt x="193" y="469"/>
                  </a:lnTo>
                  <a:lnTo>
                    <a:pt x="209" y="444"/>
                  </a:lnTo>
                  <a:lnTo>
                    <a:pt x="226" y="427"/>
                  </a:lnTo>
                  <a:lnTo>
                    <a:pt x="234" y="402"/>
                  </a:lnTo>
                  <a:lnTo>
                    <a:pt x="251" y="385"/>
                  </a:lnTo>
                  <a:lnTo>
                    <a:pt x="268" y="360"/>
                  </a:lnTo>
                  <a:lnTo>
                    <a:pt x="276" y="343"/>
                  </a:lnTo>
                  <a:lnTo>
                    <a:pt x="293" y="327"/>
                  </a:lnTo>
                  <a:lnTo>
                    <a:pt x="310" y="310"/>
                  </a:lnTo>
                  <a:lnTo>
                    <a:pt x="326" y="293"/>
                  </a:lnTo>
                  <a:lnTo>
                    <a:pt x="343" y="268"/>
                  </a:lnTo>
                  <a:lnTo>
                    <a:pt x="351" y="268"/>
                  </a:lnTo>
                  <a:lnTo>
                    <a:pt x="360" y="251"/>
                  </a:lnTo>
                  <a:lnTo>
                    <a:pt x="376" y="235"/>
                  </a:lnTo>
                  <a:lnTo>
                    <a:pt x="393" y="226"/>
                  </a:lnTo>
                  <a:lnTo>
                    <a:pt x="410" y="210"/>
                  </a:lnTo>
                  <a:lnTo>
                    <a:pt x="435" y="193"/>
                  </a:lnTo>
                  <a:lnTo>
                    <a:pt x="452" y="176"/>
                  </a:lnTo>
                  <a:lnTo>
                    <a:pt x="468" y="160"/>
                  </a:lnTo>
                  <a:lnTo>
                    <a:pt x="485" y="151"/>
                  </a:lnTo>
                  <a:lnTo>
                    <a:pt x="502" y="135"/>
                  </a:lnTo>
                  <a:lnTo>
                    <a:pt x="527" y="126"/>
                  </a:lnTo>
                  <a:lnTo>
                    <a:pt x="544" y="109"/>
                  </a:lnTo>
                  <a:lnTo>
                    <a:pt x="569" y="101"/>
                  </a:lnTo>
                  <a:lnTo>
                    <a:pt x="585" y="84"/>
                  </a:lnTo>
                  <a:lnTo>
                    <a:pt x="602" y="76"/>
                  </a:lnTo>
                  <a:lnTo>
                    <a:pt x="627" y="68"/>
                  </a:lnTo>
                  <a:lnTo>
                    <a:pt x="644" y="59"/>
                  </a:lnTo>
                  <a:lnTo>
                    <a:pt x="669" y="51"/>
                  </a:lnTo>
                  <a:lnTo>
                    <a:pt x="686" y="43"/>
                  </a:lnTo>
                  <a:lnTo>
                    <a:pt x="711" y="34"/>
                  </a:lnTo>
                  <a:lnTo>
                    <a:pt x="727" y="26"/>
                  </a:lnTo>
                  <a:lnTo>
                    <a:pt x="752" y="18"/>
                  </a:lnTo>
                  <a:lnTo>
                    <a:pt x="777" y="9"/>
                  </a:lnTo>
                  <a:lnTo>
                    <a:pt x="794" y="1"/>
                  </a:lnTo>
                  <a:lnTo>
                    <a:pt x="819" y="1"/>
                  </a:lnTo>
                  <a:lnTo>
                    <a:pt x="844" y="1"/>
                  </a:lnTo>
                  <a:lnTo>
                    <a:pt x="861" y="1"/>
                  </a:lnTo>
                  <a:lnTo>
                    <a:pt x="886" y="1"/>
                  </a:lnTo>
                  <a:lnTo>
                    <a:pt x="911" y="1"/>
                  </a:lnTo>
                  <a:lnTo>
                    <a:pt x="928" y="1"/>
                  </a:lnTo>
                  <a:lnTo>
                    <a:pt x="953" y="1"/>
                  </a:lnTo>
                  <a:lnTo>
                    <a:pt x="978" y="1"/>
                  </a:lnTo>
                  <a:lnTo>
                    <a:pt x="1120" y="1"/>
                  </a:lnTo>
                  <a:lnTo>
                    <a:pt x="1145" y="1"/>
                  </a:lnTo>
                  <a:lnTo>
                    <a:pt x="1162" y="1"/>
                  </a:lnTo>
                  <a:lnTo>
                    <a:pt x="1187" y="1"/>
                  </a:lnTo>
                  <a:lnTo>
                    <a:pt x="1212" y="1"/>
                  </a:lnTo>
                  <a:lnTo>
                    <a:pt x="1237" y="1"/>
                  </a:lnTo>
                  <a:lnTo>
                    <a:pt x="1262" y="1"/>
                  </a:lnTo>
                  <a:lnTo>
                    <a:pt x="1287" y="1"/>
                  </a:lnTo>
                  <a:lnTo>
                    <a:pt x="1312" y="1"/>
                  </a:lnTo>
                  <a:lnTo>
                    <a:pt x="1337" y="9"/>
                  </a:lnTo>
                  <a:lnTo>
                    <a:pt x="1354" y="18"/>
                  </a:lnTo>
                  <a:lnTo>
                    <a:pt x="1379" y="26"/>
                  </a:lnTo>
                  <a:lnTo>
                    <a:pt x="1404" y="34"/>
                  </a:lnTo>
                  <a:lnTo>
                    <a:pt x="1429" y="43"/>
                  </a:lnTo>
                  <a:lnTo>
                    <a:pt x="1454" y="51"/>
                  </a:lnTo>
                  <a:lnTo>
                    <a:pt x="1479" y="59"/>
                  </a:lnTo>
                  <a:lnTo>
                    <a:pt x="1504" y="68"/>
                  </a:lnTo>
                  <a:lnTo>
                    <a:pt x="1529" y="76"/>
                  </a:lnTo>
                  <a:lnTo>
                    <a:pt x="1546" y="84"/>
                  </a:lnTo>
                  <a:lnTo>
                    <a:pt x="1571" y="93"/>
                  </a:lnTo>
                  <a:lnTo>
                    <a:pt x="1596" y="109"/>
                  </a:lnTo>
                  <a:lnTo>
                    <a:pt x="1621" y="118"/>
                  </a:lnTo>
                  <a:lnTo>
                    <a:pt x="1646" y="135"/>
                  </a:lnTo>
                  <a:lnTo>
                    <a:pt x="1671" y="143"/>
                  </a:lnTo>
                  <a:lnTo>
                    <a:pt x="1696" y="160"/>
                  </a:lnTo>
                  <a:lnTo>
                    <a:pt x="1721" y="168"/>
                  </a:lnTo>
                  <a:lnTo>
                    <a:pt x="1738" y="185"/>
                  </a:lnTo>
                  <a:lnTo>
                    <a:pt x="1763" y="201"/>
                  </a:lnTo>
                  <a:lnTo>
                    <a:pt x="1788" y="218"/>
                  </a:lnTo>
                  <a:lnTo>
                    <a:pt x="1813" y="235"/>
                  </a:lnTo>
                  <a:lnTo>
                    <a:pt x="1838" y="251"/>
                  </a:lnTo>
                  <a:lnTo>
                    <a:pt x="1863" y="268"/>
                  </a:lnTo>
                  <a:lnTo>
                    <a:pt x="1880" y="285"/>
                  </a:lnTo>
                  <a:lnTo>
                    <a:pt x="1905" y="302"/>
                  </a:lnTo>
                  <a:lnTo>
                    <a:pt x="1930" y="318"/>
                  </a:lnTo>
                  <a:lnTo>
                    <a:pt x="1955" y="335"/>
                  </a:lnTo>
                  <a:lnTo>
                    <a:pt x="1972" y="360"/>
                  </a:lnTo>
                  <a:lnTo>
                    <a:pt x="1997" y="377"/>
                  </a:lnTo>
                  <a:lnTo>
                    <a:pt x="2022" y="394"/>
                  </a:lnTo>
                  <a:lnTo>
                    <a:pt x="2047" y="419"/>
                  </a:lnTo>
                  <a:lnTo>
                    <a:pt x="2064" y="435"/>
                  </a:lnTo>
                  <a:lnTo>
                    <a:pt x="2089" y="460"/>
                  </a:lnTo>
                  <a:lnTo>
                    <a:pt x="2114" y="485"/>
                  </a:lnTo>
                  <a:lnTo>
                    <a:pt x="2131" y="502"/>
                  </a:lnTo>
                  <a:lnTo>
                    <a:pt x="2156" y="527"/>
                  </a:lnTo>
                  <a:lnTo>
                    <a:pt x="2173" y="552"/>
                  </a:lnTo>
                  <a:lnTo>
                    <a:pt x="2198" y="577"/>
                  </a:lnTo>
                  <a:lnTo>
                    <a:pt x="2223" y="602"/>
                  </a:lnTo>
                  <a:lnTo>
                    <a:pt x="2281" y="669"/>
                  </a:lnTo>
                  <a:lnTo>
                    <a:pt x="2331" y="728"/>
                  </a:lnTo>
                  <a:lnTo>
                    <a:pt x="2340" y="744"/>
                  </a:lnTo>
                  <a:lnTo>
                    <a:pt x="2398" y="820"/>
                  </a:lnTo>
                  <a:lnTo>
                    <a:pt x="2465" y="886"/>
                  </a:lnTo>
                  <a:lnTo>
                    <a:pt x="2523" y="962"/>
                  </a:lnTo>
                  <a:lnTo>
                    <a:pt x="2574" y="1037"/>
                  </a:lnTo>
                  <a:lnTo>
                    <a:pt x="2632" y="1112"/>
                  </a:lnTo>
                  <a:lnTo>
                    <a:pt x="2691" y="1187"/>
                  </a:lnTo>
                  <a:lnTo>
                    <a:pt x="2741" y="1254"/>
                  </a:lnTo>
                  <a:lnTo>
                    <a:pt x="2799" y="1329"/>
                  </a:lnTo>
                  <a:lnTo>
                    <a:pt x="2849" y="1413"/>
                  </a:lnTo>
                  <a:lnTo>
                    <a:pt x="2908" y="1488"/>
                  </a:lnTo>
                  <a:lnTo>
                    <a:pt x="2958" y="1563"/>
                  </a:lnTo>
                  <a:lnTo>
                    <a:pt x="3008" y="1638"/>
                  </a:lnTo>
                  <a:lnTo>
                    <a:pt x="3058" y="1722"/>
                  </a:lnTo>
                  <a:lnTo>
                    <a:pt x="3108" y="1797"/>
                  </a:lnTo>
                  <a:lnTo>
                    <a:pt x="3150" y="1872"/>
                  </a:lnTo>
                  <a:lnTo>
                    <a:pt x="3192" y="1947"/>
                  </a:lnTo>
                  <a:lnTo>
                    <a:pt x="3234" y="2014"/>
                  </a:lnTo>
                  <a:lnTo>
                    <a:pt x="3275" y="2089"/>
                  </a:lnTo>
                  <a:lnTo>
                    <a:pt x="3317" y="2156"/>
                  </a:lnTo>
                  <a:lnTo>
                    <a:pt x="3359" y="2231"/>
                  </a:lnTo>
                  <a:lnTo>
                    <a:pt x="3392" y="2307"/>
                  </a:lnTo>
                  <a:lnTo>
                    <a:pt x="3434" y="2382"/>
                  </a:lnTo>
                  <a:lnTo>
                    <a:pt x="3467" y="2449"/>
                  </a:lnTo>
                  <a:lnTo>
                    <a:pt x="3501" y="2524"/>
                  </a:lnTo>
                  <a:lnTo>
                    <a:pt x="3534" y="2599"/>
                  </a:lnTo>
                  <a:lnTo>
                    <a:pt x="3568" y="2674"/>
                  </a:lnTo>
                  <a:lnTo>
                    <a:pt x="3601" y="2749"/>
                  </a:lnTo>
                  <a:lnTo>
                    <a:pt x="3635" y="2816"/>
                  </a:lnTo>
                  <a:lnTo>
                    <a:pt x="3668" y="2891"/>
                  </a:lnTo>
                  <a:lnTo>
                    <a:pt x="3701" y="2967"/>
                  </a:lnTo>
                  <a:lnTo>
                    <a:pt x="3726" y="3042"/>
                  </a:lnTo>
                  <a:lnTo>
                    <a:pt x="3760" y="3117"/>
                  </a:lnTo>
                  <a:lnTo>
                    <a:pt x="3785" y="3192"/>
                  </a:lnTo>
                  <a:lnTo>
                    <a:pt x="3818" y="3267"/>
                  </a:lnTo>
                  <a:lnTo>
                    <a:pt x="3843" y="3342"/>
                  </a:lnTo>
                  <a:lnTo>
                    <a:pt x="3877" y="3418"/>
                  </a:lnTo>
                  <a:lnTo>
                    <a:pt x="3902" y="3493"/>
                  </a:lnTo>
                  <a:lnTo>
                    <a:pt x="3927" y="3568"/>
                  </a:lnTo>
                  <a:lnTo>
                    <a:pt x="3960" y="3652"/>
                  </a:lnTo>
                  <a:lnTo>
                    <a:pt x="3985" y="3727"/>
                  </a:lnTo>
                  <a:lnTo>
                    <a:pt x="4036" y="3877"/>
                  </a:lnTo>
                  <a:lnTo>
                    <a:pt x="4094" y="4036"/>
                  </a:lnTo>
                  <a:lnTo>
                    <a:pt x="4127" y="4136"/>
                  </a:lnTo>
                  <a:lnTo>
                    <a:pt x="4144" y="4186"/>
                  </a:lnTo>
                  <a:lnTo>
                    <a:pt x="4102" y="4270"/>
                  </a:lnTo>
                  <a:lnTo>
                    <a:pt x="4019" y="4228"/>
                  </a:lnTo>
                  <a:lnTo>
                    <a:pt x="4002" y="4186"/>
                  </a:lnTo>
                  <a:lnTo>
                    <a:pt x="3960" y="4078"/>
                  </a:lnTo>
                  <a:lnTo>
                    <a:pt x="3902" y="3927"/>
                  </a:lnTo>
                  <a:lnTo>
                    <a:pt x="3843" y="3777"/>
                  </a:lnTo>
                  <a:lnTo>
                    <a:pt x="3818" y="3702"/>
                  </a:lnTo>
                  <a:lnTo>
                    <a:pt x="3785" y="3627"/>
                  </a:lnTo>
                  <a:lnTo>
                    <a:pt x="3760" y="3551"/>
                  </a:lnTo>
                  <a:lnTo>
                    <a:pt x="3726" y="3476"/>
                  </a:lnTo>
                  <a:lnTo>
                    <a:pt x="3701" y="3401"/>
                  </a:lnTo>
                  <a:lnTo>
                    <a:pt x="3668" y="3326"/>
                  </a:lnTo>
                  <a:lnTo>
                    <a:pt x="3643" y="3251"/>
                  </a:lnTo>
                  <a:lnTo>
                    <a:pt x="3609" y="3184"/>
                  </a:lnTo>
                  <a:lnTo>
                    <a:pt x="3576" y="3109"/>
                  </a:lnTo>
                  <a:lnTo>
                    <a:pt x="3543" y="3033"/>
                  </a:lnTo>
                  <a:lnTo>
                    <a:pt x="3509" y="2967"/>
                  </a:lnTo>
                  <a:lnTo>
                    <a:pt x="3476" y="2891"/>
                  </a:lnTo>
                  <a:lnTo>
                    <a:pt x="3442" y="2816"/>
                  </a:lnTo>
                  <a:lnTo>
                    <a:pt x="3409" y="2749"/>
                  </a:lnTo>
                  <a:lnTo>
                    <a:pt x="3376" y="2674"/>
                  </a:lnTo>
                  <a:lnTo>
                    <a:pt x="3342" y="2607"/>
                  </a:lnTo>
                  <a:lnTo>
                    <a:pt x="3300" y="2532"/>
                  </a:lnTo>
                  <a:lnTo>
                    <a:pt x="3267" y="2465"/>
                  </a:lnTo>
                  <a:lnTo>
                    <a:pt x="3225" y="2390"/>
                  </a:lnTo>
                  <a:lnTo>
                    <a:pt x="3192" y="2323"/>
                  </a:lnTo>
                  <a:lnTo>
                    <a:pt x="3150" y="2256"/>
                  </a:lnTo>
                  <a:lnTo>
                    <a:pt x="3108" y="2190"/>
                  </a:lnTo>
                  <a:lnTo>
                    <a:pt x="3066" y="2114"/>
                  </a:lnTo>
                  <a:lnTo>
                    <a:pt x="3025" y="2048"/>
                  </a:lnTo>
                  <a:lnTo>
                    <a:pt x="2983" y="1981"/>
                  </a:lnTo>
                  <a:lnTo>
                    <a:pt x="2933" y="1914"/>
                  </a:lnTo>
                  <a:lnTo>
                    <a:pt x="2883" y="1839"/>
                  </a:lnTo>
                  <a:lnTo>
                    <a:pt x="2833" y="1764"/>
                  </a:lnTo>
                  <a:lnTo>
                    <a:pt x="2782" y="1688"/>
                  </a:lnTo>
                  <a:lnTo>
                    <a:pt x="2724" y="1613"/>
                  </a:lnTo>
                  <a:lnTo>
                    <a:pt x="2674" y="1538"/>
                  </a:lnTo>
                  <a:lnTo>
                    <a:pt x="2615" y="1471"/>
                  </a:lnTo>
                  <a:lnTo>
                    <a:pt x="2565" y="1396"/>
                  </a:lnTo>
                  <a:lnTo>
                    <a:pt x="2507" y="1329"/>
                  </a:lnTo>
                  <a:lnTo>
                    <a:pt x="2448" y="1254"/>
                  </a:lnTo>
                  <a:lnTo>
                    <a:pt x="2390" y="1187"/>
                  </a:lnTo>
                  <a:lnTo>
                    <a:pt x="2331" y="1112"/>
                  </a:lnTo>
                  <a:lnTo>
                    <a:pt x="2273" y="1045"/>
                  </a:lnTo>
                  <a:lnTo>
                    <a:pt x="2214" y="978"/>
                  </a:lnTo>
                  <a:lnTo>
                    <a:pt x="2156" y="911"/>
                  </a:lnTo>
                  <a:lnTo>
                    <a:pt x="2147" y="895"/>
                  </a:lnTo>
                  <a:lnTo>
                    <a:pt x="2097" y="845"/>
                  </a:lnTo>
                  <a:lnTo>
                    <a:pt x="2031" y="769"/>
                  </a:lnTo>
                  <a:lnTo>
                    <a:pt x="2014" y="753"/>
                  </a:lnTo>
                  <a:lnTo>
                    <a:pt x="1989" y="728"/>
                  </a:lnTo>
                  <a:lnTo>
                    <a:pt x="1972" y="711"/>
                  </a:lnTo>
                  <a:lnTo>
                    <a:pt x="1947" y="686"/>
                  </a:lnTo>
                  <a:lnTo>
                    <a:pt x="1930" y="669"/>
                  </a:lnTo>
                  <a:lnTo>
                    <a:pt x="1905" y="652"/>
                  </a:lnTo>
                  <a:lnTo>
                    <a:pt x="1889" y="636"/>
                  </a:lnTo>
                  <a:lnTo>
                    <a:pt x="1863" y="611"/>
                  </a:lnTo>
                  <a:lnTo>
                    <a:pt x="1847" y="594"/>
                  </a:lnTo>
                  <a:lnTo>
                    <a:pt x="1822" y="577"/>
                  </a:lnTo>
                  <a:lnTo>
                    <a:pt x="1805" y="561"/>
                  </a:lnTo>
                  <a:lnTo>
                    <a:pt x="1780" y="544"/>
                  </a:lnTo>
                  <a:lnTo>
                    <a:pt x="1763" y="527"/>
                  </a:lnTo>
                  <a:lnTo>
                    <a:pt x="1738" y="519"/>
                  </a:lnTo>
                  <a:lnTo>
                    <a:pt x="1721" y="502"/>
                  </a:lnTo>
                  <a:lnTo>
                    <a:pt x="1696" y="485"/>
                  </a:lnTo>
                  <a:lnTo>
                    <a:pt x="1680" y="477"/>
                  </a:lnTo>
                  <a:lnTo>
                    <a:pt x="1655" y="460"/>
                  </a:lnTo>
                  <a:lnTo>
                    <a:pt x="1638" y="444"/>
                  </a:lnTo>
                  <a:lnTo>
                    <a:pt x="1613" y="435"/>
                  </a:lnTo>
                  <a:lnTo>
                    <a:pt x="1596" y="427"/>
                  </a:lnTo>
                  <a:lnTo>
                    <a:pt x="1579" y="410"/>
                  </a:lnTo>
                  <a:lnTo>
                    <a:pt x="1554" y="402"/>
                  </a:lnTo>
                  <a:lnTo>
                    <a:pt x="1538" y="394"/>
                  </a:lnTo>
                  <a:lnTo>
                    <a:pt x="1513" y="377"/>
                  </a:lnTo>
                  <a:lnTo>
                    <a:pt x="1496" y="368"/>
                  </a:lnTo>
                  <a:lnTo>
                    <a:pt x="1479" y="360"/>
                  </a:lnTo>
                  <a:lnTo>
                    <a:pt x="1454" y="352"/>
                  </a:lnTo>
                  <a:lnTo>
                    <a:pt x="1437" y="343"/>
                  </a:lnTo>
                  <a:lnTo>
                    <a:pt x="1412" y="335"/>
                  </a:lnTo>
                  <a:lnTo>
                    <a:pt x="1412" y="335"/>
                  </a:lnTo>
                  <a:lnTo>
                    <a:pt x="1396" y="327"/>
                  </a:lnTo>
                  <a:lnTo>
                    <a:pt x="1371" y="318"/>
                  </a:lnTo>
                  <a:lnTo>
                    <a:pt x="1371" y="318"/>
                  </a:lnTo>
                  <a:lnTo>
                    <a:pt x="1354" y="318"/>
                  </a:lnTo>
                  <a:lnTo>
                    <a:pt x="1329" y="310"/>
                  </a:lnTo>
                  <a:lnTo>
                    <a:pt x="1329" y="310"/>
                  </a:lnTo>
                  <a:lnTo>
                    <a:pt x="1312" y="302"/>
                  </a:lnTo>
                  <a:lnTo>
                    <a:pt x="1295" y="293"/>
                  </a:lnTo>
                  <a:lnTo>
                    <a:pt x="1295" y="293"/>
                  </a:lnTo>
                  <a:lnTo>
                    <a:pt x="1270" y="293"/>
                  </a:lnTo>
                  <a:lnTo>
                    <a:pt x="1254" y="293"/>
                  </a:lnTo>
                  <a:lnTo>
                    <a:pt x="1254" y="293"/>
                  </a:lnTo>
                  <a:lnTo>
                    <a:pt x="1229" y="293"/>
                  </a:lnTo>
                  <a:lnTo>
                    <a:pt x="1212" y="293"/>
                  </a:lnTo>
                  <a:lnTo>
                    <a:pt x="1212" y="293"/>
                  </a:lnTo>
                  <a:lnTo>
                    <a:pt x="1195" y="293"/>
                  </a:lnTo>
                  <a:lnTo>
                    <a:pt x="1170" y="293"/>
                  </a:lnTo>
                  <a:lnTo>
                    <a:pt x="1170" y="293"/>
                  </a:lnTo>
                  <a:lnTo>
                    <a:pt x="1153" y="293"/>
                  </a:lnTo>
                  <a:lnTo>
                    <a:pt x="1137" y="293"/>
                  </a:lnTo>
                  <a:lnTo>
                    <a:pt x="1137" y="293"/>
                  </a:lnTo>
                  <a:lnTo>
                    <a:pt x="1112" y="293"/>
                  </a:lnTo>
                  <a:lnTo>
                    <a:pt x="978" y="293"/>
                  </a:lnTo>
                  <a:lnTo>
                    <a:pt x="961" y="293"/>
                  </a:lnTo>
                  <a:lnTo>
                    <a:pt x="961" y="293"/>
                  </a:lnTo>
                  <a:lnTo>
                    <a:pt x="945" y="293"/>
                  </a:lnTo>
                  <a:lnTo>
                    <a:pt x="919" y="293"/>
                  </a:lnTo>
                  <a:lnTo>
                    <a:pt x="919" y="293"/>
                  </a:lnTo>
                  <a:lnTo>
                    <a:pt x="903" y="293"/>
                  </a:lnTo>
                  <a:lnTo>
                    <a:pt x="886" y="293"/>
                  </a:lnTo>
                  <a:lnTo>
                    <a:pt x="886" y="293"/>
                  </a:lnTo>
                  <a:lnTo>
                    <a:pt x="869" y="293"/>
                  </a:lnTo>
                  <a:lnTo>
                    <a:pt x="853" y="293"/>
                  </a:lnTo>
                  <a:lnTo>
                    <a:pt x="853" y="293"/>
                  </a:lnTo>
                  <a:lnTo>
                    <a:pt x="836" y="293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4"/>
            <p:cNvSpPr/>
            <p:nvPr/>
          </p:nvSpPr>
          <p:spPr>
            <a:xfrm>
              <a:off x="7513848" y="4417024"/>
              <a:ext cx="300898" cy="251817"/>
            </a:xfrm>
            <a:custGeom>
              <a:avLst/>
              <a:gdLst/>
              <a:ahLst/>
              <a:cxnLst/>
              <a:rect l="l" t="t" r="r" b="b"/>
              <a:pathLst>
                <a:path w="6100" h="5105" extrusionOk="0">
                  <a:moveTo>
                    <a:pt x="3626" y="4829"/>
                  </a:moveTo>
                  <a:lnTo>
                    <a:pt x="3610" y="4829"/>
                  </a:lnTo>
                  <a:lnTo>
                    <a:pt x="3568" y="4846"/>
                  </a:lnTo>
                  <a:lnTo>
                    <a:pt x="3468" y="4888"/>
                  </a:lnTo>
                  <a:lnTo>
                    <a:pt x="3401" y="4913"/>
                  </a:lnTo>
                  <a:lnTo>
                    <a:pt x="3326" y="4938"/>
                  </a:lnTo>
                  <a:lnTo>
                    <a:pt x="3242" y="4963"/>
                  </a:lnTo>
                  <a:lnTo>
                    <a:pt x="3167" y="4988"/>
                  </a:lnTo>
                  <a:lnTo>
                    <a:pt x="3125" y="5005"/>
                  </a:lnTo>
                  <a:lnTo>
                    <a:pt x="3083" y="5021"/>
                  </a:lnTo>
                  <a:lnTo>
                    <a:pt x="3041" y="5030"/>
                  </a:lnTo>
                  <a:lnTo>
                    <a:pt x="3000" y="5038"/>
                  </a:lnTo>
                  <a:lnTo>
                    <a:pt x="2958" y="5055"/>
                  </a:lnTo>
                  <a:lnTo>
                    <a:pt x="2916" y="5063"/>
                  </a:lnTo>
                  <a:lnTo>
                    <a:pt x="2883" y="5080"/>
                  </a:lnTo>
                  <a:lnTo>
                    <a:pt x="2841" y="5088"/>
                  </a:lnTo>
                  <a:lnTo>
                    <a:pt x="2808" y="5096"/>
                  </a:lnTo>
                  <a:lnTo>
                    <a:pt x="2774" y="5105"/>
                  </a:lnTo>
                  <a:lnTo>
                    <a:pt x="2741" y="5105"/>
                  </a:lnTo>
                  <a:lnTo>
                    <a:pt x="2724" y="5105"/>
                  </a:lnTo>
                  <a:lnTo>
                    <a:pt x="2716" y="5105"/>
                  </a:lnTo>
                  <a:lnTo>
                    <a:pt x="2699" y="5105"/>
                  </a:lnTo>
                  <a:lnTo>
                    <a:pt x="2682" y="5105"/>
                  </a:lnTo>
                  <a:lnTo>
                    <a:pt x="2666" y="5105"/>
                  </a:lnTo>
                  <a:lnTo>
                    <a:pt x="2657" y="5105"/>
                  </a:lnTo>
                  <a:lnTo>
                    <a:pt x="2615" y="5105"/>
                  </a:lnTo>
                  <a:lnTo>
                    <a:pt x="2599" y="5105"/>
                  </a:lnTo>
                  <a:lnTo>
                    <a:pt x="2582" y="5105"/>
                  </a:lnTo>
                  <a:lnTo>
                    <a:pt x="2565" y="5105"/>
                  </a:lnTo>
                  <a:lnTo>
                    <a:pt x="2549" y="5105"/>
                  </a:lnTo>
                  <a:lnTo>
                    <a:pt x="2532" y="5096"/>
                  </a:lnTo>
                  <a:lnTo>
                    <a:pt x="2515" y="5088"/>
                  </a:lnTo>
                  <a:lnTo>
                    <a:pt x="2498" y="5080"/>
                  </a:lnTo>
                  <a:lnTo>
                    <a:pt x="2482" y="5063"/>
                  </a:lnTo>
                  <a:lnTo>
                    <a:pt x="2465" y="5038"/>
                  </a:lnTo>
                  <a:lnTo>
                    <a:pt x="2448" y="5005"/>
                  </a:lnTo>
                  <a:lnTo>
                    <a:pt x="2448" y="4979"/>
                  </a:lnTo>
                  <a:lnTo>
                    <a:pt x="2448" y="4946"/>
                  </a:lnTo>
                  <a:lnTo>
                    <a:pt x="2448" y="4929"/>
                  </a:lnTo>
                  <a:lnTo>
                    <a:pt x="2448" y="4921"/>
                  </a:lnTo>
                  <a:lnTo>
                    <a:pt x="2457" y="4896"/>
                  </a:lnTo>
                  <a:lnTo>
                    <a:pt x="2465" y="4871"/>
                  </a:lnTo>
                  <a:lnTo>
                    <a:pt x="2482" y="4863"/>
                  </a:lnTo>
                  <a:lnTo>
                    <a:pt x="2490" y="4846"/>
                  </a:lnTo>
                  <a:lnTo>
                    <a:pt x="2507" y="4837"/>
                  </a:lnTo>
                  <a:lnTo>
                    <a:pt x="2515" y="4829"/>
                  </a:lnTo>
                  <a:lnTo>
                    <a:pt x="2532" y="4821"/>
                  </a:lnTo>
                  <a:lnTo>
                    <a:pt x="2540" y="4812"/>
                  </a:lnTo>
                  <a:lnTo>
                    <a:pt x="2549" y="4804"/>
                  </a:lnTo>
                  <a:lnTo>
                    <a:pt x="2574" y="4787"/>
                  </a:lnTo>
                  <a:lnTo>
                    <a:pt x="2599" y="4779"/>
                  </a:lnTo>
                  <a:lnTo>
                    <a:pt x="2624" y="4762"/>
                  </a:lnTo>
                  <a:lnTo>
                    <a:pt x="2649" y="4754"/>
                  </a:lnTo>
                  <a:lnTo>
                    <a:pt x="2674" y="4737"/>
                  </a:lnTo>
                  <a:lnTo>
                    <a:pt x="2707" y="4729"/>
                  </a:lnTo>
                  <a:lnTo>
                    <a:pt x="2732" y="4721"/>
                  </a:lnTo>
                  <a:lnTo>
                    <a:pt x="2766" y="4712"/>
                  </a:lnTo>
                  <a:lnTo>
                    <a:pt x="2824" y="4687"/>
                  </a:lnTo>
                  <a:lnTo>
                    <a:pt x="2941" y="4654"/>
                  </a:lnTo>
                  <a:lnTo>
                    <a:pt x="3000" y="4629"/>
                  </a:lnTo>
                  <a:lnTo>
                    <a:pt x="3025" y="4620"/>
                  </a:lnTo>
                  <a:lnTo>
                    <a:pt x="3050" y="4612"/>
                  </a:lnTo>
                  <a:lnTo>
                    <a:pt x="3075" y="4604"/>
                  </a:lnTo>
                  <a:lnTo>
                    <a:pt x="3092" y="4595"/>
                  </a:lnTo>
                  <a:lnTo>
                    <a:pt x="3108" y="4587"/>
                  </a:lnTo>
                  <a:lnTo>
                    <a:pt x="3125" y="4578"/>
                  </a:lnTo>
                  <a:lnTo>
                    <a:pt x="3309" y="4487"/>
                  </a:lnTo>
                  <a:lnTo>
                    <a:pt x="3484" y="4386"/>
                  </a:lnTo>
                  <a:lnTo>
                    <a:pt x="3576" y="4336"/>
                  </a:lnTo>
                  <a:lnTo>
                    <a:pt x="3668" y="4294"/>
                  </a:lnTo>
                  <a:lnTo>
                    <a:pt x="3760" y="4244"/>
                  </a:lnTo>
                  <a:lnTo>
                    <a:pt x="3852" y="4194"/>
                  </a:lnTo>
                  <a:lnTo>
                    <a:pt x="3919" y="4152"/>
                  </a:lnTo>
                  <a:lnTo>
                    <a:pt x="3994" y="4111"/>
                  </a:lnTo>
                  <a:lnTo>
                    <a:pt x="4069" y="4069"/>
                  </a:lnTo>
                  <a:lnTo>
                    <a:pt x="4153" y="4019"/>
                  </a:lnTo>
                  <a:lnTo>
                    <a:pt x="4244" y="3969"/>
                  </a:lnTo>
                  <a:lnTo>
                    <a:pt x="4286" y="3944"/>
                  </a:lnTo>
                  <a:lnTo>
                    <a:pt x="4328" y="3919"/>
                  </a:lnTo>
                  <a:lnTo>
                    <a:pt x="4361" y="3893"/>
                  </a:lnTo>
                  <a:lnTo>
                    <a:pt x="4370" y="3885"/>
                  </a:lnTo>
                  <a:lnTo>
                    <a:pt x="4420" y="3860"/>
                  </a:lnTo>
                  <a:lnTo>
                    <a:pt x="4462" y="3827"/>
                  </a:lnTo>
                  <a:lnTo>
                    <a:pt x="4512" y="3802"/>
                  </a:lnTo>
                  <a:lnTo>
                    <a:pt x="4562" y="3768"/>
                  </a:lnTo>
                  <a:lnTo>
                    <a:pt x="4604" y="3735"/>
                  </a:lnTo>
                  <a:lnTo>
                    <a:pt x="4654" y="3710"/>
                  </a:lnTo>
                  <a:lnTo>
                    <a:pt x="4696" y="3676"/>
                  </a:lnTo>
                  <a:lnTo>
                    <a:pt x="4746" y="3643"/>
                  </a:lnTo>
                  <a:lnTo>
                    <a:pt x="4796" y="3609"/>
                  </a:lnTo>
                  <a:lnTo>
                    <a:pt x="4838" y="3576"/>
                  </a:lnTo>
                  <a:lnTo>
                    <a:pt x="4888" y="3534"/>
                  </a:lnTo>
                  <a:lnTo>
                    <a:pt x="4930" y="3501"/>
                  </a:lnTo>
                  <a:lnTo>
                    <a:pt x="4980" y="3467"/>
                  </a:lnTo>
                  <a:lnTo>
                    <a:pt x="5021" y="3434"/>
                  </a:lnTo>
                  <a:lnTo>
                    <a:pt x="5072" y="3392"/>
                  </a:lnTo>
                  <a:lnTo>
                    <a:pt x="5113" y="3359"/>
                  </a:lnTo>
                  <a:lnTo>
                    <a:pt x="5155" y="3317"/>
                  </a:lnTo>
                  <a:lnTo>
                    <a:pt x="5205" y="3284"/>
                  </a:lnTo>
                  <a:lnTo>
                    <a:pt x="5247" y="3242"/>
                  </a:lnTo>
                  <a:lnTo>
                    <a:pt x="5289" y="3200"/>
                  </a:lnTo>
                  <a:lnTo>
                    <a:pt x="5330" y="3167"/>
                  </a:lnTo>
                  <a:lnTo>
                    <a:pt x="5364" y="3125"/>
                  </a:lnTo>
                  <a:lnTo>
                    <a:pt x="5406" y="3083"/>
                  </a:lnTo>
                  <a:lnTo>
                    <a:pt x="5439" y="3050"/>
                  </a:lnTo>
                  <a:lnTo>
                    <a:pt x="5447" y="3041"/>
                  </a:lnTo>
                  <a:lnTo>
                    <a:pt x="5481" y="3000"/>
                  </a:lnTo>
                  <a:lnTo>
                    <a:pt x="5498" y="2983"/>
                  </a:lnTo>
                  <a:lnTo>
                    <a:pt x="5514" y="2958"/>
                  </a:lnTo>
                  <a:lnTo>
                    <a:pt x="5539" y="2941"/>
                  </a:lnTo>
                  <a:lnTo>
                    <a:pt x="5556" y="2916"/>
                  </a:lnTo>
                  <a:lnTo>
                    <a:pt x="5573" y="2899"/>
                  </a:lnTo>
                  <a:lnTo>
                    <a:pt x="5589" y="2874"/>
                  </a:lnTo>
                  <a:lnTo>
                    <a:pt x="5598" y="2858"/>
                  </a:lnTo>
                  <a:lnTo>
                    <a:pt x="5615" y="2832"/>
                  </a:lnTo>
                  <a:lnTo>
                    <a:pt x="5631" y="2816"/>
                  </a:lnTo>
                  <a:lnTo>
                    <a:pt x="5648" y="2791"/>
                  </a:lnTo>
                  <a:lnTo>
                    <a:pt x="5665" y="2774"/>
                  </a:lnTo>
                  <a:lnTo>
                    <a:pt x="5681" y="2749"/>
                  </a:lnTo>
                  <a:lnTo>
                    <a:pt x="5690" y="2732"/>
                  </a:lnTo>
                  <a:lnTo>
                    <a:pt x="5706" y="2707"/>
                  </a:lnTo>
                  <a:lnTo>
                    <a:pt x="5715" y="2690"/>
                  </a:lnTo>
                  <a:lnTo>
                    <a:pt x="5731" y="2665"/>
                  </a:lnTo>
                  <a:lnTo>
                    <a:pt x="5740" y="2649"/>
                  </a:lnTo>
                  <a:lnTo>
                    <a:pt x="5757" y="2624"/>
                  </a:lnTo>
                  <a:lnTo>
                    <a:pt x="5765" y="2607"/>
                  </a:lnTo>
                  <a:lnTo>
                    <a:pt x="5773" y="2582"/>
                  </a:lnTo>
                  <a:lnTo>
                    <a:pt x="5790" y="2565"/>
                  </a:lnTo>
                  <a:lnTo>
                    <a:pt x="5798" y="2540"/>
                  </a:lnTo>
                  <a:lnTo>
                    <a:pt x="5807" y="2523"/>
                  </a:lnTo>
                  <a:lnTo>
                    <a:pt x="5815" y="2498"/>
                  </a:lnTo>
                  <a:lnTo>
                    <a:pt x="5823" y="2473"/>
                  </a:lnTo>
                  <a:lnTo>
                    <a:pt x="5832" y="2457"/>
                  </a:lnTo>
                  <a:lnTo>
                    <a:pt x="5840" y="2431"/>
                  </a:lnTo>
                  <a:lnTo>
                    <a:pt x="5848" y="2423"/>
                  </a:lnTo>
                  <a:lnTo>
                    <a:pt x="5857" y="2398"/>
                  </a:lnTo>
                  <a:lnTo>
                    <a:pt x="5865" y="2373"/>
                  </a:lnTo>
                  <a:lnTo>
                    <a:pt x="5865" y="2356"/>
                  </a:lnTo>
                  <a:lnTo>
                    <a:pt x="5874" y="2331"/>
                  </a:lnTo>
                  <a:lnTo>
                    <a:pt x="5874" y="2315"/>
                  </a:lnTo>
                  <a:lnTo>
                    <a:pt x="5874" y="2289"/>
                  </a:lnTo>
                  <a:lnTo>
                    <a:pt x="5874" y="2273"/>
                  </a:lnTo>
                  <a:lnTo>
                    <a:pt x="5874" y="2248"/>
                  </a:lnTo>
                  <a:lnTo>
                    <a:pt x="5874" y="2223"/>
                  </a:lnTo>
                  <a:lnTo>
                    <a:pt x="5874" y="2081"/>
                  </a:lnTo>
                  <a:lnTo>
                    <a:pt x="5874" y="2056"/>
                  </a:lnTo>
                  <a:lnTo>
                    <a:pt x="5874" y="2039"/>
                  </a:lnTo>
                  <a:lnTo>
                    <a:pt x="5874" y="2014"/>
                  </a:lnTo>
                  <a:lnTo>
                    <a:pt x="5874" y="1997"/>
                  </a:lnTo>
                  <a:lnTo>
                    <a:pt x="5874" y="1972"/>
                  </a:lnTo>
                  <a:lnTo>
                    <a:pt x="5874" y="1955"/>
                  </a:lnTo>
                  <a:lnTo>
                    <a:pt x="5865" y="1930"/>
                  </a:lnTo>
                  <a:lnTo>
                    <a:pt x="5865" y="1914"/>
                  </a:lnTo>
                  <a:lnTo>
                    <a:pt x="5865" y="1914"/>
                  </a:lnTo>
                  <a:lnTo>
                    <a:pt x="5848" y="1914"/>
                  </a:lnTo>
                  <a:lnTo>
                    <a:pt x="5840" y="1914"/>
                  </a:lnTo>
                  <a:lnTo>
                    <a:pt x="5832" y="1914"/>
                  </a:lnTo>
                  <a:lnTo>
                    <a:pt x="5823" y="1914"/>
                  </a:lnTo>
                  <a:lnTo>
                    <a:pt x="5815" y="1914"/>
                  </a:lnTo>
                  <a:lnTo>
                    <a:pt x="5807" y="1914"/>
                  </a:lnTo>
                  <a:lnTo>
                    <a:pt x="5798" y="1914"/>
                  </a:lnTo>
                  <a:lnTo>
                    <a:pt x="5782" y="1914"/>
                  </a:lnTo>
                  <a:lnTo>
                    <a:pt x="5773" y="1914"/>
                  </a:lnTo>
                  <a:lnTo>
                    <a:pt x="5640" y="1914"/>
                  </a:lnTo>
                  <a:lnTo>
                    <a:pt x="5623" y="1914"/>
                  </a:lnTo>
                  <a:lnTo>
                    <a:pt x="5623" y="1914"/>
                  </a:lnTo>
                  <a:lnTo>
                    <a:pt x="5598" y="1914"/>
                  </a:lnTo>
                  <a:lnTo>
                    <a:pt x="5581" y="1914"/>
                  </a:lnTo>
                  <a:lnTo>
                    <a:pt x="5556" y="1914"/>
                  </a:lnTo>
                  <a:lnTo>
                    <a:pt x="5539" y="1914"/>
                  </a:lnTo>
                  <a:lnTo>
                    <a:pt x="5514" y="1914"/>
                  </a:lnTo>
                  <a:lnTo>
                    <a:pt x="5489" y="1914"/>
                  </a:lnTo>
                  <a:lnTo>
                    <a:pt x="5447" y="1922"/>
                  </a:lnTo>
                  <a:lnTo>
                    <a:pt x="5406" y="1930"/>
                  </a:lnTo>
                  <a:lnTo>
                    <a:pt x="5364" y="1947"/>
                  </a:lnTo>
                  <a:lnTo>
                    <a:pt x="5314" y="1955"/>
                  </a:lnTo>
                  <a:lnTo>
                    <a:pt x="5272" y="1964"/>
                  </a:lnTo>
                  <a:lnTo>
                    <a:pt x="5230" y="1980"/>
                  </a:lnTo>
                  <a:lnTo>
                    <a:pt x="5205" y="1989"/>
                  </a:lnTo>
                  <a:lnTo>
                    <a:pt x="5188" y="1989"/>
                  </a:lnTo>
                  <a:lnTo>
                    <a:pt x="5147" y="1997"/>
                  </a:lnTo>
                  <a:lnTo>
                    <a:pt x="5113" y="2014"/>
                  </a:lnTo>
                  <a:lnTo>
                    <a:pt x="5072" y="2031"/>
                  </a:lnTo>
                  <a:lnTo>
                    <a:pt x="5038" y="2039"/>
                  </a:lnTo>
                  <a:lnTo>
                    <a:pt x="4980" y="2064"/>
                  </a:lnTo>
                  <a:lnTo>
                    <a:pt x="4938" y="2081"/>
                  </a:lnTo>
                  <a:lnTo>
                    <a:pt x="4904" y="2089"/>
                  </a:lnTo>
                  <a:lnTo>
                    <a:pt x="4863" y="2106"/>
                  </a:lnTo>
                  <a:lnTo>
                    <a:pt x="4821" y="2131"/>
                  </a:lnTo>
                  <a:lnTo>
                    <a:pt x="4779" y="2147"/>
                  </a:lnTo>
                  <a:lnTo>
                    <a:pt x="4737" y="2164"/>
                  </a:lnTo>
                  <a:lnTo>
                    <a:pt x="4696" y="2181"/>
                  </a:lnTo>
                  <a:lnTo>
                    <a:pt x="4654" y="2206"/>
                  </a:lnTo>
                  <a:lnTo>
                    <a:pt x="4612" y="2223"/>
                  </a:lnTo>
                  <a:lnTo>
                    <a:pt x="4579" y="2248"/>
                  </a:lnTo>
                  <a:lnTo>
                    <a:pt x="4537" y="2264"/>
                  </a:lnTo>
                  <a:lnTo>
                    <a:pt x="4495" y="2289"/>
                  </a:lnTo>
                  <a:lnTo>
                    <a:pt x="4462" y="2306"/>
                  </a:lnTo>
                  <a:lnTo>
                    <a:pt x="4420" y="2331"/>
                  </a:lnTo>
                  <a:lnTo>
                    <a:pt x="4378" y="2348"/>
                  </a:lnTo>
                  <a:lnTo>
                    <a:pt x="4345" y="2373"/>
                  </a:lnTo>
                  <a:lnTo>
                    <a:pt x="4303" y="2398"/>
                  </a:lnTo>
                  <a:lnTo>
                    <a:pt x="4270" y="2423"/>
                  </a:lnTo>
                  <a:lnTo>
                    <a:pt x="4228" y="2448"/>
                  </a:lnTo>
                  <a:lnTo>
                    <a:pt x="4194" y="2465"/>
                  </a:lnTo>
                  <a:lnTo>
                    <a:pt x="4153" y="2490"/>
                  </a:lnTo>
                  <a:lnTo>
                    <a:pt x="4119" y="2515"/>
                  </a:lnTo>
                  <a:lnTo>
                    <a:pt x="4077" y="2540"/>
                  </a:lnTo>
                  <a:lnTo>
                    <a:pt x="4044" y="2565"/>
                  </a:lnTo>
                  <a:lnTo>
                    <a:pt x="4011" y="2590"/>
                  </a:lnTo>
                  <a:lnTo>
                    <a:pt x="3969" y="2624"/>
                  </a:lnTo>
                  <a:lnTo>
                    <a:pt x="3935" y="2649"/>
                  </a:lnTo>
                  <a:lnTo>
                    <a:pt x="3910" y="2665"/>
                  </a:lnTo>
                  <a:lnTo>
                    <a:pt x="3902" y="2674"/>
                  </a:lnTo>
                  <a:lnTo>
                    <a:pt x="3860" y="2699"/>
                  </a:lnTo>
                  <a:lnTo>
                    <a:pt x="3827" y="2724"/>
                  </a:lnTo>
                  <a:lnTo>
                    <a:pt x="3793" y="2757"/>
                  </a:lnTo>
                  <a:lnTo>
                    <a:pt x="3760" y="2782"/>
                  </a:lnTo>
                  <a:lnTo>
                    <a:pt x="3685" y="2841"/>
                  </a:lnTo>
                  <a:lnTo>
                    <a:pt x="3618" y="2891"/>
                  </a:lnTo>
                  <a:lnTo>
                    <a:pt x="3551" y="2949"/>
                  </a:lnTo>
                  <a:lnTo>
                    <a:pt x="3476" y="3008"/>
                  </a:lnTo>
                  <a:lnTo>
                    <a:pt x="3409" y="3066"/>
                  </a:lnTo>
                  <a:lnTo>
                    <a:pt x="3342" y="3125"/>
                  </a:lnTo>
                  <a:lnTo>
                    <a:pt x="3275" y="3183"/>
                  </a:lnTo>
                  <a:lnTo>
                    <a:pt x="3209" y="3250"/>
                  </a:lnTo>
                  <a:lnTo>
                    <a:pt x="3142" y="3309"/>
                  </a:lnTo>
                  <a:lnTo>
                    <a:pt x="3075" y="3376"/>
                  </a:lnTo>
                  <a:lnTo>
                    <a:pt x="3008" y="3434"/>
                  </a:lnTo>
                  <a:lnTo>
                    <a:pt x="2941" y="3501"/>
                  </a:lnTo>
                  <a:lnTo>
                    <a:pt x="2874" y="3559"/>
                  </a:lnTo>
                  <a:lnTo>
                    <a:pt x="2749" y="3676"/>
                  </a:lnTo>
                  <a:lnTo>
                    <a:pt x="2741" y="3685"/>
                  </a:lnTo>
                  <a:lnTo>
                    <a:pt x="2615" y="3785"/>
                  </a:lnTo>
                  <a:lnTo>
                    <a:pt x="2590" y="3810"/>
                  </a:lnTo>
                  <a:lnTo>
                    <a:pt x="2557" y="3843"/>
                  </a:lnTo>
                  <a:lnTo>
                    <a:pt x="2465" y="3935"/>
                  </a:lnTo>
                  <a:lnTo>
                    <a:pt x="2407" y="3994"/>
                  </a:lnTo>
                  <a:lnTo>
                    <a:pt x="2348" y="4052"/>
                  </a:lnTo>
                  <a:lnTo>
                    <a:pt x="2281" y="4119"/>
                  </a:lnTo>
                  <a:lnTo>
                    <a:pt x="2248" y="4144"/>
                  </a:lnTo>
                  <a:lnTo>
                    <a:pt x="2214" y="4177"/>
                  </a:lnTo>
                  <a:lnTo>
                    <a:pt x="2181" y="4211"/>
                  </a:lnTo>
                  <a:lnTo>
                    <a:pt x="2148" y="4244"/>
                  </a:lnTo>
                  <a:lnTo>
                    <a:pt x="2114" y="4269"/>
                  </a:lnTo>
                  <a:lnTo>
                    <a:pt x="2081" y="4303"/>
                  </a:lnTo>
                  <a:lnTo>
                    <a:pt x="2047" y="4328"/>
                  </a:lnTo>
                  <a:lnTo>
                    <a:pt x="2014" y="4361"/>
                  </a:lnTo>
                  <a:lnTo>
                    <a:pt x="1981" y="4386"/>
                  </a:lnTo>
                  <a:lnTo>
                    <a:pt x="1947" y="4411"/>
                  </a:lnTo>
                  <a:lnTo>
                    <a:pt x="1914" y="4436"/>
                  </a:lnTo>
                  <a:lnTo>
                    <a:pt x="1880" y="4453"/>
                  </a:lnTo>
                  <a:lnTo>
                    <a:pt x="1864" y="4470"/>
                  </a:lnTo>
                  <a:lnTo>
                    <a:pt x="1847" y="4478"/>
                  </a:lnTo>
                  <a:lnTo>
                    <a:pt x="1830" y="4487"/>
                  </a:lnTo>
                  <a:lnTo>
                    <a:pt x="1813" y="4495"/>
                  </a:lnTo>
                  <a:lnTo>
                    <a:pt x="1797" y="4503"/>
                  </a:lnTo>
                  <a:lnTo>
                    <a:pt x="1780" y="4512"/>
                  </a:lnTo>
                  <a:lnTo>
                    <a:pt x="1763" y="4520"/>
                  </a:lnTo>
                  <a:lnTo>
                    <a:pt x="1738" y="4528"/>
                  </a:lnTo>
                  <a:lnTo>
                    <a:pt x="1722" y="4537"/>
                  </a:lnTo>
                  <a:lnTo>
                    <a:pt x="1696" y="4545"/>
                  </a:lnTo>
                  <a:lnTo>
                    <a:pt x="1671" y="4545"/>
                  </a:lnTo>
                  <a:lnTo>
                    <a:pt x="1646" y="4545"/>
                  </a:lnTo>
                  <a:lnTo>
                    <a:pt x="1621" y="4545"/>
                  </a:lnTo>
                  <a:lnTo>
                    <a:pt x="1596" y="4545"/>
                  </a:lnTo>
                  <a:lnTo>
                    <a:pt x="1580" y="4537"/>
                  </a:lnTo>
                  <a:lnTo>
                    <a:pt x="1554" y="4528"/>
                  </a:lnTo>
                  <a:lnTo>
                    <a:pt x="1529" y="4512"/>
                  </a:lnTo>
                  <a:lnTo>
                    <a:pt x="1496" y="4495"/>
                  </a:lnTo>
                  <a:lnTo>
                    <a:pt x="1471" y="4470"/>
                  </a:lnTo>
                  <a:lnTo>
                    <a:pt x="1454" y="4436"/>
                  </a:lnTo>
                  <a:lnTo>
                    <a:pt x="1438" y="4403"/>
                  </a:lnTo>
                  <a:lnTo>
                    <a:pt x="1438" y="4370"/>
                  </a:lnTo>
                  <a:lnTo>
                    <a:pt x="1438" y="4336"/>
                  </a:lnTo>
                  <a:lnTo>
                    <a:pt x="1438" y="4294"/>
                  </a:lnTo>
                  <a:lnTo>
                    <a:pt x="1446" y="4261"/>
                  </a:lnTo>
                  <a:lnTo>
                    <a:pt x="1446" y="4261"/>
                  </a:lnTo>
                  <a:lnTo>
                    <a:pt x="1454" y="4244"/>
                  </a:lnTo>
                  <a:lnTo>
                    <a:pt x="1463" y="4219"/>
                  </a:lnTo>
                  <a:lnTo>
                    <a:pt x="1479" y="4203"/>
                  </a:lnTo>
                  <a:lnTo>
                    <a:pt x="1488" y="4194"/>
                  </a:lnTo>
                  <a:lnTo>
                    <a:pt x="1496" y="4177"/>
                  </a:lnTo>
                  <a:lnTo>
                    <a:pt x="1504" y="4169"/>
                  </a:lnTo>
                  <a:lnTo>
                    <a:pt x="1529" y="4144"/>
                  </a:lnTo>
                  <a:lnTo>
                    <a:pt x="1546" y="4127"/>
                  </a:lnTo>
                  <a:lnTo>
                    <a:pt x="1563" y="4102"/>
                  </a:lnTo>
                  <a:lnTo>
                    <a:pt x="1605" y="4069"/>
                  </a:lnTo>
                  <a:lnTo>
                    <a:pt x="1621" y="4052"/>
                  </a:lnTo>
                  <a:lnTo>
                    <a:pt x="1630" y="4035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705" y="3935"/>
                  </a:lnTo>
                  <a:lnTo>
                    <a:pt x="1763" y="3843"/>
                  </a:lnTo>
                  <a:lnTo>
                    <a:pt x="1830" y="3751"/>
                  </a:lnTo>
                  <a:lnTo>
                    <a:pt x="1864" y="3710"/>
                  </a:lnTo>
                  <a:lnTo>
                    <a:pt x="1889" y="3660"/>
                  </a:lnTo>
                  <a:lnTo>
                    <a:pt x="1922" y="3618"/>
                  </a:lnTo>
                  <a:lnTo>
                    <a:pt x="1947" y="3568"/>
                  </a:lnTo>
                  <a:lnTo>
                    <a:pt x="1981" y="3526"/>
                  </a:lnTo>
                  <a:lnTo>
                    <a:pt x="2006" y="3476"/>
                  </a:lnTo>
                  <a:lnTo>
                    <a:pt x="2039" y="3434"/>
                  </a:lnTo>
                  <a:lnTo>
                    <a:pt x="2064" y="3384"/>
                  </a:lnTo>
                  <a:lnTo>
                    <a:pt x="2097" y="3334"/>
                  </a:lnTo>
                  <a:lnTo>
                    <a:pt x="2123" y="3292"/>
                  </a:lnTo>
                  <a:lnTo>
                    <a:pt x="2164" y="3217"/>
                  </a:lnTo>
                  <a:lnTo>
                    <a:pt x="2206" y="3142"/>
                  </a:lnTo>
                  <a:lnTo>
                    <a:pt x="2298" y="2991"/>
                  </a:lnTo>
                  <a:lnTo>
                    <a:pt x="2340" y="2916"/>
                  </a:lnTo>
                  <a:lnTo>
                    <a:pt x="2382" y="2841"/>
                  </a:lnTo>
                  <a:lnTo>
                    <a:pt x="2398" y="2807"/>
                  </a:lnTo>
                  <a:lnTo>
                    <a:pt x="2423" y="2774"/>
                  </a:lnTo>
                  <a:lnTo>
                    <a:pt x="2440" y="2732"/>
                  </a:lnTo>
                  <a:lnTo>
                    <a:pt x="2465" y="2699"/>
                  </a:lnTo>
                  <a:lnTo>
                    <a:pt x="2482" y="2657"/>
                  </a:lnTo>
                  <a:lnTo>
                    <a:pt x="2507" y="2607"/>
                  </a:lnTo>
                  <a:lnTo>
                    <a:pt x="2532" y="2548"/>
                  </a:lnTo>
                  <a:lnTo>
                    <a:pt x="2565" y="2490"/>
                  </a:lnTo>
                  <a:lnTo>
                    <a:pt x="2599" y="2423"/>
                  </a:lnTo>
                  <a:lnTo>
                    <a:pt x="2632" y="2348"/>
                  </a:lnTo>
                  <a:lnTo>
                    <a:pt x="2666" y="2273"/>
                  </a:lnTo>
                  <a:lnTo>
                    <a:pt x="2682" y="2248"/>
                  </a:lnTo>
                  <a:lnTo>
                    <a:pt x="2707" y="2189"/>
                  </a:lnTo>
                  <a:lnTo>
                    <a:pt x="2724" y="2147"/>
                  </a:lnTo>
                  <a:lnTo>
                    <a:pt x="2741" y="2106"/>
                  </a:lnTo>
                  <a:lnTo>
                    <a:pt x="2757" y="2056"/>
                  </a:lnTo>
                  <a:lnTo>
                    <a:pt x="2783" y="2014"/>
                  </a:lnTo>
                  <a:lnTo>
                    <a:pt x="2799" y="1972"/>
                  </a:lnTo>
                  <a:lnTo>
                    <a:pt x="2816" y="1922"/>
                  </a:lnTo>
                  <a:lnTo>
                    <a:pt x="2833" y="1872"/>
                  </a:lnTo>
                  <a:lnTo>
                    <a:pt x="2858" y="1830"/>
                  </a:lnTo>
                  <a:lnTo>
                    <a:pt x="2874" y="1780"/>
                  </a:lnTo>
                  <a:lnTo>
                    <a:pt x="2891" y="1730"/>
                  </a:lnTo>
                  <a:lnTo>
                    <a:pt x="2908" y="1688"/>
                  </a:lnTo>
                  <a:lnTo>
                    <a:pt x="2925" y="1638"/>
                  </a:lnTo>
                  <a:lnTo>
                    <a:pt x="2941" y="1588"/>
                  </a:lnTo>
                  <a:lnTo>
                    <a:pt x="2958" y="1538"/>
                  </a:lnTo>
                  <a:lnTo>
                    <a:pt x="2975" y="1487"/>
                  </a:lnTo>
                  <a:lnTo>
                    <a:pt x="2991" y="1437"/>
                  </a:lnTo>
                  <a:lnTo>
                    <a:pt x="3000" y="1387"/>
                  </a:lnTo>
                  <a:lnTo>
                    <a:pt x="3016" y="1345"/>
                  </a:lnTo>
                  <a:lnTo>
                    <a:pt x="3025" y="1295"/>
                  </a:lnTo>
                  <a:lnTo>
                    <a:pt x="3041" y="1245"/>
                  </a:lnTo>
                  <a:lnTo>
                    <a:pt x="3050" y="1195"/>
                  </a:lnTo>
                  <a:lnTo>
                    <a:pt x="3058" y="1153"/>
                  </a:lnTo>
                  <a:lnTo>
                    <a:pt x="3067" y="1103"/>
                  </a:lnTo>
                  <a:lnTo>
                    <a:pt x="3075" y="1061"/>
                  </a:lnTo>
                  <a:lnTo>
                    <a:pt x="3083" y="1011"/>
                  </a:lnTo>
                  <a:lnTo>
                    <a:pt x="3083" y="970"/>
                  </a:lnTo>
                  <a:lnTo>
                    <a:pt x="3083" y="944"/>
                  </a:lnTo>
                  <a:lnTo>
                    <a:pt x="3083" y="928"/>
                  </a:lnTo>
                  <a:lnTo>
                    <a:pt x="3083" y="686"/>
                  </a:lnTo>
                  <a:lnTo>
                    <a:pt x="3083" y="669"/>
                  </a:lnTo>
                  <a:lnTo>
                    <a:pt x="3083" y="652"/>
                  </a:lnTo>
                  <a:lnTo>
                    <a:pt x="3083" y="635"/>
                  </a:lnTo>
                  <a:lnTo>
                    <a:pt x="3083" y="619"/>
                  </a:lnTo>
                  <a:lnTo>
                    <a:pt x="3083" y="602"/>
                  </a:lnTo>
                  <a:lnTo>
                    <a:pt x="3083" y="585"/>
                  </a:lnTo>
                  <a:lnTo>
                    <a:pt x="3083" y="577"/>
                  </a:lnTo>
                  <a:lnTo>
                    <a:pt x="3083" y="560"/>
                  </a:lnTo>
                  <a:lnTo>
                    <a:pt x="3083" y="543"/>
                  </a:lnTo>
                  <a:lnTo>
                    <a:pt x="3083" y="535"/>
                  </a:lnTo>
                  <a:lnTo>
                    <a:pt x="3083" y="518"/>
                  </a:lnTo>
                  <a:lnTo>
                    <a:pt x="3075" y="502"/>
                  </a:lnTo>
                  <a:lnTo>
                    <a:pt x="3075" y="493"/>
                  </a:lnTo>
                  <a:lnTo>
                    <a:pt x="3067" y="477"/>
                  </a:lnTo>
                  <a:lnTo>
                    <a:pt x="3058" y="468"/>
                  </a:lnTo>
                  <a:lnTo>
                    <a:pt x="3050" y="460"/>
                  </a:lnTo>
                  <a:lnTo>
                    <a:pt x="3033" y="435"/>
                  </a:lnTo>
                  <a:lnTo>
                    <a:pt x="3025" y="427"/>
                  </a:lnTo>
                  <a:lnTo>
                    <a:pt x="3016" y="418"/>
                  </a:lnTo>
                  <a:lnTo>
                    <a:pt x="3008" y="401"/>
                  </a:lnTo>
                  <a:lnTo>
                    <a:pt x="3000" y="393"/>
                  </a:lnTo>
                  <a:lnTo>
                    <a:pt x="2991" y="385"/>
                  </a:lnTo>
                  <a:lnTo>
                    <a:pt x="2983" y="376"/>
                  </a:lnTo>
                  <a:lnTo>
                    <a:pt x="2975" y="368"/>
                  </a:lnTo>
                  <a:lnTo>
                    <a:pt x="2966" y="360"/>
                  </a:lnTo>
                  <a:lnTo>
                    <a:pt x="2958" y="351"/>
                  </a:lnTo>
                  <a:lnTo>
                    <a:pt x="2950" y="343"/>
                  </a:lnTo>
                  <a:lnTo>
                    <a:pt x="2933" y="335"/>
                  </a:lnTo>
                  <a:lnTo>
                    <a:pt x="2925" y="335"/>
                  </a:lnTo>
                  <a:lnTo>
                    <a:pt x="2916" y="326"/>
                  </a:lnTo>
                  <a:lnTo>
                    <a:pt x="2908" y="326"/>
                  </a:lnTo>
                  <a:lnTo>
                    <a:pt x="2899" y="326"/>
                  </a:lnTo>
                  <a:lnTo>
                    <a:pt x="2899" y="326"/>
                  </a:lnTo>
                  <a:lnTo>
                    <a:pt x="2891" y="326"/>
                  </a:lnTo>
                  <a:lnTo>
                    <a:pt x="2883" y="326"/>
                  </a:lnTo>
                  <a:lnTo>
                    <a:pt x="2874" y="326"/>
                  </a:lnTo>
                  <a:lnTo>
                    <a:pt x="2874" y="326"/>
                  </a:lnTo>
                  <a:lnTo>
                    <a:pt x="2866" y="326"/>
                  </a:lnTo>
                  <a:lnTo>
                    <a:pt x="2732" y="326"/>
                  </a:lnTo>
                  <a:lnTo>
                    <a:pt x="2724" y="326"/>
                  </a:lnTo>
                  <a:lnTo>
                    <a:pt x="2716" y="326"/>
                  </a:lnTo>
                  <a:lnTo>
                    <a:pt x="2699" y="326"/>
                  </a:lnTo>
                  <a:lnTo>
                    <a:pt x="2682" y="326"/>
                  </a:lnTo>
                  <a:lnTo>
                    <a:pt x="2657" y="335"/>
                  </a:lnTo>
                  <a:lnTo>
                    <a:pt x="2632" y="343"/>
                  </a:lnTo>
                  <a:lnTo>
                    <a:pt x="2607" y="351"/>
                  </a:lnTo>
                  <a:lnTo>
                    <a:pt x="2582" y="360"/>
                  </a:lnTo>
                  <a:lnTo>
                    <a:pt x="2557" y="376"/>
                  </a:lnTo>
                  <a:lnTo>
                    <a:pt x="2549" y="376"/>
                  </a:lnTo>
                  <a:lnTo>
                    <a:pt x="2532" y="376"/>
                  </a:lnTo>
                  <a:lnTo>
                    <a:pt x="2507" y="393"/>
                  </a:lnTo>
                  <a:lnTo>
                    <a:pt x="2482" y="410"/>
                  </a:lnTo>
                  <a:lnTo>
                    <a:pt x="2448" y="418"/>
                  </a:lnTo>
                  <a:lnTo>
                    <a:pt x="2423" y="435"/>
                  </a:lnTo>
                  <a:lnTo>
                    <a:pt x="2398" y="452"/>
                  </a:lnTo>
                  <a:lnTo>
                    <a:pt x="2365" y="468"/>
                  </a:lnTo>
                  <a:lnTo>
                    <a:pt x="2340" y="485"/>
                  </a:lnTo>
                  <a:lnTo>
                    <a:pt x="2315" y="502"/>
                  </a:lnTo>
                  <a:lnTo>
                    <a:pt x="2281" y="518"/>
                  </a:lnTo>
                  <a:lnTo>
                    <a:pt x="2256" y="543"/>
                  </a:lnTo>
                  <a:lnTo>
                    <a:pt x="2223" y="560"/>
                  </a:lnTo>
                  <a:lnTo>
                    <a:pt x="2198" y="585"/>
                  </a:lnTo>
                  <a:lnTo>
                    <a:pt x="2173" y="602"/>
                  </a:lnTo>
                  <a:lnTo>
                    <a:pt x="2139" y="627"/>
                  </a:lnTo>
                  <a:lnTo>
                    <a:pt x="2114" y="644"/>
                  </a:lnTo>
                  <a:lnTo>
                    <a:pt x="2089" y="669"/>
                  </a:lnTo>
                  <a:lnTo>
                    <a:pt x="2056" y="686"/>
                  </a:lnTo>
                  <a:lnTo>
                    <a:pt x="2031" y="711"/>
                  </a:lnTo>
                  <a:lnTo>
                    <a:pt x="2006" y="736"/>
                  </a:lnTo>
                  <a:lnTo>
                    <a:pt x="1981" y="752"/>
                  </a:lnTo>
                  <a:lnTo>
                    <a:pt x="1930" y="802"/>
                  </a:lnTo>
                  <a:lnTo>
                    <a:pt x="1872" y="844"/>
                  </a:lnTo>
                  <a:lnTo>
                    <a:pt x="1822" y="886"/>
                  </a:lnTo>
                  <a:lnTo>
                    <a:pt x="1780" y="936"/>
                  </a:lnTo>
                  <a:lnTo>
                    <a:pt x="1730" y="978"/>
                  </a:lnTo>
                  <a:lnTo>
                    <a:pt x="1688" y="1020"/>
                  </a:lnTo>
                  <a:lnTo>
                    <a:pt x="1646" y="1053"/>
                  </a:lnTo>
                  <a:lnTo>
                    <a:pt x="1613" y="1095"/>
                  </a:lnTo>
                  <a:lnTo>
                    <a:pt x="1546" y="1162"/>
                  </a:lnTo>
                  <a:lnTo>
                    <a:pt x="1488" y="1220"/>
                  </a:lnTo>
                  <a:lnTo>
                    <a:pt x="1446" y="1262"/>
                  </a:lnTo>
                  <a:lnTo>
                    <a:pt x="1412" y="1304"/>
                  </a:lnTo>
                  <a:lnTo>
                    <a:pt x="1371" y="1345"/>
                  </a:lnTo>
                  <a:lnTo>
                    <a:pt x="1329" y="1387"/>
                  </a:lnTo>
                  <a:lnTo>
                    <a:pt x="1287" y="1429"/>
                  </a:lnTo>
                  <a:lnTo>
                    <a:pt x="1254" y="1479"/>
                  </a:lnTo>
                  <a:lnTo>
                    <a:pt x="1212" y="1529"/>
                  </a:lnTo>
                  <a:lnTo>
                    <a:pt x="1179" y="1571"/>
                  </a:lnTo>
                  <a:lnTo>
                    <a:pt x="1137" y="1621"/>
                  </a:lnTo>
                  <a:lnTo>
                    <a:pt x="1103" y="1671"/>
                  </a:lnTo>
                  <a:lnTo>
                    <a:pt x="1070" y="1721"/>
                  </a:lnTo>
                  <a:lnTo>
                    <a:pt x="1028" y="1772"/>
                  </a:lnTo>
                  <a:lnTo>
                    <a:pt x="995" y="1822"/>
                  </a:lnTo>
                  <a:lnTo>
                    <a:pt x="961" y="1872"/>
                  </a:lnTo>
                  <a:lnTo>
                    <a:pt x="928" y="1922"/>
                  </a:lnTo>
                  <a:lnTo>
                    <a:pt x="894" y="1972"/>
                  </a:lnTo>
                  <a:lnTo>
                    <a:pt x="861" y="2031"/>
                  </a:lnTo>
                  <a:lnTo>
                    <a:pt x="828" y="2081"/>
                  </a:lnTo>
                  <a:lnTo>
                    <a:pt x="803" y="2139"/>
                  </a:lnTo>
                  <a:lnTo>
                    <a:pt x="769" y="2189"/>
                  </a:lnTo>
                  <a:lnTo>
                    <a:pt x="736" y="2248"/>
                  </a:lnTo>
                  <a:lnTo>
                    <a:pt x="711" y="2298"/>
                  </a:lnTo>
                  <a:lnTo>
                    <a:pt x="677" y="2356"/>
                  </a:lnTo>
                  <a:lnTo>
                    <a:pt x="652" y="2415"/>
                  </a:lnTo>
                  <a:lnTo>
                    <a:pt x="627" y="2473"/>
                  </a:lnTo>
                  <a:lnTo>
                    <a:pt x="602" y="2532"/>
                  </a:lnTo>
                  <a:lnTo>
                    <a:pt x="569" y="2582"/>
                  </a:lnTo>
                  <a:lnTo>
                    <a:pt x="544" y="2640"/>
                  </a:lnTo>
                  <a:lnTo>
                    <a:pt x="527" y="2699"/>
                  </a:lnTo>
                  <a:lnTo>
                    <a:pt x="502" y="2757"/>
                  </a:lnTo>
                  <a:lnTo>
                    <a:pt x="477" y="2816"/>
                  </a:lnTo>
                  <a:lnTo>
                    <a:pt x="452" y="2874"/>
                  </a:lnTo>
                  <a:lnTo>
                    <a:pt x="435" y="2941"/>
                  </a:lnTo>
                  <a:lnTo>
                    <a:pt x="418" y="3000"/>
                  </a:lnTo>
                  <a:lnTo>
                    <a:pt x="393" y="3058"/>
                  </a:lnTo>
                  <a:lnTo>
                    <a:pt x="377" y="3117"/>
                  </a:lnTo>
                  <a:lnTo>
                    <a:pt x="360" y="3175"/>
                  </a:lnTo>
                  <a:lnTo>
                    <a:pt x="343" y="3233"/>
                  </a:lnTo>
                  <a:lnTo>
                    <a:pt x="326" y="3300"/>
                  </a:lnTo>
                  <a:lnTo>
                    <a:pt x="310" y="3359"/>
                  </a:lnTo>
                  <a:lnTo>
                    <a:pt x="301" y="3417"/>
                  </a:lnTo>
                  <a:lnTo>
                    <a:pt x="285" y="3476"/>
                  </a:lnTo>
                  <a:lnTo>
                    <a:pt x="276" y="3543"/>
                  </a:lnTo>
                  <a:lnTo>
                    <a:pt x="260" y="3601"/>
                  </a:lnTo>
                  <a:lnTo>
                    <a:pt x="251" y="3660"/>
                  </a:lnTo>
                  <a:lnTo>
                    <a:pt x="243" y="3718"/>
                  </a:lnTo>
                  <a:lnTo>
                    <a:pt x="235" y="3785"/>
                  </a:lnTo>
                  <a:lnTo>
                    <a:pt x="226" y="3843"/>
                  </a:lnTo>
                  <a:lnTo>
                    <a:pt x="226" y="3902"/>
                  </a:lnTo>
                  <a:lnTo>
                    <a:pt x="226" y="3960"/>
                  </a:lnTo>
                  <a:lnTo>
                    <a:pt x="226" y="3969"/>
                  </a:lnTo>
                  <a:lnTo>
                    <a:pt x="218" y="4027"/>
                  </a:lnTo>
                  <a:lnTo>
                    <a:pt x="218" y="4052"/>
                  </a:lnTo>
                  <a:lnTo>
                    <a:pt x="218" y="4086"/>
                  </a:lnTo>
                  <a:lnTo>
                    <a:pt x="218" y="4111"/>
                  </a:lnTo>
                  <a:lnTo>
                    <a:pt x="218" y="4144"/>
                  </a:lnTo>
                  <a:lnTo>
                    <a:pt x="218" y="4177"/>
                  </a:lnTo>
                  <a:lnTo>
                    <a:pt x="218" y="4203"/>
                  </a:lnTo>
                  <a:lnTo>
                    <a:pt x="218" y="4503"/>
                  </a:lnTo>
                  <a:lnTo>
                    <a:pt x="218" y="4537"/>
                  </a:lnTo>
                  <a:lnTo>
                    <a:pt x="218" y="4562"/>
                  </a:lnTo>
                  <a:lnTo>
                    <a:pt x="218" y="4595"/>
                  </a:lnTo>
                  <a:lnTo>
                    <a:pt x="218" y="4620"/>
                  </a:lnTo>
                  <a:lnTo>
                    <a:pt x="218" y="4654"/>
                  </a:lnTo>
                  <a:lnTo>
                    <a:pt x="218" y="4679"/>
                  </a:lnTo>
                  <a:lnTo>
                    <a:pt x="218" y="4712"/>
                  </a:lnTo>
                  <a:lnTo>
                    <a:pt x="218" y="4737"/>
                  </a:lnTo>
                  <a:lnTo>
                    <a:pt x="218" y="4771"/>
                  </a:lnTo>
                  <a:lnTo>
                    <a:pt x="218" y="4796"/>
                  </a:lnTo>
                  <a:lnTo>
                    <a:pt x="168" y="4879"/>
                  </a:lnTo>
                  <a:lnTo>
                    <a:pt x="84" y="4829"/>
                  </a:lnTo>
                  <a:lnTo>
                    <a:pt x="76" y="4796"/>
                  </a:lnTo>
                  <a:lnTo>
                    <a:pt x="67" y="4771"/>
                  </a:lnTo>
                  <a:lnTo>
                    <a:pt x="59" y="4737"/>
                  </a:lnTo>
                  <a:lnTo>
                    <a:pt x="51" y="4712"/>
                  </a:lnTo>
                  <a:lnTo>
                    <a:pt x="42" y="4679"/>
                  </a:lnTo>
                  <a:lnTo>
                    <a:pt x="34" y="4645"/>
                  </a:lnTo>
                  <a:lnTo>
                    <a:pt x="26" y="4620"/>
                  </a:lnTo>
                  <a:lnTo>
                    <a:pt x="17" y="4587"/>
                  </a:lnTo>
                  <a:lnTo>
                    <a:pt x="17" y="4553"/>
                  </a:lnTo>
                  <a:lnTo>
                    <a:pt x="9" y="4520"/>
                  </a:lnTo>
                  <a:lnTo>
                    <a:pt x="1" y="4495"/>
                  </a:lnTo>
                  <a:lnTo>
                    <a:pt x="1" y="4462"/>
                  </a:lnTo>
                  <a:lnTo>
                    <a:pt x="1" y="4428"/>
                  </a:lnTo>
                  <a:lnTo>
                    <a:pt x="1" y="4395"/>
                  </a:lnTo>
                  <a:lnTo>
                    <a:pt x="1" y="4370"/>
                  </a:lnTo>
                  <a:lnTo>
                    <a:pt x="1" y="4336"/>
                  </a:lnTo>
                  <a:lnTo>
                    <a:pt x="1" y="4303"/>
                  </a:lnTo>
                  <a:lnTo>
                    <a:pt x="1" y="4269"/>
                  </a:lnTo>
                  <a:lnTo>
                    <a:pt x="1" y="4244"/>
                  </a:lnTo>
                  <a:lnTo>
                    <a:pt x="1" y="4211"/>
                  </a:lnTo>
                  <a:lnTo>
                    <a:pt x="1" y="4177"/>
                  </a:lnTo>
                  <a:lnTo>
                    <a:pt x="1" y="4144"/>
                  </a:lnTo>
                  <a:lnTo>
                    <a:pt x="1" y="4111"/>
                  </a:lnTo>
                  <a:lnTo>
                    <a:pt x="1" y="4086"/>
                  </a:lnTo>
                  <a:lnTo>
                    <a:pt x="1" y="3952"/>
                  </a:lnTo>
                  <a:lnTo>
                    <a:pt x="1" y="3885"/>
                  </a:lnTo>
                  <a:lnTo>
                    <a:pt x="1" y="3827"/>
                  </a:lnTo>
                  <a:lnTo>
                    <a:pt x="9" y="3760"/>
                  </a:lnTo>
                  <a:lnTo>
                    <a:pt x="17" y="3693"/>
                  </a:lnTo>
                  <a:lnTo>
                    <a:pt x="26" y="3626"/>
                  </a:lnTo>
                  <a:lnTo>
                    <a:pt x="34" y="3568"/>
                  </a:lnTo>
                  <a:lnTo>
                    <a:pt x="42" y="3501"/>
                  </a:lnTo>
                  <a:lnTo>
                    <a:pt x="59" y="3434"/>
                  </a:lnTo>
                  <a:lnTo>
                    <a:pt x="67" y="3367"/>
                  </a:lnTo>
                  <a:lnTo>
                    <a:pt x="84" y="3309"/>
                  </a:lnTo>
                  <a:lnTo>
                    <a:pt x="101" y="3242"/>
                  </a:lnTo>
                  <a:lnTo>
                    <a:pt x="118" y="3175"/>
                  </a:lnTo>
                  <a:lnTo>
                    <a:pt x="126" y="3108"/>
                  </a:lnTo>
                  <a:lnTo>
                    <a:pt x="151" y="3050"/>
                  </a:lnTo>
                  <a:lnTo>
                    <a:pt x="168" y="2983"/>
                  </a:lnTo>
                  <a:lnTo>
                    <a:pt x="184" y="2924"/>
                  </a:lnTo>
                  <a:lnTo>
                    <a:pt x="209" y="2858"/>
                  </a:lnTo>
                  <a:lnTo>
                    <a:pt x="226" y="2791"/>
                  </a:lnTo>
                  <a:lnTo>
                    <a:pt x="251" y="2732"/>
                  </a:lnTo>
                  <a:lnTo>
                    <a:pt x="276" y="2665"/>
                  </a:lnTo>
                  <a:lnTo>
                    <a:pt x="301" y="2607"/>
                  </a:lnTo>
                  <a:lnTo>
                    <a:pt x="326" y="2540"/>
                  </a:lnTo>
                  <a:lnTo>
                    <a:pt x="351" y="2482"/>
                  </a:lnTo>
                  <a:lnTo>
                    <a:pt x="377" y="2423"/>
                  </a:lnTo>
                  <a:lnTo>
                    <a:pt x="402" y="2356"/>
                  </a:lnTo>
                  <a:lnTo>
                    <a:pt x="427" y="2298"/>
                  </a:lnTo>
                  <a:lnTo>
                    <a:pt x="460" y="2239"/>
                  </a:lnTo>
                  <a:lnTo>
                    <a:pt x="485" y="2181"/>
                  </a:lnTo>
                  <a:lnTo>
                    <a:pt x="519" y="2122"/>
                  </a:lnTo>
                  <a:lnTo>
                    <a:pt x="552" y="2064"/>
                  </a:lnTo>
                  <a:lnTo>
                    <a:pt x="577" y="2005"/>
                  </a:lnTo>
                  <a:lnTo>
                    <a:pt x="610" y="1947"/>
                  </a:lnTo>
                  <a:lnTo>
                    <a:pt x="644" y="1888"/>
                  </a:lnTo>
                  <a:lnTo>
                    <a:pt x="677" y="1830"/>
                  </a:lnTo>
                  <a:lnTo>
                    <a:pt x="711" y="1772"/>
                  </a:lnTo>
                  <a:lnTo>
                    <a:pt x="752" y="1721"/>
                  </a:lnTo>
                  <a:lnTo>
                    <a:pt x="786" y="1663"/>
                  </a:lnTo>
                  <a:lnTo>
                    <a:pt x="819" y="1613"/>
                  </a:lnTo>
                  <a:lnTo>
                    <a:pt x="861" y="1554"/>
                  </a:lnTo>
                  <a:lnTo>
                    <a:pt x="894" y="1504"/>
                  </a:lnTo>
                  <a:lnTo>
                    <a:pt x="936" y="1446"/>
                  </a:lnTo>
                  <a:lnTo>
                    <a:pt x="970" y="1396"/>
                  </a:lnTo>
                  <a:lnTo>
                    <a:pt x="1011" y="1345"/>
                  </a:lnTo>
                  <a:lnTo>
                    <a:pt x="1053" y="1295"/>
                  </a:lnTo>
                  <a:lnTo>
                    <a:pt x="1087" y="1245"/>
                  </a:lnTo>
                  <a:lnTo>
                    <a:pt x="1128" y="1195"/>
                  </a:lnTo>
                  <a:lnTo>
                    <a:pt x="1170" y="1145"/>
                  </a:lnTo>
                  <a:lnTo>
                    <a:pt x="1212" y="1103"/>
                  </a:lnTo>
                  <a:lnTo>
                    <a:pt x="1254" y="1053"/>
                  </a:lnTo>
                  <a:lnTo>
                    <a:pt x="1295" y="1011"/>
                  </a:lnTo>
                  <a:lnTo>
                    <a:pt x="1354" y="953"/>
                  </a:lnTo>
                  <a:lnTo>
                    <a:pt x="1421" y="886"/>
                  </a:lnTo>
                  <a:lnTo>
                    <a:pt x="1463" y="844"/>
                  </a:lnTo>
                  <a:lnTo>
                    <a:pt x="1504" y="802"/>
                  </a:lnTo>
                  <a:lnTo>
                    <a:pt x="1546" y="761"/>
                  </a:lnTo>
                  <a:lnTo>
                    <a:pt x="1588" y="711"/>
                  </a:lnTo>
                  <a:lnTo>
                    <a:pt x="1638" y="660"/>
                  </a:lnTo>
                  <a:lnTo>
                    <a:pt x="1688" y="619"/>
                  </a:lnTo>
                  <a:lnTo>
                    <a:pt x="1747" y="569"/>
                  </a:lnTo>
                  <a:lnTo>
                    <a:pt x="1797" y="518"/>
                  </a:lnTo>
                  <a:lnTo>
                    <a:pt x="1830" y="493"/>
                  </a:lnTo>
                  <a:lnTo>
                    <a:pt x="1855" y="468"/>
                  </a:lnTo>
                  <a:lnTo>
                    <a:pt x="1889" y="443"/>
                  </a:lnTo>
                  <a:lnTo>
                    <a:pt x="1914" y="418"/>
                  </a:lnTo>
                  <a:lnTo>
                    <a:pt x="1947" y="393"/>
                  </a:lnTo>
                  <a:lnTo>
                    <a:pt x="1972" y="376"/>
                  </a:lnTo>
                  <a:lnTo>
                    <a:pt x="2006" y="351"/>
                  </a:lnTo>
                  <a:lnTo>
                    <a:pt x="2039" y="326"/>
                  </a:lnTo>
                  <a:lnTo>
                    <a:pt x="2064" y="301"/>
                  </a:lnTo>
                  <a:lnTo>
                    <a:pt x="2097" y="276"/>
                  </a:lnTo>
                  <a:lnTo>
                    <a:pt x="2131" y="259"/>
                  </a:lnTo>
                  <a:lnTo>
                    <a:pt x="2164" y="234"/>
                  </a:lnTo>
                  <a:lnTo>
                    <a:pt x="2189" y="218"/>
                  </a:lnTo>
                  <a:lnTo>
                    <a:pt x="2223" y="193"/>
                  </a:lnTo>
                  <a:lnTo>
                    <a:pt x="2256" y="176"/>
                  </a:lnTo>
                  <a:lnTo>
                    <a:pt x="2290" y="151"/>
                  </a:lnTo>
                  <a:lnTo>
                    <a:pt x="2323" y="134"/>
                  </a:lnTo>
                  <a:lnTo>
                    <a:pt x="2356" y="117"/>
                  </a:lnTo>
                  <a:lnTo>
                    <a:pt x="2390" y="101"/>
                  </a:lnTo>
                  <a:lnTo>
                    <a:pt x="2423" y="84"/>
                  </a:lnTo>
                  <a:lnTo>
                    <a:pt x="2448" y="76"/>
                  </a:lnTo>
                  <a:lnTo>
                    <a:pt x="2457" y="76"/>
                  </a:lnTo>
                  <a:lnTo>
                    <a:pt x="2490" y="59"/>
                  </a:lnTo>
                  <a:lnTo>
                    <a:pt x="2524" y="42"/>
                  </a:lnTo>
                  <a:lnTo>
                    <a:pt x="2557" y="34"/>
                  </a:lnTo>
                  <a:lnTo>
                    <a:pt x="2590" y="17"/>
                  </a:lnTo>
                  <a:lnTo>
                    <a:pt x="2624" y="9"/>
                  </a:lnTo>
                  <a:lnTo>
                    <a:pt x="2657" y="0"/>
                  </a:lnTo>
                  <a:lnTo>
                    <a:pt x="2674" y="0"/>
                  </a:lnTo>
                  <a:lnTo>
                    <a:pt x="2699" y="0"/>
                  </a:lnTo>
                  <a:lnTo>
                    <a:pt x="2716" y="0"/>
                  </a:lnTo>
                  <a:lnTo>
                    <a:pt x="2732" y="0"/>
                  </a:lnTo>
                  <a:lnTo>
                    <a:pt x="2749" y="0"/>
                  </a:lnTo>
                  <a:lnTo>
                    <a:pt x="2766" y="0"/>
                  </a:lnTo>
                  <a:lnTo>
                    <a:pt x="2891" y="0"/>
                  </a:lnTo>
                  <a:lnTo>
                    <a:pt x="2908" y="0"/>
                  </a:lnTo>
                  <a:lnTo>
                    <a:pt x="2925" y="0"/>
                  </a:lnTo>
                  <a:lnTo>
                    <a:pt x="2941" y="0"/>
                  </a:lnTo>
                  <a:lnTo>
                    <a:pt x="2958" y="0"/>
                  </a:lnTo>
                  <a:lnTo>
                    <a:pt x="2983" y="0"/>
                  </a:lnTo>
                  <a:lnTo>
                    <a:pt x="3000" y="0"/>
                  </a:lnTo>
                  <a:lnTo>
                    <a:pt x="3016" y="9"/>
                  </a:lnTo>
                  <a:lnTo>
                    <a:pt x="3033" y="17"/>
                  </a:lnTo>
                  <a:lnTo>
                    <a:pt x="3050" y="17"/>
                  </a:lnTo>
                  <a:lnTo>
                    <a:pt x="3067" y="26"/>
                  </a:lnTo>
                  <a:lnTo>
                    <a:pt x="3083" y="34"/>
                  </a:lnTo>
                  <a:lnTo>
                    <a:pt x="3100" y="42"/>
                  </a:lnTo>
                  <a:lnTo>
                    <a:pt x="3117" y="51"/>
                  </a:lnTo>
                  <a:lnTo>
                    <a:pt x="3142" y="67"/>
                  </a:lnTo>
                  <a:lnTo>
                    <a:pt x="3158" y="84"/>
                  </a:lnTo>
                  <a:lnTo>
                    <a:pt x="3184" y="92"/>
                  </a:lnTo>
                  <a:lnTo>
                    <a:pt x="3200" y="109"/>
                  </a:lnTo>
                  <a:lnTo>
                    <a:pt x="3225" y="126"/>
                  </a:lnTo>
                  <a:lnTo>
                    <a:pt x="3242" y="142"/>
                  </a:lnTo>
                  <a:lnTo>
                    <a:pt x="3259" y="159"/>
                  </a:lnTo>
                  <a:lnTo>
                    <a:pt x="3275" y="176"/>
                  </a:lnTo>
                  <a:lnTo>
                    <a:pt x="3292" y="193"/>
                  </a:lnTo>
                  <a:lnTo>
                    <a:pt x="3309" y="218"/>
                  </a:lnTo>
                  <a:lnTo>
                    <a:pt x="3326" y="234"/>
                  </a:lnTo>
                  <a:lnTo>
                    <a:pt x="3342" y="251"/>
                  </a:lnTo>
                  <a:lnTo>
                    <a:pt x="3351" y="276"/>
                  </a:lnTo>
                  <a:lnTo>
                    <a:pt x="3367" y="293"/>
                  </a:lnTo>
                  <a:lnTo>
                    <a:pt x="3376" y="318"/>
                  </a:lnTo>
                  <a:lnTo>
                    <a:pt x="3392" y="335"/>
                  </a:lnTo>
                  <a:lnTo>
                    <a:pt x="3401" y="360"/>
                  </a:lnTo>
                  <a:lnTo>
                    <a:pt x="3409" y="385"/>
                  </a:lnTo>
                  <a:lnTo>
                    <a:pt x="3417" y="401"/>
                  </a:lnTo>
                  <a:lnTo>
                    <a:pt x="3426" y="427"/>
                  </a:lnTo>
                  <a:lnTo>
                    <a:pt x="3434" y="452"/>
                  </a:lnTo>
                  <a:lnTo>
                    <a:pt x="3442" y="477"/>
                  </a:lnTo>
                  <a:lnTo>
                    <a:pt x="3451" y="493"/>
                  </a:lnTo>
                  <a:lnTo>
                    <a:pt x="3459" y="518"/>
                  </a:lnTo>
                  <a:lnTo>
                    <a:pt x="3459" y="543"/>
                  </a:lnTo>
                  <a:lnTo>
                    <a:pt x="3459" y="569"/>
                  </a:lnTo>
                  <a:lnTo>
                    <a:pt x="3459" y="594"/>
                  </a:lnTo>
                  <a:lnTo>
                    <a:pt x="3459" y="619"/>
                  </a:lnTo>
                  <a:lnTo>
                    <a:pt x="3459" y="644"/>
                  </a:lnTo>
                  <a:lnTo>
                    <a:pt x="3459" y="669"/>
                  </a:lnTo>
                  <a:lnTo>
                    <a:pt x="3459" y="694"/>
                  </a:lnTo>
                  <a:lnTo>
                    <a:pt x="3459" y="719"/>
                  </a:lnTo>
                  <a:lnTo>
                    <a:pt x="3459" y="744"/>
                  </a:lnTo>
                  <a:lnTo>
                    <a:pt x="3459" y="970"/>
                  </a:lnTo>
                  <a:lnTo>
                    <a:pt x="3459" y="995"/>
                  </a:lnTo>
                  <a:lnTo>
                    <a:pt x="3459" y="1020"/>
                  </a:lnTo>
                  <a:lnTo>
                    <a:pt x="3459" y="1078"/>
                  </a:lnTo>
                  <a:lnTo>
                    <a:pt x="3451" y="1128"/>
                  </a:lnTo>
                  <a:lnTo>
                    <a:pt x="3442" y="1178"/>
                  </a:lnTo>
                  <a:lnTo>
                    <a:pt x="3434" y="1229"/>
                  </a:lnTo>
                  <a:lnTo>
                    <a:pt x="3426" y="1287"/>
                  </a:lnTo>
                  <a:lnTo>
                    <a:pt x="3409" y="1337"/>
                  </a:lnTo>
                  <a:lnTo>
                    <a:pt x="3401" y="1396"/>
                  </a:lnTo>
                  <a:lnTo>
                    <a:pt x="3384" y="1446"/>
                  </a:lnTo>
                  <a:lnTo>
                    <a:pt x="3376" y="1496"/>
                  </a:lnTo>
                  <a:lnTo>
                    <a:pt x="3359" y="1554"/>
                  </a:lnTo>
                  <a:lnTo>
                    <a:pt x="3342" y="1604"/>
                  </a:lnTo>
                  <a:lnTo>
                    <a:pt x="3326" y="1663"/>
                  </a:lnTo>
                  <a:lnTo>
                    <a:pt x="3309" y="1713"/>
                  </a:lnTo>
                  <a:lnTo>
                    <a:pt x="3292" y="1763"/>
                  </a:lnTo>
                  <a:lnTo>
                    <a:pt x="3275" y="1813"/>
                  </a:lnTo>
                  <a:lnTo>
                    <a:pt x="3259" y="1872"/>
                  </a:lnTo>
                  <a:lnTo>
                    <a:pt x="3242" y="1922"/>
                  </a:lnTo>
                  <a:lnTo>
                    <a:pt x="3217" y="1972"/>
                  </a:lnTo>
                  <a:lnTo>
                    <a:pt x="3200" y="2022"/>
                  </a:lnTo>
                  <a:lnTo>
                    <a:pt x="3184" y="2072"/>
                  </a:lnTo>
                  <a:lnTo>
                    <a:pt x="3167" y="2122"/>
                  </a:lnTo>
                  <a:lnTo>
                    <a:pt x="3142" y="2164"/>
                  </a:lnTo>
                  <a:lnTo>
                    <a:pt x="3125" y="2214"/>
                  </a:lnTo>
                  <a:lnTo>
                    <a:pt x="3100" y="2264"/>
                  </a:lnTo>
                  <a:lnTo>
                    <a:pt x="3083" y="2306"/>
                  </a:lnTo>
                  <a:lnTo>
                    <a:pt x="3067" y="2356"/>
                  </a:lnTo>
                  <a:lnTo>
                    <a:pt x="3041" y="2415"/>
                  </a:lnTo>
                  <a:lnTo>
                    <a:pt x="3025" y="2440"/>
                  </a:lnTo>
                  <a:lnTo>
                    <a:pt x="2991" y="2523"/>
                  </a:lnTo>
                  <a:lnTo>
                    <a:pt x="2950" y="2599"/>
                  </a:lnTo>
                  <a:lnTo>
                    <a:pt x="2916" y="2665"/>
                  </a:lnTo>
                  <a:lnTo>
                    <a:pt x="2891" y="2732"/>
                  </a:lnTo>
                  <a:lnTo>
                    <a:pt x="2858" y="2791"/>
                  </a:lnTo>
                  <a:lnTo>
                    <a:pt x="2833" y="2841"/>
                  </a:lnTo>
                  <a:lnTo>
                    <a:pt x="2808" y="2883"/>
                  </a:lnTo>
                  <a:lnTo>
                    <a:pt x="2791" y="2924"/>
                  </a:lnTo>
                  <a:lnTo>
                    <a:pt x="2766" y="2966"/>
                  </a:lnTo>
                  <a:lnTo>
                    <a:pt x="2749" y="3000"/>
                  </a:lnTo>
                  <a:lnTo>
                    <a:pt x="2724" y="3041"/>
                  </a:lnTo>
                  <a:lnTo>
                    <a:pt x="2682" y="3117"/>
                  </a:lnTo>
                  <a:lnTo>
                    <a:pt x="2640" y="3192"/>
                  </a:lnTo>
                  <a:lnTo>
                    <a:pt x="2549" y="3342"/>
                  </a:lnTo>
                  <a:lnTo>
                    <a:pt x="2507" y="3417"/>
                  </a:lnTo>
                  <a:lnTo>
                    <a:pt x="2482" y="3467"/>
                  </a:lnTo>
                  <a:lnTo>
                    <a:pt x="2524" y="3426"/>
                  </a:lnTo>
                  <a:lnTo>
                    <a:pt x="2532" y="3417"/>
                  </a:lnTo>
                  <a:lnTo>
                    <a:pt x="2657" y="3309"/>
                  </a:lnTo>
                  <a:lnTo>
                    <a:pt x="2732" y="3242"/>
                  </a:lnTo>
                  <a:lnTo>
                    <a:pt x="2799" y="3183"/>
                  </a:lnTo>
                  <a:lnTo>
                    <a:pt x="2866" y="3125"/>
                  </a:lnTo>
                  <a:lnTo>
                    <a:pt x="2941" y="3066"/>
                  </a:lnTo>
                  <a:lnTo>
                    <a:pt x="3008" y="3000"/>
                  </a:lnTo>
                  <a:lnTo>
                    <a:pt x="3083" y="2941"/>
                  </a:lnTo>
                  <a:lnTo>
                    <a:pt x="3150" y="2883"/>
                  </a:lnTo>
                  <a:lnTo>
                    <a:pt x="3225" y="2824"/>
                  </a:lnTo>
                  <a:lnTo>
                    <a:pt x="3300" y="2766"/>
                  </a:lnTo>
                  <a:lnTo>
                    <a:pt x="3367" y="2707"/>
                  </a:lnTo>
                  <a:lnTo>
                    <a:pt x="3442" y="2657"/>
                  </a:lnTo>
                  <a:lnTo>
                    <a:pt x="3518" y="2599"/>
                  </a:lnTo>
                  <a:lnTo>
                    <a:pt x="3593" y="2540"/>
                  </a:lnTo>
                  <a:lnTo>
                    <a:pt x="3635" y="2515"/>
                  </a:lnTo>
                  <a:lnTo>
                    <a:pt x="3668" y="2490"/>
                  </a:lnTo>
                  <a:lnTo>
                    <a:pt x="3710" y="2465"/>
                  </a:lnTo>
                  <a:lnTo>
                    <a:pt x="3743" y="2431"/>
                  </a:lnTo>
                  <a:lnTo>
                    <a:pt x="3752" y="2431"/>
                  </a:lnTo>
                  <a:lnTo>
                    <a:pt x="3785" y="2406"/>
                  </a:lnTo>
                  <a:lnTo>
                    <a:pt x="3827" y="2381"/>
                  </a:lnTo>
                  <a:lnTo>
                    <a:pt x="3860" y="2356"/>
                  </a:lnTo>
                  <a:lnTo>
                    <a:pt x="3902" y="2331"/>
                  </a:lnTo>
                  <a:lnTo>
                    <a:pt x="3944" y="2306"/>
                  </a:lnTo>
                  <a:lnTo>
                    <a:pt x="3977" y="2281"/>
                  </a:lnTo>
                  <a:lnTo>
                    <a:pt x="4019" y="2256"/>
                  </a:lnTo>
                  <a:lnTo>
                    <a:pt x="4061" y="2231"/>
                  </a:lnTo>
                  <a:lnTo>
                    <a:pt x="4102" y="2206"/>
                  </a:lnTo>
                  <a:lnTo>
                    <a:pt x="4144" y="2181"/>
                  </a:lnTo>
                  <a:lnTo>
                    <a:pt x="4178" y="2164"/>
                  </a:lnTo>
                  <a:lnTo>
                    <a:pt x="4219" y="2139"/>
                  </a:lnTo>
                  <a:lnTo>
                    <a:pt x="4261" y="2114"/>
                  </a:lnTo>
                  <a:lnTo>
                    <a:pt x="4303" y="2097"/>
                  </a:lnTo>
                  <a:lnTo>
                    <a:pt x="4345" y="2072"/>
                  </a:lnTo>
                  <a:lnTo>
                    <a:pt x="4386" y="2047"/>
                  </a:lnTo>
                  <a:lnTo>
                    <a:pt x="4428" y="2031"/>
                  </a:lnTo>
                  <a:lnTo>
                    <a:pt x="4478" y="2005"/>
                  </a:lnTo>
                  <a:lnTo>
                    <a:pt x="4520" y="1989"/>
                  </a:lnTo>
                  <a:lnTo>
                    <a:pt x="4562" y="1972"/>
                  </a:lnTo>
                  <a:lnTo>
                    <a:pt x="4604" y="1947"/>
                  </a:lnTo>
                  <a:lnTo>
                    <a:pt x="4645" y="1930"/>
                  </a:lnTo>
                  <a:lnTo>
                    <a:pt x="4696" y="1914"/>
                  </a:lnTo>
                  <a:lnTo>
                    <a:pt x="4737" y="1897"/>
                  </a:lnTo>
                  <a:lnTo>
                    <a:pt x="4779" y="1880"/>
                  </a:lnTo>
                  <a:lnTo>
                    <a:pt x="4829" y="1863"/>
                  </a:lnTo>
                  <a:lnTo>
                    <a:pt x="4863" y="1847"/>
                  </a:lnTo>
                  <a:lnTo>
                    <a:pt x="4913" y="1830"/>
                  </a:lnTo>
                  <a:lnTo>
                    <a:pt x="4971" y="1805"/>
                  </a:lnTo>
                  <a:lnTo>
                    <a:pt x="5013" y="1797"/>
                  </a:lnTo>
                  <a:lnTo>
                    <a:pt x="5046" y="1788"/>
                  </a:lnTo>
                  <a:lnTo>
                    <a:pt x="5088" y="1772"/>
                  </a:lnTo>
                  <a:lnTo>
                    <a:pt x="5130" y="1763"/>
                  </a:lnTo>
                  <a:lnTo>
                    <a:pt x="5147" y="1763"/>
                  </a:lnTo>
                  <a:lnTo>
                    <a:pt x="5180" y="1755"/>
                  </a:lnTo>
                  <a:lnTo>
                    <a:pt x="5222" y="1738"/>
                  </a:lnTo>
                  <a:lnTo>
                    <a:pt x="5272" y="1730"/>
                  </a:lnTo>
                  <a:lnTo>
                    <a:pt x="5322" y="1713"/>
                  </a:lnTo>
                  <a:lnTo>
                    <a:pt x="5364" y="1705"/>
                  </a:lnTo>
                  <a:lnTo>
                    <a:pt x="5414" y="1696"/>
                  </a:lnTo>
                  <a:lnTo>
                    <a:pt x="5464" y="1688"/>
                  </a:lnTo>
                  <a:lnTo>
                    <a:pt x="5489" y="1688"/>
                  </a:lnTo>
                  <a:lnTo>
                    <a:pt x="5514" y="1688"/>
                  </a:lnTo>
                  <a:lnTo>
                    <a:pt x="5539" y="1688"/>
                  </a:lnTo>
                  <a:lnTo>
                    <a:pt x="5564" y="1688"/>
                  </a:lnTo>
                  <a:lnTo>
                    <a:pt x="5589" y="1688"/>
                  </a:lnTo>
                  <a:lnTo>
                    <a:pt x="5615" y="1688"/>
                  </a:lnTo>
                  <a:lnTo>
                    <a:pt x="5640" y="1688"/>
                  </a:lnTo>
                  <a:lnTo>
                    <a:pt x="5782" y="1688"/>
                  </a:lnTo>
                  <a:lnTo>
                    <a:pt x="5798" y="1688"/>
                  </a:lnTo>
                  <a:lnTo>
                    <a:pt x="5823" y="1688"/>
                  </a:lnTo>
                  <a:lnTo>
                    <a:pt x="5848" y="1688"/>
                  </a:lnTo>
                  <a:lnTo>
                    <a:pt x="5865" y="1688"/>
                  </a:lnTo>
                  <a:lnTo>
                    <a:pt x="5890" y="1688"/>
                  </a:lnTo>
                  <a:lnTo>
                    <a:pt x="5907" y="1696"/>
                  </a:lnTo>
                  <a:lnTo>
                    <a:pt x="5932" y="1705"/>
                  </a:lnTo>
                  <a:lnTo>
                    <a:pt x="5949" y="1713"/>
                  </a:lnTo>
                  <a:lnTo>
                    <a:pt x="5974" y="1730"/>
                  </a:lnTo>
                  <a:lnTo>
                    <a:pt x="5982" y="1738"/>
                  </a:lnTo>
                  <a:lnTo>
                    <a:pt x="5990" y="1746"/>
                  </a:lnTo>
                  <a:lnTo>
                    <a:pt x="5999" y="1746"/>
                  </a:lnTo>
                  <a:lnTo>
                    <a:pt x="6007" y="1755"/>
                  </a:lnTo>
                  <a:lnTo>
                    <a:pt x="6016" y="1763"/>
                  </a:lnTo>
                  <a:lnTo>
                    <a:pt x="6024" y="1772"/>
                  </a:lnTo>
                  <a:lnTo>
                    <a:pt x="6032" y="1780"/>
                  </a:lnTo>
                  <a:lnTo>
                    <a:pt x="6041" y="1797"/>
                  </a:lnTo>
                  <a:lnTo>
                    <a:pt x="6049" y="1805"/>
                  </a:lnTo>
                  <a:lnTo>
                    <a:pt x="6057" y="1813"/>
                  </a:lnTo>
                  <a:lnTo>
                    <a:pt x="6066" y="1822"/>
                  </a:lnTo>
                  <a:lnTo>
                    <a:pt x="6066" y="1838"/>
                  </a:lnTo>
                  <a:lnTo>
                    <a:pt x="6074" y="1847"/>
                  </a:lnTo>
                  <a:lnTo>
                    <a:pt x="6074" y="1855"/>
                  </a:lnTo>
                  <a:lnTo>
                    <a:pt x="6074" y="1872"/>
                  </a:lnTo>
                  <a:lnTo>
                    <a:pt x="6074" y="1880"/>
                  </a:lnTo>
                  <a:lnTo>
                    <a:pt x="6082" y="1905"/>
                  </a:lnTo>
                  <a:lnTo>
                    <a:pt x="6091" y="1939"/>
                  </a:lnTo>
                  <a:lnTo>
                    <a:pt x="6091" y="1964"/>
                  </a:lnTo>
                  <a:lnTo>
                    <a:pt x="6099" y="1989"/>
                  </a:lnTo>
                  <a:lnTo>
                    <a:pt x="6099" y="2014"/>
                  </a:lnTo>
                  <a:lnTo>
                    <a:pt x="6099" y="2047"/>
                  </a:lnTo>
                  <a:lnTo>
                    <a:pt x="6099" y="2072"/>
                  </a:lnTo>
                  <a:lnTo>
                    <a:pt x="6099" y="2097"/>
                  </a:lnTo>
                  <a:lnTo>
                    <a:pt x="6099" y="2231"/>
                  </a:lnTo>
                  <a:lnTo>
                    <a:pt x="6099" y="2256"/>
                  </a:lnTo>
                  <a:lnTo>
                    <a:pt x="6099" y="2281"/>
                  </a:lnTo>
                  <a:lnTo>
                    <a:pt x="6099" y="2315"/>
                  </a:lnTo>
                  <a:lnTo>
                    <a:pt x="6099" y="2340"/>
                  </a:lnTo>
                  <a:lnTo>
                    <a:pt x="6099" y="2365"/>
                  </a:lnTo>
                  <a:lnTo>
                    <a:pt x="6099" y="2390"/>
                  </a:lnTo>
                  <a:lnTo>
                    <a:pt x="6091" y="2415"/>
                  </a:lnTo>
                  <a:lnTo>
                    <a:pt x="6091" y="2440"/>
                  </a:lnTo>
                  <a:lnTo>
                    <a:pt x="6082" y="2465"/>
                  </a:lnTo>
                  <a:lnTo>
                    <a:pt x="6074" y="2490"/>
                  </a:lnTo>
                  <a:lnTo>
                    <a:pt x="6066" y="2523"/>
                  </a:lnTo>
                  <a:lnTo>
                    <a:pt x="6057" y="2548"/>
                  </a:lnTo>
                  <a:lnTo>
                    <a:pt x="6049" y="2574"/>
                  </a:lnTo>
                  <a:lnTo>
                    <a:pt x="6041" y="2599"/>
                  </a:lnTo>
                  <a:lnTo>
                    <a:pt x="6032" y="2624"/>
                  </a:lnTo>
                  <a:lnTo>
                    <a:pt x="6016" y="2649"/>
                  </a:lnTo>
                  <a:lnTo>
                    <a:pt x="6007" y="2674"/>
                  </a:lnTo>
                  <a:lnTo>
                    <a:pt x="5999" y="2699"/>
                  </a:lnTo>
                  <a:lnTo>
                    <a:pt x="5982" y="2724"/>
                  </a:lnTo>
                  <a:lnTo>
                    <a:pt x="5974" y="2749"/>
                  </a:lnTo>
                  <a:lnTo>
                    <a:pt x="5957" y="2732"/>
                  </a:lnTo>
                  <a:lnTo>
                    <a:pt x="5940" y="2757"/>
                  </a:lnTo>
                  <a:lnTo>
                    <a:pt x="5932" y="2782"/>
                  </a:lnTo>
                  <a:lnTo>
                    <a:pt x="5915" y="2807"/>
                  </a:lnTo>
                  <a:lnTo>
                    <a:pt x="5899" y="2832"/>
                  </a:lnTo>
                  <a:lnTo>
                    <a:pt x="5882" y="2849"/>
                  </a:lnTo>
                  <a:lnTo>
                    <a:pt x="5874" y="2874"/>
                  </a:lnTo>
                  <a:lnTo>
                    <a:pt x="5857" y="2899"/>
                  </a:lnTo>
                  <a:lnTo>
                    <a:pt x="5840" y="2924"/>
                  </a:lnTo>
                  <a:lnTo>
                    <a:pt x="5823" y="2949"/>
                  </a:lnTo>
                  <a:lnTo>
                    <a:pt x="5807" y="2975"/>
                  </a:lnTo>
                  <a:lnTo>
                    <a:pt x="5790" y="2991"/>
                  </a:lnTo>
                  <a:lnTo>
                    <a:pt x="5773" y="3016"/>
                  </a:lnTo>
                  <a:lnTo>
                    <a:pt x="5748" y="3050"/>
                  </a:lnTo>
                  <a:lnTo>
                    <a:pt x="5731" y="3066"/>
                  </a:lnTo>
                  <a:lnTo>
                    <a:pt x="5706" y="3091"/>
                  </a:lnTo>
                  <a:lnTo>
                    <a:pt x="5690" y="3117"/>
                  </a:lnTo>
                  <a:lnTo>
                    <a:pt x="5673" y="3133"/>
                  </a:lnTo>
                  <a:lnTo>
                    <a:pt x="5656" y="3158"/>
                  </a:lnTo>
                  <a:lnTo>
                    <a:pt x="5615" y="3200"/>
                  </a:lnTo>
                  <a:lnTo>
                    <a:pt x="5606" y="3208"/>
                  </a:lnTo>
                  <a:lnTo>
                    <a:pt x="5573" y="3250"/>
                  </a:lnTo>
                  <a:lnTo>
                    <a:pt x="5531" y="3292"/>
                  </a:lnTo>
                  <a:lnTo>
                    <a:pt x="5489" y="3334"/>
                  </a:lnTo>
                  <a:lnTo>
                    <a:pt x="5447" y="3376"/>
                  </a:lnTo>
                  <a:lnTo>
                    <a:pt x="5406" y="3417"/>
                  </a:lnTo>
                  <a:lnTo>
                    <a:pt x="5364" y="3459"/>
                  </a:lnTo>
                  <a:lnTo>
                    <a:pt x="5314" y="3501"/>
                  </a:lnTo>
                  <a:lnTo>
                    <a:pt x="5272" y="3543"/>
                  </a:lnTo>
                  <a:lnTo>
                    <a:pt x="5222" y="3576"/>
                  </a:lnTo>
                  <a:lnTo>
                    <a:pt x="5180" y="3618"/>
                  </a:lnTo>
                  <a:lnTo>
                    <a:pt x="5130" y="3660"/>
                  </a:lnTo>
                  <a:lnTo>
                    <a:pt x="5080" y="3693"/>
                  </a:lnTo>
                  <a:lnTo>
                    <a:pt x="5038" y="3735"/>
                  </a:lnTo>
                  <a:lnTo>
                    <a:pt x="4988" y="3768"/>
                  </a:lnTo>
                  <a:lnTo>
                    <a:pt x="4938" y="3810"/>
                  </a:lnTo>
                  <a:lnTo>
                    <a:pt x="4888" y="3843"/>
                  </a:lnTo>
                  <a:lnTo>
                    <a:pt x="4846" y="3877"/>
                  </a:lnTo>
                  <a:lnTo>
                    <a:pt x="4796" y="3910"/>
                  </a:lnTo>
                  <a:lnTo>
                    <a:pt x="4746" y="3944"/>
                  </a:lnTo>
                  <a:lnTo>
                    <a:pt x="4696" y="3977"/>
                  </a:lnTo>
                  <a:lnTo>
                    <a:pt x="4654" y="4010"/>
                  </a:lnTo>
                  <a:lnTo>
                    <a:pt x="4604" y="4044"/>
                  </a:lnTo>
                  <a:lnTo>
                    <a:pt x="4554" y="4069"/>
                  </a:lnTo>
                  <a:lnTo>
                    <a:pt x="4512" y="4102"/>
                  </a:lnTo>
                  <a:lnTo>
                    <a:pt x="4495" y="4111"/>
                  </a:lnTo>
                  <a:lnTo>
                    <a:pt x="4462" y="4136"/>
                  </a:lnTo>
                  <a:lnTo>
                    <a:pt x="4420" y="4161"/>
                  </a:lnTo>
                  <a:lnTo>
                    <a:pt x="4378" y="4186"/>
                  </a:lnTo>
                  <a:lnTo>
                    <a:pt x="4286" y="4244"/>
                  </a:lnTo>
                  <a:lnTo>
                    <a:pt x="4203" y="4294"/>
                  </a:lnTo>
                  <a:lnTo>
                    <a:pt x="4128" y="4336"/>
                  </a:lnTo>
                  <a:lnTo>
                    <a:pt x="4052" y="4386"/>
                  </a:lnTo>
                  <a:lnTo>
                    <a:pt x="3977" y="4420"/>
                  </a:lnTo>
                  <a:lnTo>
                    <a:pt x="3894" y="4478"/>
                  </a:lnTo>
                  <a:lnTo>
                    <a:pt x="3802" y="4528"/>
                  </a:lnTo>
                  <a:lnTo>
                    <a:pt x="3710" y="4578"/>
                  </a:lnTo>
                  <a:lnTo>
                    <a:pt x="3618" y="4629"/>
                  </a:lnTo>
                  <a:lnTo>
                    <a:pt x="3434" y="4729"/>
                  </a:lnTo>
                  <a:lnTo>
                    <a:pt x="3334" y="4787"/>
                  </a:lnTo>
                  <a:lnTo>
                    <a:pt x="3351" y="4779"/>
                  </a:lnTo>
                  <a:lnTo>
                    <a:pt x="3417" y="4762"/>
                  </a:lnTo>
                  <a:lnTo>
                    <a:pt x="3526" y="4729"/>
                  </a:lnTo>
                  <a:lnTo>
                    <a:pt x="3568" y="4721"/>
                  </a:lnTo>
                  <a:lnTo>
                    <a:pt x="3593" y="4712"/>
                  </a:lnTo>
                  <a:lnTo>
                    <a:pt x="3668" y="4754"/>
                  </a:lnTo>
                  <a:close/>
                  <a:moveTo>
                    <a:pt x="2674" y="4904"/>
                  </a:moveTo>
                  <a:lnTo>
                    <a:pt x="2666" y="4904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82" y="4913"/>
                  </a:lnTo>
                  <a:lnTo>
                    <a:pt x="2682" y="4913"/>
                  </a:lnTo>
                  <a:lnTo>
                    <a:pt x="2691" y="4913"/>
                  </a:lnTo>
                  <a:lnTo>
                    <a:pt x="2691" y="4913"/>
                  </a:lnTo>
                  <a:lnTo>
                    <a:pt x="2707" y="4913"/>
                  </a:lnTo>
                  <a:lnTo>
                    <a:pt x="2716" y="4913"/>
                  </a:lnTo>
                  <a:lnTo>
                    <a:pt x="2716" y="4904"/>
                  </a:lnTo>
                  <a:lnTo>
                    <a:pt x="2716" y="4929"/>
                  </a:lnTo>
                  <a:lnTo>
                    <a:pt x="2699" y="4913"/>
                  </a:lnTo>
                  <a:lnTo>
                    <a:pt x="2699" y="4913"/>
                  </a:lnTo>
                  <a:lnTo>
                    <a:pt x="2691" y="4904"/>
                  </a:lnTo>
                  <a:lnTo>
                    <a:pt x="2691" y="4904"/>
                  </a:lnTo>
                  <a:lnTo>
                    <a:pt x="2674" y="4896"/>
                  </a:lnTo>
                  <a:lnTo>
                    <a:pt x="2674" y="4904"/>
                  </a:lnTo>
                  <a:lnTo>
                    <a:pt x="2666" y="4896"/>
                  </a:lnTo>
                  <a:close/>
                  <a:moveTo>
                    <a:pt x="2707" y="4929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34"/>
            <p:cNvSpPr/>
            <p:nvPr/>
          </p:nvSpPr>
          <p:spPr>
            <a:xfrm>
              <a:off x="7694337" y="4678263"/>
              <a:ext cx="397284" cy="310763"/>
            </a:xfrm>
            <a:custGeom>
              <a:avLst/>
              <a:gdLst/>
              <a:ahLst/>
              <a:cxnLst/>
              <a:rect l="l" t="t" r="r" b="b"/>
              <a:pathLst>
                <a:path w="8054" h="6300" extrusionOk="0">
                  <a:moveTo>
                    <a:pt x="6575" y="3251"/>
                  </a:moveTo>
                  <a:lnTo>
                    <a:pt x="6651" y="3251"/>
                  </a:lnTo>
                  <a:lnTo>
                    <a:pt x="6717" y="3251"/>
                  </a:lnTo>
                  <a:lnTo>
                    <a:pt x="6793" y="3251"/>
                  </a:lnTo>
                  <a:lnTo>
                    <a:pt x="6859" y="3251"/>
                  </a:lnTo>
                  <a:lnTo>
                    <a:pt x="6935" y="3259"/>
                  </a:lnTo>
                  <a:lnTo>
                    <a:pt x="6976" y="3259"/>
                  </a:lnTo>
                  <a:lnTo>
                    <a:pt x="7010" y="3259"/>
                  </a:lnTo>
                  <a:lnTo>
                    <a:pt x="7051" y="3259"/>
                  </a:lnTo>
                  <a:lnTo>
                    <a:pt x="7077" y="3259"/>
                  </a:lnTo>
                  <a:lnTo>
                    <a:pt x="7085" y="3259"/>
                  </a:lnTo>
                  <a:lnTo>
                    <a:pt x="7127" y="3259"/>
                  </a:lnTo>
                  <a:lnTo>
                    <a:pt x="7160" y="3259"/>
                  </a:lnTo>
                  <a:lnTo>
                    <a:pt x="7202" y="3267"/>
                  </a:lnTo>
                  <a:lnTo>
                    <a:pt x="7235" y="3276"/>
                  </a:lnTo>
                  <a:lnTo>
                    <a:pt x="7269" y="3276"/>
                  </a:lnTo>
                  <a:lnTo>
                    <a:pt x="7310" y="3284"/>
                  </a:lnTo>
                  <a:lnTo>
                    <a:pt x="7344" y="3292"/>
                  </a:lnTo>
                  <a:lnTo>
                    <a:pt x="7386" y="3301"/>
                  </a:lnTo>
                  <a:lnTo>
                    <a:pt x="7419" y="3309"/>
                  </a:lnTo>
                  <a:lnTo>
                    <a:pt x="7452" y="3317"/>
                  </a:lnTo>
                  <a:lnTo>
                    <a:pt x="7486" y="3326"/>
                  </a:lnTo>
                  <a:lnTo>
                    <a:pt x="7519" y="3334"/>
                  </a:lnTo>
                  <a:lnTo>
                    <a:pt x="7553" y="3351"/>
                  </a:lnTo>
                  <a:lnTo>
                    <a:pt x="7586" y="3359"/>
                  </a:lnTo>
                  <a:lnTo>
                    <a:pt x="7620" y="3376"/>
                  </a:lnTo>
                  <a:lnTo>
                    <a:pt x="7653" y="3384"/>
                  </a:lnTo>
                  <a:lnTo>
                    <a:pt x="7686" y="3401"/>
                  </a:lnTo>
                  <a:lnTo>
                    <a:pt x="7720" y="3409"/>
                  </a:lnTo>
                  <a:lnTo>
                    <a:pt x="7753" y="3426"/>
                  </a:lnTo>
                  <a:lnTo>
                    <a:pt x="7778" y="3443"/>
                  </a:lnTo>
                  <a:lnTo>
                    <a:pt x="7812" y="3460"/>
                  </a:lnTo>
                  <a:lnTo>
                    <a:pt x="7828" y="3476"/>
                  </a:lnTo>
                  <a:lnTo>
                    <a:pt x="7845" y="3485"/>
                  </a:lnTo>
                  <a:lnTo>
                    <a:pt x="7853" y="3493"/>
                  </a:lnTo>
                  <a:lnTo>
                    <a:pt x="7870" y="3501"/>
                  </a:lnTo>
                  <a:lnTo>
                    <a:pt x="7887" y="3518"/>
                  </a:lnTo>
                  <a:lnTo>
                    <a:pt x="7895" y="3526"/>
                  </a:lnTo>
                  <a:lnTo>
                    <a:pt x="7912" y="3543"/>
                  </a:lnTo>
                  <a:lnTo>
                    <a:pt x="7920" y="3551"/>
                  </a:lnTo>
                  <a:lnTo>
                    <a:pt x="7937" y="3568"/>
                  </a:lnTo>
                  <a:lnTo>
                    <a:pt x="7945" y="3576"/>
                  </a:lnTo>
                  <a:lnTo>
                    <a:pt x="7962" y="3593"/>
                  </a:lnTo>
                  <a:lnTo>
                    <a:pt x="7970" y="3610"/>
                  </a:lnTo>
                  <a:lnTo>
                    <a:pt x="7979" y="3618"/>
                  </a:lnTo>
                  <a:lnTo>
                    <a:pt x="7996" y="3635"/>
                  </a:lnTo>
                  <a:lnTo>
                    <a:pt x="8004" y="3652"/>
                  </a:lnTo>
                  <a:lnTo>
                    <a:pt x="8012" y="3668"/>
                  </a:lnTo>
                  <a:lnTo>
                    <a:pt x="8021" y="3685"/>
                  </a:lnTo>
                  <a:lnTo>
                    <a:pt x="8029" y="3702"/>
                  </a:lnTo>
                  <a:lnTo>
                    <a:pt x="8037" y="3718"/>
                  </a:lnTo>
                  <a:lnTo>
                    <a:pt x="8046" y="3735"/>
                  </a:lnTo>
                  <a:lnTo>
                    <a:pt x="8054" y="3760"/>
                  </a:lnTo>
                  <a:lnTo>
                    <a:pt x="8054" y="3777"/>
                  </a:lnTo>
                  <a:lnTo>
                    <a:pt x="8054" y="3794"/>
                  </a:lnTo>
                  <a:lnTo>
                    <a:pt x="8054" y="3819"/>
                  </a:lnTo>
                  <a:lnTo>
                    <a:pt x="8054" y="3835"/>
                  </a:lnTo>
                  <a:lnTo>
                    <a:pt x="8054" y="3852"/>
                  </a:lnTo>
                  <a:lnTo>
                    <a:pt x="8054" y="3961"/>
                  </a:lnTo>
                  <a:lnTo>
                    <a:pt x="8054" y="3977"/>
                  </a:lnTo>
                  <a:lnTo>
                    <a:pt x="8054" y="4003"/>
                  </a:lnTo>
                  <a:lnTo>
                    <a:pt x="8054" y="4019"/>
                  </a:lnTo>
                  <a:lnTo>
                    <a:pt x="8054" y="4036"/>
                  </a:lnTo>
                  <a:lnTo>
                    <a:pt x="8054" y="4061"/>
                  </a:lnTo>
                  <a:lnTo>
                    <a:pt x="8046" y="4078"/>
                  </a:lnTo>
                  <a:lnTo>
                    <a:pt x="8037" y="4103"/>
                  </a:lnTo>
                  <a:lnTo>
                    <a:pt x="8029" y="4119"/>
                  </a:lnTo>
                  <a:lnTo>
                    <a:pt x="8029" y="4136"/>
                  </a:lnTo>
                  <a:lnTo>
                    <a:pt x="8021" y="4161"/>
                  </a:lnTo>
                  <a:lnTo>
                    <a:pt x="8004" y="4178"/>
                  </a:lnTo>
                  <a:lnTo>
                    <a:pt x="7996" y="4195"/>
                  </a:lnTo>
                  <a:lnTo>
                    <a:pt x="7987" y="4211"/>
                  </a:lnTo>
                  <a:lnTo>
                    <a:pt x="7979" y="4236"/>
                  </a:lnTo>
                  <a:lnTo>
                    <a:pt x="7962" y="4253"/>
                  </a:lnTo>
                  <a:lnTo>
                    <a:pt x="7954" y="4270"/>
                  </a:lnTo>
                  <a:lnTo>
                    <a:pt x="7937" y="4295"/>
                  </a:lnTo>
                  <a:lnTo>
                    <a:pt x="7929" y="4312"/>
                  </a:lnTo>
                  <a:lnTo>
                    <a:pt x="7912" y="4328"/>
                  </a:lnTo>
                  <a:lnTo>
                    <a:pt x="7904" y="4345"/>
                  </a:lnTo>
                  <a:lnTo>
                    <a:pt x="7887" y="4370"/>
                  </a:lnTo>
                  <a:lnTo>
                    <a:pt x="7870" y="4387"/>
                  </a:lnTo>
                  <a:lnTo>
                    <a:pt x="7853" y="4404"/>
                  </a:lnTo>
                  <a:lnTo>
                    <a:pt x="7837" y="4429"/>
                  </a:lnTo>
                  <a:lnTo>
                    <a:pt x="7820" y="4445"/>
                  </a:lnTo>
                  <a:lnTo>
                    <a:pt x="7803" y="4470"/>
                  </a:lnTo>
                  <a:lnTo>
                    <a:pt x="7787" y="4487"/>
                  </a:lnTo>
                  <a:lnTo>
                    <a:pt x="7762" y="4504"/>
                  </a:lnTo>
                  <a:lnTo>
                    <a:pt x="7745" y="4529"/>
                  </a:lnTo>
                  <a:lnTo>
                    <a:pt x="7720" y="4546"/>
                  </a:lnTo>
                  <a:lnTo>
                    <a:pt x="7703" y="4571"/>
                  </a:lnTo>
                  <a:lnTo>
                    <a:pt x="7670" y="4596"/>
                  </a:lnTo>
                  <a:lnTo>
                    <a:pt x="7620" y="4646"/>
                  </a:lnTo>
                  <a:lnTo>
                    <a:pt x="7561" y="4696"/>
                  </a:lnTo>
                  <a:lnTo>
                    <a:pt x="7494" y="4754"/>
                  </a:lnTo>
                  <a:lnTo>
                    <a:pt x="7461" y="4779"/>
                  </a:lnTo>
                  <a:lnTo>
                    <a:pt x="7427" y="4813"/>
                  </a:lnTo>
                  <a:lnTo>
                    <a:pt x="7394" y="4838"/>
                  </a:lnTo>
                  <a:lnTo>
                    <a:pt x="7361" y="4871"/>
                  </a:lnTo>
                  <a:lnTo>
                    <a:pt x="7327" y="4896"/>
                  </a:lnTo>
                  <a:lnTo>
                    <a:pt x="7302" y="4913"/>
                  </a:lnTo>
                  <a:lnTo>
                    <a:pt x="7269" y="4938"/>
                  </a:lnTo>
                  <a:lnTo>
                    <a:pt x="7252" y="4947"/>
                  </a:lnTo>
                  <a:lnTo>
                    <a:pt x="7244" y="4955"/>
                  </a:lnTo>
                  <a:lnTo>
                    <a:pt x="7152" y="5013"/>
                  </a:lnTo>
                  <a:lnTo>
                    <a:pt x="7060" y="5055"/>
                  </a:lnTo>
                  <a:lnTo>
                    <a:pt x="6985" y="5105"/>
                  </a:lnTo>
                  <a:lnTo>
                    <a:pt x="6909" y="5147"/>
                  </a:lnTo>
                  <a:lnTo>
                    <a:pt x="6834" y="5189"/>
                  </a:lnTo>
                  <a:lnTo>
                    <a:pt x="6759" y="5222"/>
                  </a:lnTo>
                  <a:lnTo>
                    <a:pt x="6692" y="5264"/>
                  </a:lnTo>
                  <a:lnTo>
                    <a:pt x="6625" y="5297"/>
                  </a:lnTo>
                  <a:lnTo>
                    <a:pt x="6559" y="5331"/>
                  </a:lnTo>
                  <a:lnTo>
                    <a:pt x="6492" y="5364"/>
                  </a:lnTo>
                  <a:lnTo>
                    <a:pt x="6425" y="5398"/>
                  </a:lnTo>
                  <a:lnTo>
                    <a:pt x="6350" y="5431"/>
                  </a:lnTo>
                  <a:lnTo>
                    <a:pt x="6199" y="5498"/>
                  </a:lnTo>
                  <a:lnTo>
                    <a:pt x="6032" y="5581"/>
                  </a:lnTo>
                  <a:lnTo>
                    <a:pt x="5840" y="5673"/>
                  </a:lnTo>
                  <a:lnTo>
                    <a:pt x="5656" y="5765"/>
                  </a:lnTo>
                  <a:lnTo>
                    <a:pt x="5556" y="5807"/>
                  </a:lnTo>
                  <a:lnTo>
                    <a:pt x="5464" y="5857"/>
                  </a:lnTo>
                  <a:lnTo>
                    <a:pt x="5372" y="5899"/>
                  </a:lnTo>
                  <a:lnTo>
                    <a:pt x="5280" y="5949"/>
                  </a:lnTo>
                  <a:lnTo>
                    <a:pt x="5189" y="5991"/>
                  </a:lnTo>
                  <a:lnTo>
                    <a:pt x="5088" y="6041"/>
                  </a:lnTo>
                  <a:lnTo>
                    <a:pt x="4996" y="6091"/>
                  </a:lnTo>
                  <a:lnTo>
                    <a:pt x="4905" y="6133"/>
                  </a:lnTo>
                  <a:lnTo>
                    <a:pt x="4896" y="6133"/>
                  </a:lnTo>
                  <a:lnTo>
                    <a:pt x="4813" y="6175"/>
                  </a:lnTo>
                  <a:lnTo>
                    <a:pt x="4712" y="6216"/>
                  </a:lnTo>
                  <a:lnTo>
                    <a:pt x="4620" y="6258"/>
                  </a:lnTo>
                  <a:lnTo>
                    <a:pt x="4520" y="6300"/>
                  </a:lnTo>
                  <a:lnTo>
                    <a:pt x="4345" y="6258"/>
                  </a:lnTo>
                  <a:lnTo>
                    <a:pt x="4395" y="6083"/>
                  </a:lnTo>
                  <a:lnTo>
                    <a:pt x="4487" y="6016"/>
                  </a:lnTo>
                  <a:lnTo>
                    <a:pt x="4570" y="5957"/>
                  </a:lnTo>
                  <a:lnTo>
                    <a:pt x="4662" y="5899"/>
                  </a:lnTo>
                  <a:lnTo>
                    <a:pt x="4737" y="5840"/>
                  </a:lnTo>
                  <a:lnTo>
                    <a:pt x="4746" y="5840"/>
                  </a:lnTo>
                  <a:lnTo>
                    <a:pt x="4838" y="5782"/>
                  </a:lnTo>
                  <a:lnTo>
                    <a:pt x="4930" y="5732"/>
                  </a:lnTo>
                  <a:lnTo>
                    <a:pt x="5030" y="5682"/>
                  </a:lnTo>
                  <a:lnTo>
                    <a:pt x="5122" y="5640"/>
                  </a:lnTo>
                  <a:lnTo>
                    <a:pt x="5214" y="5590"/>
                  </a:lnTo>
                  <a:lnTo>
                    <a:pt x="5306" y="5540"/>
                  </a:lnTo>
                  <a:lnTo>
                    <a:pt x="5397" y="5490"/>
                  </a:lnTo>
                  <a:lnTo>
                    <a:pt x="5498" y="5439"/>
                  </a:lnTo>
                  <a:lnTo>
                    <a:pt x="5681" y="5348"/>
                  </a:lnTo>
                  <a:lnTo>
                    <a:pt x="5874" y="5256"/>
                  </a:lnTo>
                  <a:lnTo>
                    <a:pt x="6041" y="5172"/>
                  </a:lnTo>
                  <a:lnTo>
                    <a:pt x="6183" y="5097"/>
                  </a:lnTo>
                  <a:lnTo>
                    <a:pt x="6258" y="5063"/>
                  </a:lnTo>
                  <a:lnTo>
                    <a:pt x="6325" y="5030"/>
                  </a:lnTo>
                  <a:lnTo>
                    <a:pt x="6383" y="4997"/>
                  </a:lnTo>
                  <a:lnTo>
                    <a:pt x="6450" y="4963"/>
                  </a:lnTo>
                  <a:lnTo>
                    <a:pt x="6517" y="4930"/>
                  </a:lnTo>
                  <a:lnTo>
                    <a:pt x="6584" y="4888"/>
                  </a:lnTo>
                  <a:lnTo>
                    <a:pt x="6651" y="4855"/>
                  </a:lnTo>
                  <a:lnTo>
                    <a:pt x="6717" y="4813"/>
                  </a:lnTo>
                  <a:lnTo>
                    <a:pt x="6793" y="4771"/>
                  </a:lnTo>
                  <a:lnTo>
                    <a:pt x="6868" y="4729"/>
                  </a:lnTo>
                  <a:lnTo>
                    <a:pt x="6951" y="4679"/>
                  </a:lnTo>
                  <a:lnTo>
                    <a:pt x="7035" y="4621"/>
                  </a:lnTo>
                  <a:lnTo>
                    <a:pt x="7043" y="4621"/>
                  </a:lnTo>
                  <a:lnTo>
                    <a:pt x="7043" y="4621"/>
                  </a:lnTo>
                  <a:lnTo>
                    <a:pt x="7060" y="4612"/>
                  </a:lnTo>
                  <a:lnTo>
                    <a:pt x="7085" y="4587"/>
                  </a:lnTo>
                  <a:lnTo>
                    <a:pt x="7110" y="4571"/>
                  </a:lnTo>
                  <a:lnTo>
                    <a:pt x="7143" y="4546"/>
                  </a:lnTo>
                  <a:lnTo>
                    <a:pt x="7168" y="4520"/>
                  </a:lnTo>
                  <a:lnTo>
                    <a:pt x="7202" y="4495"/>
                  </a:lnTo>
                  <a:lnTo>
                    <a:pt x="7227" y="4462"/>
                  </a:lnTo>
                  <a:lnTo>
                    <a:pt x="7294" y="4412"/>
                  </a:lnTo>
                  <a:lnTo>
                    <a:pt x="7344" y="4362"/>
                  </a:lnTo>
                  <a:lnTo>
                    <a:pt x="7386" y="4320"/>
                  </a:lnTo>
                  <a:lnTo>
                    <a:pt x="7419" y="4287"/>
                  </a:lnTo>
                  <a:lnTo>
                    <a:pt x="7436" y="4270"/>
                  </a:lnTo>
                  <a:lnTo>
                    <a:pt x="7452" y="4253"/>
                  </a:lnTo>
                  <a:lnTo>
                    <a:pt x="7469" y="4236"/>
                  </a:lnTo>
                  <a:lnTo>
                    <a:pt x="7478" y="4220"/>
                  </a:lnTo>
                  <a:lnTo>
                    <a:pt x="7494" y="4203"/>
                  </a:lnTo>
                  <a:lnTo>
                    <a:pt x="7511" y="4186"/>
                  </a:lnTo>
                  <a:lnTo>
                    <a:pt x="7519" y="4170"/>
                  </a:lnTo>
                  <a:lnTo>
                    <a:pt x="7536" y="4161"/>
                  </a:lnTo>
                  <a:lnTo>
                    <a:pt x="7544" y="4145"/>
                  </a:lnTo>
                  <a:lnTo>
                    <a:pt x="7544" y="4145"/>
                  </a:lnTo>
                  <a:lnTo>
                    <a:pt x="7561" y="4128"/>
                  </a:lnTo>
                  <a:lnTo>
                    <a:pt x="7569" y="4111"/>
                  </a:lnTo>
                  <a:lnTo>
                    <a:pt x="7569" y="4111"/>
                  </a:lnTo>
                  <a:lnTo>
                    <a:pt x="7578" y="4094"/>
                  </a:lnTo>
                  <a:lnTo>
                    <a:pt x="7595" y="4078"/>
                  </a:lnTo>
                  <a:lnTo>
                    <a:pt x="7595" y="4078"/>
                  </a:lnTo>
                  <a:lnTo>
                    <a:pt x="7603" y="4069"/>
                  </a:lnTo>
                  <a:lnTo>
                    <a:pt x="7611" y="4053"/>
                  </a:lnTo>
                  <a:lnTo>
                    <a:pt x="7611" y="4053"/>
                  </a:lnTo>
                  <a:lnTo>
                    <a:pt x="7620" y="4044"/>
                  </a:lnTo>
                  <a:lnTo>
                    <a:pt x="7628" y="4028"/>
                  </a:lnTo>
                  <a:lnTo>
                    <a:pt x="7628" y="4028"/>
                  </a:lnTo>
                  <a:lnTo>
                    <a:pt x="7636" y="4011"/>
                  </a:lnTo>
                  <a:lnTo>
                    <a:pt x="7636" y="4003"/>
                  </a:lnTo>
                  <a:lnTo>
                    <a:pt x="7636" y="4003"/>
                  </a:lnTo>
                  <a:lnTo>
                    <a:pt x="7636" y="3994"/>
                  </a:lnTo>
                  <a:lnTo>
                    <a:pt x="7636" y="3986"/>
                  </a:lnTo>
                  <a:lnTo>
                    <a:pt x="7636" y="3977"/>
                  </a:lnTo>
                  <a:lnTo>
                    <a:pt x="7636" y="3969"/>
                  </a:lnTo>
                  <a:lnTo>
                    <a:pt x="7636" y="3961"/>
                  </a:lnTo>
                  <a:lnTo>
                    <a:pt x="7636" y="3952"/>
                  </a:lnTo>
                  <a:lnTo>
                    <a:pt x="7636" y="3944"/>
                  </a:lnTo>
                  <a:lnTo>
                    <a:pt x="7636" y="3936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28" y="3911"/>
                  </a:lnTo>
                  <a:lnTo>
                    <a:pt x="7620" y="3911"/>
                  </a:lnTo>
                  <a:lnTo>
                    <a:pt x="7620" y="3911"/>
                  </a:lnTo>
                  <a:lnTo>
                    <a:pt x="7611" y="3911"/>
                  </a:lnTo>
                  <a:lnTo>
                    <a:pt x="7595" y="3902"/>
                  </a:lnTo>
                  <a:lnTo>
                    <a:pt x="7578" y="3894"/>
                  </a:lnTo>
                  <a:lnTo>
                    <a:pt x="7561" y="3886"/>
                  </a:lnTo>
                  <a:lnTo>
                    <a:pt x="7536" y="3877"/>
                  </a:lnTo>
                  <a:lnTo>
                    <a:pt x="7519" y="3869"/>
                  </a:lnTo>
                  <a:lnTo>
                    <a:pt x="7494" y="3860"/>
                  </a:lnTo>
                  <a:lnTo>
                    <a:pt x="7469" y="3852"/>
                  </a:lnTo>
                  <a:lnTo>
                    <a:pt x="7469" y="3852"/>
                  </a:lnTo>
                  <a:lnTo>
                    <a:pt x="7444" y="3844"/>
                  </a:lnTo>
                  <a:lnTo>
                    <a:pt x="7419" y="3835"/>
                  </a:lnTo>
                  <a:lnTo>
                    <a:pt x="7394" y="3827"/>
                  </a:lnTo>
                  <a:lnTo>
                    <a:pt x="7361" y="3819"/>
                  </a:lnTo>
                  <a:lnTo>
                    <a:pt x="7336" y="3810"/>
                  </a:lnTo>
                  <a:lnTo>
                    <a:pt x="7302" y="3810"/>
                  </a:lnTo>
                  <a:lnTo>
                    <a:pt x="7277" y="3802"/>
                  </a:lnTo>
                  <a:lnTo>
                    <a:pt x="7244" y="3794"/>
                  </a:lnTo>
                  <a:lnTo>
                    <a:pt x="7219" y="3794"/>
                  </a:lnTo>
                  <a:lnTo>
                    <a:pt x="7185" y="3794"/>
                  </a:lnTo>
                  <a:lnTo>
                    <a:pt x="7152" y="3794"/>
                  </a:lnTo>
                  <a:lnTo>
                    <a:pt x="7118" y="3794"/>
                  </a:lnTo>
                  <a:lnTo>
                    <a:pt x="7085" y="3794"/>
                  </a:lnTo>
                  <a:lnTo>
                    <a:pt x="7051" y="3794"/>
                  </a:lnTo>
                  <a:lnTo>
                    <a:pt x="7043" y="3794"/>
                  </a:lnTo>
                  <a:lnTo>
                    <a:pt x="7018" y="3794"/>
                  </a:lnTo>
                  <a:lnTo>
                    <a:pt x="6985" y="3794"/>
                  </a:lnTo>
                  <a:lnTo>
                    <a:pt x="6951" y="3794"/>
                  </a:lnTo>
                  <a:lnTo>
                    <a:pt x="6918" y="3794"/>
                  </a:lnTo>
                  <a:lnTo>
                    <a:pt x="6851" y="3794"/>
                  </a:lnTo>
                  <a:lnTo>
                    <a:pt x="6784" y="3794"/>
                  </a:lnTo>
                  <a:lnTo>
                    <a:pt x="6717" y="3794"/>
                  </a:lnTo>
                  <a:lnTo>
                    <a:pt x="6366" y="3794"/>
                  </a:lnTo>
                  <a:lnTo>
                    <a:pt x="6300" y="3794"/>
                  </a:lnTo>
                  <a:lnTo>
                    <a:pt x="6241" y="3794"/>
                  </a:lnTo>
                  <a:lnTo>
                    <a:pt x="6174" y="3794"/>
                  </a:lnTo>
                  <a:lnTo>
                    <a:pt x="6107" y="3794"/>
                  </a:lnTo>
                  <a:lnTo>
                    <a:pt x="6041" y="3794"/>
                  </a:lnTo>
                  <a:lnTo>
                    <a:pt x="5982" y="3802"/>
                  </a:lnTo>
                  <a:lnTo>
                    <a:pt x="5915" y="3810"/>
                  </a:lnTo>
                  <a:lnTo>
                    <a:pt x="5857" y="3819"/>
                  </a:lnTo>
                  <a:lnTo>
                    <a:pt x="5790" y="3819"/>
                  </a:lnTo>
                  <a:lnTo>
                    <a:pt x="5723" y="3827"/>
                  </a:lnTo>
                  <a:lnTo>
                    <a:pt x="5665" y="3835"/>
                  </a:lnTo>
                  <a:lnTo>
                    <a:pt x="5598" y="3844"/>
                  </a:lnTo>
                  <a:lnTo>
                    <a:pt x="5539" y="3860"/>
                  </a:lnTo>
                  <a:lnTo>
                    <a:pt x="5473" y="3869"/>
                  </a:lnTo>
                  <a:lnTo>
                    <a:pt x="5414" y="3877"/>
                  </a:lnTo>
                  <a:lnTo>
                    <a:pt x="5347" y="3886"/>
                  </a:lnTo>
                  <a:lnTo>
                    <a:pt x="5289" y="3902"/>
                  </a:lnTo>
                  <a:lnTo>
                    <a:pt x="5230" y="3911"/>
                  </a:lnTo>
                  <a:lnTo>
                    <a:pt x="5163" y="3927"/>
                  </a:lnTo>
                  <a:lnTo>
                    <a:pt x="5105" y="3936"/>
                  </a:lnTo>
                  <a:lnTo>
                    <a:pt x="5047" y="3952"/>
                  </a:lnTo>
                  <a:lnTo>
                    <a:pt x="4980" y="3969"/>
                  </a:lnTo>
                  <a:lnTo>
                    <a:pt x="4921" y="3977"/>
                  </a:lnTo>
                  <a:lnTo>
                    <a:pt x="4863" y="3994"/>
                  </a:lnTo>
                  <a:lnTo>
                    <a:pt x="4796" y="4011"/>
                  </a:lnTo>
                  <a:lnTo>
                    <a:pt x="4737" y="4028"/>
                  </a:lnTo>
                  <a:lnTo>
                    <a:pt x="4679" y="4044"/>
                  </a:lnTo>
                  <a:lnTo>
                    <a:pt x="4620" y="4053"/>
                  </a:lnTo>
                  <a:lnTo>
                    <a:pt x="4554" y="4078"/>
                  </a:lnTo>
                  <a:lnTo>
                    <a:pt x="4495" y="4086"/>
                  </a:lnTo>
                  <a:lnTo>
                    <a:pt x="4370" y="4128"/>
                  </a:lnTo>
                  <a:lnTo>
                    <a:pt x="4253" y="4161"/>
                  </a:lnTo>
                  <a:lnTo>
                    <a:pt x="4128" y="4195"/>
                  </a:lnTo>
                  <a:lnTo>
                    <a:pt x="4002" y="4236"/>
                  </a:lnTo>
                  <a:lnTo>
                    <a:pt x="3885" y="4270"/>
                  </a:lnTo>
                  <a:lnTo>
                    <a:pt x="3635" y="4345"/>
                  </a:lnTo>
                  <a:lnTo>
                    <a:pt x="3384" y="4420"/>
                  </a:lnTo>
                  <a:lnTo>
                    <a:pt x="3259" y="4462"/>
                  </a:lnTo>
                  <a:lnTo>
                    <a:pt x="3125" y="4504"/>
                  </a:lnTo>
                  <a:lnTo>
                    <a:pt x="3000" y="4537"/>
                  </a:lnTo>
                  <a:lnTo>
                    <a:pt x="2866" y="4579"/>
                  </a:lnTo>
                  <a:lnTo>
                    <a:pt x="2741" y="4612"/>
                  </a:lnTo>
                  <a:lnTo>
                    <a:pt x="2607" y="4654"/>
                  </a:lnTo>
                  <a:lnTo>
                    <a:pt x="2582" y="4654"/>
                  </a:lnTo>
                  <a:lnTo>
                    <a:pt x="2549" y="4662"/>
                  </a:lnTo>
                  <a:lnTo>
                    <a:pt x="2524" y="4662"/>
                  </a:lnTo>
                  <a:lnTo>
                    <a:pt x="2473" y="4662"/>
                  </a:lnTo>
                  <a:lnTo>
                    <a:pt x="2432" y="4646"/>
                  </a:lnTo>
                  <a:lnTo>
                    <a:pt x="2398" y="4537"/>
                  </a:lnTo>
                  <a:lnTo>
                    <a:pt x="2365" y="4512"/>
                  </a:lnTo>
                  <a:lnTo>
                    <a:pt x="2365" y="4512"/>
                  </a:lnTo>
                  <a:lnTo>
                    <a:pt x="2331" y="4479"/>
                  </a:lnTo>
                  <a:lnTo>
                    <a:pt x="2306" y="4445"/>
                  </a:lnTo>
                  <a:lnTo>
                    <a:pt x="2290" y="4404"/>
                  </a:lnTo>
                  <a:lnTo>
                    <a:pt x="2281" y="4362"/>
                  </a:lnTo>
                  <a:lnTo>
                    <a:pt x="2281" y="4320"/>
                  </a:lnTo>
                  <a:lnTo>
                    <a:pt x="2281" y="4270"/>
                  </a:lnTo>
                  <a:lnTo>
                    <a:pt x="2290" y="4228"/>
                  </a:lnTo>
                  <a:lnTo>
                    <a:pt x="2290" y="4228"/>
                  </a:lnTo>
                  <a:lnTo>
                    <a:pt x="2306" y="4195"/>
                  </a:lnTo>
                  <a:lnTo>
                    <a:pt x="2323" y="4161"/>
                  </a:lnTo>
                  <a:lnTo>
                    <a:pt x="2348" y="4136"/>
                  </a:lnTo>
                  <a:lnTo>
                    <a:pt x="2373" y="4111"/>
                  </a:lnTo>
                  <a:lnTo>
                    <a:pt x="2390" y="4094"/>
                  </a:lnTo>
                  <a:lnTo>
                    <a:pt x="2432" y="4078"/>
                  </a:lnTo>
                  <a:lnTo>
                    <a:pt x="2448" y="4069"/>
                  </a:lnTo>
                  <a:lnTo>
                    <a:pt x="2465" y="4061"/>
                  </a:lnTo>
                  <a:lnTo>
                    <a:pt x="2499" y="4044"/>
                  </a:lnTo>
                  <a:lnTo>
                    <a:pt x="2582" y="4011"/>
                  </a:lnTo>
                  <a:lnTo>
                    <a:pt x="2616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32" y="3994"/>
                  </a:lnTo>
                  <a:lnTo>
                    <a:pt x="2824" y="3919"/>
                  </a:lnTo>
                  <a:lnTo>
                    <a:pt x="2925" y="3877"/>
                  </a:lnTo>
                  <a:lnTo>
                    <a:pt x="2966" y="3860"/>
                  </a:lnTo>
                  <a:lnTo>
                    <a:pt x="3016" y="3835"/>
                  </a:lnTo>
                  <a:lnTo>
                    <a:pt x="3092" y="3802"/>
                  </a:lnTo>
                  <a:lnTo>
                    <a:pt x="3167" y="3769"/>
                  </a:lnTo>
                  <a:lnTo>
                    <a:pt x="3242" y="3735"/>
                  </a:lnTo>
                  <a:lnTo>
                    <a:pt x="3317" y="3693"/>
                  </a:lnTo>
                  <a:lnTo>
                    <a:pt x="3392" y="3660"/>
                  </a:lnTo>
                  <a:lnTo>
                    <a:pt x="3451" y="3627"/>
                  </a:lnTo>
                  <a:lnTo>
                    <a:pt x="3459" y="3618"/>
                  </a:lnTo>
                  <a:lnTo>
                    <a:pt x="3534" y="3576"/>
                  </a:lnTo>
                  <a:lnTo>
                    <a:pt x="3601" y="3535"/>
                  </a:lnTo>
                  <a:lnTo>
                    <a:pt x="3668" y="3493"/>
                  </a:lnTo>
                  <a:lnTo>
                    <a:pt x="3735" y="3451"/>
                  </a:lnTo>
                  <a:lnTo>
                    <a:pt x="3810" y="3401"/>
                  </a:lnTo>
                  <a:lnTo>
                    <a:pt x="3877" y="3359"/>
                  </a:lnTo>
                  <a:lnTo>
                    <a:pt x="3944" y="3309"/>
                  </a:lnTo>
                  <a:lnTo>
                    <a:pt x="4011" y="3267"/>
                  </a:lnTo>
                  <a:lnTo>
                    <a:pt x="4077" y="3217"/>
                  </a:lnTo>
                  <a:lnTo>
                    <a:pt x="4144" y="3167"/>
                  </a:lnTo>
                  <a:lnTo>
                    <a:pt x="4169" y="3150"/>
                  </a:lnTo>
                  <a:lnTo>
                    <a:pt x="4194" y="3125"/>
                  </a:lnTo>
                  <a:lnTo>
                    <a:pt x="4219" y="3109"/>
                  </a:lnTo>
                  <a:lnTo>
                    <a:pt x="4245" y="3084"/>
                  </a:lnTo>
                  <a:lnTo>
                    <a:pt x="4278" y="3059"/>
                  </a:lnTo>
                  <a:lnTo>
                    <a:pt x="4311" y="3025"/>
                  </a:lnTo>
                  <a:lnTo>
                    <a:pt x="4345" y="3000"/>
                  </a:lnTo>
                  <a:lnTo>
                    <a:pt x="4378" y="2967"/>
                  </a:lnTo>
                  <a:lnTo>
                    <a:pt x="4412" y="2933"/>
                  </a:lnTo>
                  <a:lnTo>
                    <a:pt x="4453" y="2891"/>
                  </a:lnTo>
                  <a:lnTo>
                    <a:pt x="4495" y="2858"/>
                  </a:lnTo>
                  <a:lnTo>
                    <a:pt x="4529" y="2816"/>
                  </a:lnTo>
                  <a:lnTo>
                    <a:pt x="4570" y="2774"/>
                  </a:lnTo>
                  <a:lnTo>
                    <a:pt x="4612" y="2733"/>
                  </a:lnTo>
                  <a:lnTo>
                    <a:pt x="4654" y="2691"/>
                  </a:lnTo>
                  <a:lnTo>
                    <a:pt x="4696" y="2649"/>
                  </a:lnTo>
                  <a:lnTo>
                    <a:pt x="4746" y="2599"/>
                  </a:lnTo>
                  <a:lnTo>
                    <a:pt x="4788" y="2557"/>
                  </a:lnTo>
                  <a:lnTo>
                    <a:pt x="4829" y="2507"/>
                  </a:lnTo>
                  <a:lnTo>
                    <a:pt x="4871" y="2457"/>
                  </a:lnTo>
                  <a:lnTo>
                    <a:pt x="4921" y="2407"/>
                  </a:lnTo>
                  <a:lnTo>
                    <a:pt x="4963" y="2357"/>
                  </a:lnTo>
                  <a:lnTo>
                    <a:pt x="5005" y="2298"/>
                  </a:lnTo>
                  <a:lnTo>
                    <a:pt x="5047" y="2248"/>
                  </a:lnTo>
                  <a:lnTo>
                    <a:pt x="5088" y="2198"/>
                  </a:lnTo>
                  <a:lnTo>
                    <a:pt x="5130" y="2140"/>
                  </a:lnTo>
                  <a:lnTo>
                    <a:pt x="5172" y="2089"/>
                  </a:lnTo>
                  <a:lnTo>
                    <a:pt x="5214" y="2031"/>
                  </a:lnTo>
                  <a:lnTo>
                    <a:pt x="5255" y="1972"/>
                  </a:lnTo>
                  <a:lnTo>
                    <a:pt x="5289" y="1922"/>
                  </a:lnTo>
                  <a:lnTo>
                    <a:pt x="5306" y="1889"/>
                  </a:lnTo>
                  <a:lnTo>
                    <a:pt x="5331" y="1864"/>
                  </a:lnTo>
                  <a:lnTo>
                    <a:pt x="5347" y="1839"/>
                  </a:lnTo>
                  <a:lnTo>
                    <a:pt x="5364" y="1805"/>
                  </a:lnTo>
                  <a:lnTo>
                    <a:pt x="5381" y="1780"/>
                  </a:lnTo>
                  <a:lnTo>
                    <a:pt x="5397" y="1755"/>
                  </a:lnTo>
                  <a:lnTo>
                    <a:pt x="5414" y="1722"/>
                  </a:lnTo>
                  <a:lnTo>
                    <a:pt x="5431" y="1697"/>
                  </a:lnTo>
                  <a:lnTo>
                    <a:pt x="5448" y="1672"/>
                  </a:lnTo>
                  <a:lnTo>
                    <a:pt x="5464" y="1638"/>
                  </a:lnTo>
                  <a:lnTo>
                    <a:pt x="5481" y="1613"/>
                  </a:lnTo>
                  <a:lnTo>
                    <a:pt x="5489" y="1588"/>
                  </a:lnTo>
                  <a:lnTo>
                    <a:pt x="5506" y="1563"/>
                  </a:lnTo>
                  <a:lnTo>
                    <a:pt x="5523" y="1530"/>
                  </a:lnTo>
                  <a:lnTo>
                    <a:pt x="5531" y="1505"/>
                  </a:lnTo>
                  <a:lnTo>
                    <a:pt x="5548" y="1480"/>
                  </a:lnTo>
                  <a:lnTo>
                    <a:pt x="5556" y="1455"/>
                  </a:lnTo>
                  <a:lnTo>
                    <a:pt x="5573" y="1421"/>
                  </a:lnTo>
                  <a:lnTo>
                    <a:pt x="5581" y="1396"/>
                  </a:lnTo>
                  <a:lnTo>
                    <a:pt x="5590" y="1371"/>
                  </a:lnTo>
                  <a:lnTo>
                    <a:pt x="5606" y="1346"/>
                  </a:lnTo>
                  <a:lnTo>
                    <a:pt x="5615" y="1321"/>
                  </a:lnTo>
                  <a:lnTo>
                    <a:pt x="5623" y="1296"/>
                  </a:lnTo>
                  <a:lnTo>
                    <a:pt x="5631" y="1271"/>
                  </a:lnTo>
                  <a:lnTo>
                    <a:pt x="5640" y="1246"/>
                  </a:lnTo>
                  <a:lnTo>
                    <a:pt x="5648" y="1221"/>
                  </a:lnTo>
                  <a:lnTo>
                    <a:pt x="5656" y="1196"/>
                  </a:lnTo>
                  <a:lnTo>
                    <a:pt x="5656" y="1170"/>
                  </a:lnTo>
                  <a:lnTo>
                    <a:pt x="5665" y="1145"/>
                  </a:lnTo>
                  <a:lnTo>
                    <a:pt x="5665" y="1120"/>
                  </a:lnTo>
                  <a:lnTo>
                    <a:pt x="5665" y="1095"/>
                  </a:lnTo>
                  <a:lnTo>
                    <a:pt x="5665" y="1079"/>
                  </a:lnTo>
                  <a:lnTo>
                    <a:pt x="5665" y="1054"/>
                  </a:lnTo>
                  <a:lnTo>
                    <a:pt x="5665" y="1028"/>
                  </a:lnTo>
                  <a:lnTo>
                    <a:pt x="5665" y="1012"/>
                  </a:lnTo>
                  <a:lnTo>
                    <a:pt x="5665" y="903"/>
                  </a:lnTo>
                  <a:lnTo>
                    <a:pt x="5665" y="886"/>
                  </a:lnTo>
                  <a:lnTo>
                    <a:pt x="5665" y="870"/>
                  </a:lnTo>
                  <a:lnTo>
                    <a:pt x="5665" y="845"/>
                  </a:lnTo>
                  <a:lnTo>
                    <a:pt x="5665" y="828"/>
                  </a:lnTo>
                  <a:lnTo>
                    <a:pt x="5665" y="811"/>
                  </a:lnTo>
                  <a:lnTo>
                    <a:pt x="5665" y="795"/>
                  </a:lnTo>
                  <a:lnTo>
                    <a:pt x="5656" y="778"/>
                  </a:lnTo>
                  <a:lnTo>
                    <a:pt x="5656" y="761"/>
                  </a:lnTo>
                  <a:lnTo>
                    <a:pt x="5648" y="744"/>
                  </a:lnTo>
                  <a:lnTo>
                    <a:pt x="5640" y="728"/>
                  </a:lnTo>
                  <a:lnTo>
                    <a:pt x="5631" y="711"/>
                  </a:lnTo>
                  <a:lnTo>
                    <a:pt x="5623" y="703"/>
                  </a:lnTo>
                  <a:lnTo>
                    <a:pt x="5615" y="686"/>
                  </a:lnTo>
                  <a:lnTo>
                    <a:pt x="5606" y="669"/>
                  </a:lnTo>
                  <a:lnTo>
                    <a:pt x="5598" y="653"/>
                  </a:lnTo>
                  <a:lnTo>
                    <a:pt x="5581" y="636"/>
                  </a:lnTo>
                  <a:lnTo>
                    <a:pt x="5573" y="627"/>
                  </a:lnTo>
                  <a:lnTo>
                    <a:pt x="5556" y="611"/>
                  </a:lnTo>
                  <a:lnTo>
                    <a:pt x="5548" y="594"/>
                  </a:lnTo>
                  <a:lnTo>
                    <a:pt x="5531" y="586"/>
                  </a:lnTo>
                  <a:lnTo>
                    <a:pt x="5514" y="569"/>
                  </a:lnTo>
                  <a:lnTo>
                    <a:pt x="5498" y="552"/>
                  </a:lnTo>
                  <a:lnTo>
                    <a:pt x="5481" y="544"/>
                  </a:lnTo>
                  <a:lnTo>
                    <a:pt x="5456" y="527"/>
                  </a:lnTo>
                  <a:lnTo>
                    <a:pt x="5439" y="511"/>
                  </a:lnTo>
                  <a:lnTo>
                    <a:pt x="5414" y="502"/>
                  </a:lnTo>
                  <a:lnTo>
                    <a:pt x="5397" y="485"/>
                  </a:lnTo>
                  <a:lnTo>
                    <a:pt x="5372" y="477"/>
                  </a:lnTo>
                  <a:lnTo>
                    <a:pt x="5356" y="477"/>
                  </a:lnTo>
                  <a:lnTo>
                    <a:pt x="5347" y="469"/>
                  </a:lnTo>
                  <a:lnTo>
                    <a:pt x="5339" y="469"/>
                  </a:lnTo>
                  <a:lnTo>
                    <a:pt x="5322" y="460"/>
                  </a:lnTo>
                  <a:lnTo>
                    <a:pt x="5314" y="460"/>
                  </a:lnTo>
                  <a:lnTo>
                    <a:pt x="5297" y="460"/>
                  </a:lnTo>
                  <a:lnTo>
                    <a:pt x="5289" y="460"/>
                  </a:lnTo>
                  <a:lnTo>
                    <a:pt x="5280" y="460"/>
                  </a:lnTo>
                  <a:lnTo>
                    <a:pt x="5264" y="460"/>
                  </a:lnTo>
                  <a:lnTo>
                    <a:pt x="5255" y="460"/>
                  </a:lnTo>
                  <a:lnTo>
                    <a:pt x="5239" y="460"/>
                  </a:lnTo>
                  <a:lnTo>
                    <a:pt x="5222" y="460"/>
                  </a:lnTo>
                  <a:lnTo>
                    <a:pt x="5214" y="460"/>
                  </a:lnTo>
                  <a:lnTo>
                    <a:pt x="5197" y="460"/>
                  </a:lnTo>
                  <a:lnTo>
                    <a:pt x="5172" y="460"/>
                  </a:lnTo>
                  <a:lnTo>
                    <a:pt x="5147" y="460"/>
                  </a:lnTo>
                  <a:lnTo>
                    <a:pt x="5113" y="460"/>
                  </a:lnTo>
                  <a:lnTo>
                    <a:pt x="5088" y="460"/>
                  </a:lnTo>
                  <a:lnTo>
                    <a:pt x="5055" y="460"/>
                  </a:lnTo>
                  <a:lnTo>
                    <a:pt x="4896" y="460"/>
                  </a:lnTo>
                  <a:lnTo>
                    <a:pt x="4863" y="460"/>
                  </a:lnTo>
                  <a:lnTo>
                    <a:pt x="4829" y="460"/>
                  </a:lnTo>
                  <a:lnTo>
                    <a:pt x="4796" y="460"/>
                  </a:lnTo>
                  <a:lnTo>
                    <a:pt x="4762" y="460"/>
                  </a:lnTo>
                  <a:lnTo>
                    <a:pt x="4721" y="460"/>
                  </a:lnTo>
                  <a:lnTo>
                    <a:pt x="4687" y="469"/>
                  </a:lnTo>
                  <a:lnTo>
                    <a:pt x="4654" y="477"/>
                  </a:lnTo>
                  <a:lnTo>
                    <a:pt x="4620" y="485"/>
                  </a:lnTo>
                  <a:lnTo>
                    <a:pt x="4579" y="494"/>
                  </a:lnTo>
                  <a:lnTo>
                    <a:pt x="4545" y="502"/>
                  </a:lnTo>
                  <a:lnTo>
                    <a:pt x="4504" y="511"/>
                  </a:lnTo>
                  <a:lnTo>
                    <a:pt x="4470" y="519"/>
                  </a:lnTo>
                  <a:lnTo>
                    <a:pt x="4437" y="527"/>
                  </a:lnTo>
                  <a:lnTo>
                    <a:pt x="4395" y="544"/>
                  </a:lnTo>
                  <a:lnTo>
                    <a:pt x="4361" y="552"/>
                  </a:lnTo>
                  <a:lnTo>
                    <a:pt x="4328" y="569"/>
                  </a:lnTo>
                  <a:lnTo>
                    <a:pt x="4286" y="577"/>
                  </a:lnTo>
                  <a:lnTo>
                    <a:pt x="4253" y="594"/>
                  </a:lnTo>
                  <a:lnTo>
                    <a:pt x="4211" y="602"/>
                  </a:lnTo>
                  <a:lnTo>
                    <a:pt x="4178" y="569"/>
                  </a:lnTo>
                  <a:lnTo>
                    <a:pt x="4161" y="577"/>
                  </a:lnTo>
                  <a:lnTo>
                    <a:pt x="4136" y="586"/>
                  </a:lnTo>
                  <a:lnTo>
                    <a:pt x="4103" y="594"/>
                  </a:lnTo>
                  <a:lnTo>
                    <a:pt x="4069" y="611"/>
                  </a:lnTo>
                  <a:lnTo>
                    <a:pt x="4036" y="627"/>
                  </a:lnTo>
                  <a:lnTo>
                    <a:pt x="3994" y="644"/>
                  </a:lnTo>
                  <a:lnTo>
                    <a:pt x="3961" y="661"/>
                  </a:lnTo>
                  <a:lnTo>
                    <a:pt x="3927" y="678"/>
                  </a:lnTo>
                  <a:lnTo>
                    <a:pt x="3894" y="694"/>
                  </a:lnTo>
                  <a:lnTo>
                    <a:pt x="3860" y="711"/>
                  </a:lnTo>
                  <a:lnTo>
                    <a:pt x="3827" y="728"/>
                  </a:lnTo>
                  <a:lnTo>
                    <a:pt x="3793" y="744"/>
                  </a:lnTo>
                  <a:lnTo>
                    <a:pt x="3760" y="761"/>
                  </a:lnTo>
                  <a:lnTo>
                    <a:pt x="3727" y="778"/>
                  </a:lnTo>
                  <a:lnTo>
                    <a:pt x="3693" y="795"/>
                  </a:lnTo>
                  <a:lnTo>
                    <a:pt x="3668" y="811"/>
                  </a:lnTo>
                  <a:lnTo>
                    <a:pt x="3635" y="836"/>
                  </a:lnTo>
                  <a:lnTo>
                    <a:pt x="3601" y="853"/>
                  </a:lnTo>
                  <a:lnTo>
                    <a:pt x="3576" y="870"/>
                  </a:lnTo>
                  <a:lnTo>
                    <a:pt x="3551" y="886"/>
                  </a:lnTo>
                  <a:lnTo>
                    <a:pt x="3518" y="903"/>
                  </a:lnTo>
                  <a:lnTo>
                    <a:pt x="3493" y="920"/>
                  </a:lnTo>
                  <a:lnTo>
                    <a:pt x="3468" y="937"/>
                  </a:lnTo>
                  <a:lnTo>
                    <a:pt x="3443" y="953"/>
                  </a:lnTo>
                  <a:lnTo>
                    <a:pt x="3417" y="978"/>
                  </a:lnTo>
                  <a:lnTo>
                    <a:pt x="3392" y="995"/>
                  </a:lnTo>
                  <a:lnTo>
                    <a:pt x="3367" y="1012"/>
                  </a:lnTo>
                  <a:lnTo>
                    <a:pt x="3351" y="1028"/>
                  </a:lnTo>
                  <a:lnTo>
                    <a:pt x="3292" y="1070"/>
                  </a:lnTo>
                  <a:lnTo>
                    <a:pt x="3242" y="1112"/>
                  </a:lnTo>
                  <a:lnTo>
                    <a:pt x="3184" y="1154"/>
                  </a:lnTo>
                  <a:lnTo>
                    <a:pt x="3133" y="1196"/>
                  </a:lnTo>
                  <a:lnTo>
                    <a:pt x="3083" y="1237"/>
                  </a:lnTo>
                  <a:lnTo>
                    <a:pt x="3025" y="1287"/>
                  </a:lnTo>
                  <a:lnTo>
                    <a:pt x="2975" y="1329"/>
                  </a:lnTo>
                  <a:lnTo>
                    <a:pt x="2925" y="1379"/>
                  </a:lnTo>
                  <a:lnTo>
                    <a:pt x="2874" y="1429"/>
                  </a:lnTo>
                  <a:lnTo>
                    <a:pt x="2824" y="1471"/>
                  </a:lnTo>
                  <a:lnTo>
                    <a:pt x="2774" y="1521"/>
                  </a:lnTo>
                  <a:lnTo>
                    <a:pt x="2724" y="1571"/>
                  </a:lnTo>
                  <a:lnTo>
                    <a:pt x="2674" y="1613"/>
                  </a:lnTo>
                  <a:lnTo>
                    <a:pt x="2624" y="1663"/>
                  </a:lnTo>
                  <a:lnTo>
                    <a:pt x="2574" y="1714"/>
                  </a:lnTo>
                  <a:lnTo>
                    <a:pt x="2532" y="1764"/>
                  </a:lnTo>
                  <a:lnTo>
                    <a:pt x="2482" y="1814"/>
                  </a:lnTo>
                  <a:lnTo>
                    <a:pt x="2432" y="1864"/>
                  </a:lnTo>
                  <a:lnTo>
                    <a:pt x="2390" y="1914"/>
                  </a:lnTo>
                  <a:lnTo>
                    <a:pt x="2340" y="1972"/>
                  </a:lnTo>
                  <a:lnTo>
                    <a:pt x="2298" y="2023"/>
                  </a:lnTo>
                  <a:lnTo>
                    <a:pt x="2248" y="2073"/>
                  </a:lnTo>
                  <a:lnTo>
                    <a:pt x="2206" y="2123"/>
                  </a:lnTo>
                  <a:lnTo>
                    <a:pt x="2164" y="2181"/>
                  </a:lnTo>
                  <a:lnTo>
                    <a:pt x="2123" y="2231"/>
                  </a:lnTo>
                  <a:lnTo>
                    <a:pt x="2072" y="2290"/>
                  </a:lnTo>
                  <a:lnTo>
                    <a:pt x="2031" y="2340"/>
                  </a:lnTo>
                  <a:lnTo>
                    <a:pt x="1989" y="2399"/>
                  </a:lnTo>
                  <a:lnTo>
                    <a:pt x="1947" y="2449"/>
                  </a:lnTo>
                  <a:lnTo>
                    <a:pt x="1905" y="2507"/>
                  </a:lnTo>
                  <a:lnTo>
                    <a:pt x="1864" y="2566"/>
                  </a:lnTo>
                  <a:lnTo>
                    <a:pt x="1822" y="2616"/>
                  </a:lnTo>
                  <a:lnTo>
                    <a:pt x="1780" y="2674"/>
                  </a:lnTo>
                  <a:lnTo>
                    <a:pt x="1738" y="2733"/>
                  </a:lnTo>
                  <a:lnTo>
                    <a:pt x="1705" y="2791"/>
                  </a:lnTo>
                  <a:lnTo>
                    <a:pt x="1663" y="2841"/>
                  </a:lnTo>
                  <a:lnTo>
                    <a:pt x="1621" y="2900"/>
                  </a:lnTo>
                  <a:lnTo>
                    <a:pt x="1580" y="2958"/>
                  </a:lnTo>
                  <a:lnTo>
                    <a:pt x="1546" y="3017"/>
                  </a:lnTo>
                  <a:lnTo>
                    <a:pt x="1504" y="3075"/>
                  </a:lnTo>
                  <a:lnTo>
                    <a:pt x="1471" y="3134"/>
                  </a:lnTo>
                  <a:lnTo>
                    <a:pt x="1429" y="3192"/>
                  </a:lnTo>
                  <a:lnTo>
                    <a:pt x="1396" y="3251"/>
                  </a:lnTo>
                  <a:lnTo>
                    <a:pt x="1362" y="3317"/>
                  </a:lnTo>
                  <a:lnTo>
                    <a:pt x="1321" y="3376"/>
                  </a:lnTo>
                  <a:lnTo>
                    <a:pt x="1287" y="3434"/>
                  </a:lnTo>
                  <a:lnTo>
                    <a:pt x="1254" y="3493"/>
                  </a:lnTo>
                  <a:lnTo>
                    <a:pt x="1212" y="3560"/>
                  </a:lnTo>
                  <a:lnTo>
                    <a:pt x="1179" y="3618"/>
                  </a:lnTo>
                  <a:lnTo>
                    <a:pt x="1145" y="3677"/>
                  </a:lnTo>
                  <a:lnTo>
                    <a:pt x="1112" y="3735"/>
                  </a:lnTo>
                  <a:lnTo>
                    <a:pt x="1078" y="3802"/>
                  </a:lnTo>
                  <a:lnTo>
                    <a:pt x="1045" y="3860"/>
                  </a:lnTo>
                  <a:lnTo>
                    <a:pt x="1012" y="3927"/>
                  </a:lnTo>
                  <a:lnTo>
                    <a:pt x="978" y="3986"/>
                  </a:lnTo>
                  <a:lnTo>
                    <a:pt x="953" y="4044"/>
                  </a:lnTo>
                  <a:lnTo>
                    <a:pt x="920" y="4111"/>
                  </a:lnTo>
                  <a:lnTo>
                    <a:pt x="886" y="4170"/>
                  </a:lnTo>
                  <a:lnTo>
                    <a:pt x="853" y="4236"/>
                  </a:lnTo>
                  <a:lnTo>
                    <a:pt x="828" y="4295"/>
                  </a:lnTo>
                  <a:lnTo>
                    <a:pt x="794" y="4362"/>
                  </a:lnTo>
                  <a:lnTo>
                    <a:pt x="769" y="4429"/>
                  </a:lnTo>
                  <a:lnTo>
                    <a:pt x="736" y="4487"/>
                  </a:lnTo>
                  <a:lnTo>
                    <a:pt x="711" y="4554"/>
                  </a:lnTo>
                  <a:lnTo>
                    <a:pt x="669" y="4646"/>
                  </a:lnTo>
                  <a:lnTo>
                    <a:pt x="619" y="4746"/>
                  </a:lnTo>
                  <a:lnTo>
                    <a:pt x="577" y="4846"/>
                  </a:lnTo>
                  <a:lnTo>
                    <a:pt x="552" y="4896"/>
                  </a:lnTo>
                  <a:lnTo>
                    <a:pt x="527" y="4955"/>
                  </a:lnTo>
                  <a:lnTo>
                    <a:pt x="510" y="5005"/>
                  </a:lnTo>
                  <a:lnTo>
                    <a:pt x="502" y="5022"/>
                  </a:lnTo>
                  <a:lnTo>
                    <a:pt x="485" y="5055"/>
                  </a:lnTo>
                  <a:lnTo>
                    <a:pt x="460" y="5114"/>
                  </a:lnTo>
                  <a:lnTo>
                    <a:pt x="435" y="5164"/>
                  </a:lnTo>
                  <a:lnTo>
                    <a:pt x="410" y="5214"/>
                  </a:lnTo>
                  <a:lnTo>
                    <a:pt x="393" y="5272"/>
                  </a:lnTo>
                  <a:lnTo>
                    <a:pt x="368" y="5322"/>
                  </a:lnTo>
                  <a:lnTo>
                    <a:pt x="352" y="5381"/>
                  </a:lnTo>
                  <a:lnTo>
                    <a:pt x="326" y="5431"/>
                  </a:lnTo>
                  <a:lnTo>
                    <a:pt x="310" y="5490"/>
                  </a:lnTo>
                  <a:lnTo>
                    <a:pt x="293" y="5540"/>
                  </a:lnTo>
                  <a:lnTo>
                    <a:pt x="276" y="5598"/>
                  </a:lnTo>
                  <a:lnTo>
                    <a:pt x="268" y="5623"/>
                  </a:lnTo>
                  <a:lnTo>
                    <a:pt x="260" y="5648"/>
                  </a:lnTo>
                  <a:lnTo>
                    <a:pt x="251" y="5682"/>
                  </a:lnTo>
                  <a:lnTo>
                    <a:pt x="243" y="5707"/>
                  </a:lnTo>
                  <a:lnTo>
                    <a:pt x="235" y="5732"/>
                  </a:lnTo>
                  <a:lnTo>
                    <a:pt x="226" y="5757"/>
                  </a:lnTo>
                  <a:lnTo>
                    <a:pt x="226" y="5790"/>
                  </a:lnTo>
                  <a:lnTo>
                    <a:pt x="218" y="5815"/>
                  </a:lnTo>
                  <a:lnTo>
                    <a:pt x="218" y="5832"/>
                  </a:lnTo>
                  <a:lnTo>
                    <a:pt x="218" y="5840"/>
                  </a:lnTo>
                  <a:lnTo>
                    <a:pt x="210" y="5865"/>
                  </a:lnTo>
                  <a:lnTo>
                    <a:pt x="201" y="5891"/>
                  </a:lnTo>
                  <a:lnTo>
                    <a:pt x="193" y="5916"/>
                  </a:lnTo>
                  <a:lnTo>
                    <a:pt x="184" y="5941"/>
                  </a:lnTo>
                  <a:lnTo>
                    <a:pt x="176" y="5974"/>
                  </a:lnTo>
                  <a:lnTo>
                    <a:pt x="168" y="5999"/>
                  </a:lnTo>
                  <a:lnTo>
                    <a:pt x="159" y="6024"/>
                  </a:lnTo>
                  <a:lnTo>
                    <a:pt x="159" y="6049"/>
                  </a:lnTo>
                  <a:lnTo>
                    <a:pt x="159" y="6074"/>
                  </a:lnTo>
                  <a:lnTo>
                    <a:pt x="159" y="6099"/>
                  </a:lnTo>
                  <a:lnTo>
                    <a:pt x="159" y="6124"/>
                  </a:lnTo>
                  <a:lnTo>
                    <a:pt x="159" y="6150"/>
                  </a:lnTo>
                  <a:lnTo>
                    <a:pt x="159" y="6175"/>
                  </a:lnTo>
                  <a:lnTo>
                    <a:pt x="159" y="6175"/>
                  </a:lnTo>
                  <a:lnTo>
                    <a:pt x="159" y="6208"/>
                  </a:lnTo>
                  <a:lnTo>
                    <a:pt x="159" y="6233"/>
                  </a:lnTo>
                  <a:lnTo>
                    <a:pt x="93" y="6300"/>
                  </a:lnTo>
                  <a:lnTo>
                    <a:pt x="26" y="6241"/>
                  </a:lnTo>
                  <a:lnTo>
                    <a:pt x="17" y="6216"/>
                  </a:lnTo>
                  <a:lnTo>
                    <a:pt x="9" y="6191"/>
                  </a:lnTo>
                  <a:lnTo>
                    <a:pt x="9" y="6158"/>
                  </a:lnTo>
                  <a:lnTo>
                    <a:pt x="1" y="6133"/>
                  </a:lnTo>
                  <a:lnTo>
                    <a:pt x="1" y="6099"/>
                  </a:lnTo>
                  <a:lnTo>
                    <a:pt x="1" y="6074"/>
                  </a:lnTo>
                  <a:lnTo>
                    <a:pt x="1" y="6041"/>
                  </a:lnTo>
                  <a:lnTo>
                    <a:pt x="1" y="6016"/>
                  </a:lnTo>
                  <a:lnTo>
                    <a:pt x="1" y="5982"/>
                  </a:lnTo>
                  <a:lnTo>
                    <a:pt x="1" y="5957"/>
                  </a:lnTo>
                  <a:lnTo>
                    <a:pt x="1" y="5924"/>
                  </a:lnTo>
                  <a:lnTo>
                    <a:pt x="1" y="5899"/>
                  </a:lnTo>
                  <a:lnTo>
                    <a:pt x="1" y="5865"/>
                  </a:lnTo>
                  <a:lnTo>
                    <a:pt x="1" y="5832"/>
                  </a:lnTo>
                  <a:lnTo>
                    <a:pt x="1" y="5790"/>
                  </a:lnTo>
                  <a:lnTo>
                    <a:pt x="1" y="5765"/>
                  </a:lnTo>
                  <a:lnTo>
                    <a:pt x="1" y="5740"/>
                  </a:lnTo>
                  <a:lnTo>
                    <a:pt x="1" y="5707"/>
                  </a:lnTo>
                  <a:lnTo>
                    <a:pt x="1" y="5673"/>
                  </a:lnTo>
                  <a:lnTo>
                    <a:pt x="1" y="5648"/>
                  </a:lnTo>
                  <a:lnTo>
                    <a:pt x="9" y="5615"/>
                  </a:lnTo>
                  <a:lnTo>
                    <a:pt x="9" y="5590"/>
                  </a:lnTo>
                  <a:lnTo>
                    <a:pt x="17" y="5556"/>
                  </a:lnTo>
                  <a:lnTo>
                    <a:pt x="26" y="5523"/>
                  </a:lnTo>
                  <a:lnTo>
                    <a:pt x="34" y="5464"/>
                  </a:lnTo>
                  <a:lnTo>
                    <a:pt x="51" y="5406"/>
                  </a:lnTo>
                  <a:lnTo>
                    <a:pt x="68" y="5348"/>
                  </a:lnTo>
                  <a:lnTo>
                    <a:pt x="84" y="5281"/>
                  </a:lnTo>
                  <a:lnTo>
                    <a:pt x="101" y="5222"/>
                  </a:lnTo>
                  <a:lnTo>
                    <a:pt x="126" y="5164"/>
                  </a:lnTo>
                  <a:lnTo>
                    <a:pt x="143" y="5105"/>
                  </a:lnTo>
                  <a:lnTo>
                    <a:pt x="159" y="5047"/>
                  </a:lnTo>
                  <a:lnTo>
                    <a:pt x="184" y="4988"/>
                  </a:lnTo>
                  <a:lnTo>
                    <a:pt x="201" y="4930"/>
                  </a:lnTo>
                  <a:lnTo>
                    <a:pt x="218" y="4896"/>
                  </a:lnTo>
                  <a:lnTo>
                    <a:pt x="226" y="4871"/>
                  </a:lnTo>
                  <a:lnTo>
                    <a:pt x="243" y="4813"/>
                  </a:lnTo>
                  <a:lnTo>
                    <a:pt x="268" y="4763"/>
                  </a:lnTo>
                  <a:lnTo>
                    <a:pt x="293" y="4704"/>
                  </a:lnTo>
                  <a:lnTo>
                    <a:pt x="335" y="4604"/>
                  </a:lnTo>
                  <a:lnTo>
                    <a:pt x="385" y="4495"/>
                  </a:lnTo>
                  <a:lnTo>
                    <a:pt x="427" y="4404"/>
                  </a:lnTo>
                  <a:lnTo>
                    <a:pt x="452" y="4337"/>
                  </a:lnTo>
                  <a:lnTo>
                    <a:pt x="485" y="4270"/>
                  </a:lnTo>
                  <a:lnTo>
                    <a:pt x="519" y="4211"/>
                  </a:lnTo>
                  <a:lnTo>
                    <a:pt x="544" y="4145"/>
                  </a:lnTo>
                  <a:lnTo>
                    <a:pt x="577" y="4078"/>
                  </a:lnTo>
                  <a:lnTo>
                    <a:pt x="611" y="4011"/>
                  </a:lnTo>
                  <a:lnTo>
                    <a:pt x="636" y="3952"/>
                  </a:lnTo>
                  <a:lnTo>
                    <a:pt x="669" y="3886"/>
                  </a:lnTo>
                  <a:lnTo>
                    <a:pt x="702" y="3819"/>
                  </a:lnTo>
                  <a:lnTo>
                    <a:pt x="736" y="3760"/>
                  </a:lnTo>
                  <a:lnTo>
                    <a:pt x="769" y="3693"/>
                  </a:lnTo>
                  <a:lnTo>
                    <a:pt x="803" y="3627"/>
                  </a:lnTo>
                  <a:lnTo>
                    <a:pt x="836" y="3568"/>
                  </a:lnTo>
                  <a:lnTo>
                    <a:pt x="870" y="3501"/>
                  </a:lnTo>
                  <a:lnTo>
                    <a:pt x="911" y="3434"/>
                  </a:lnTo>
                  <a:lnTo>
                    <a:pt x="945" y="3376"/>
                  </a:lnTo>
                  <a:lnTo>
                    <a:pt x="978" y="3309"/>
                  </a:lnTo>
                  <a:lnTo>
                    <a:pt x="1012" y="3251"/>
                  </a:lnTo>
                  <a:lnTo>
                    <a:pt x="1053" y="3184"/>
                  </a:lnTo>
                  <a:lnTo>
                    <a:pt x="1087" y="3125"/>
                  </a:lnTo>
                  <a:lnTo>
                    <a:pt x="1128" y="3059"/>
                  </a:lnTo>
                  <a:lnTo>
                    <a:pt x="1162" y="3000"/>
                  </a:lnTo>
                  <a:lnTo>
                    <a:pt x="1204" y="2942"/>
                  </a:lnTo>
                  <a:lnTo>
                    <a:pt x="1245" y="2875"/>
                  </a:lnTo>
                  <a:lnTo>
                    <a:pt x="1279" y="2816"/>
                  </a:lnTo>
                  <a:lnTo>
                    <a:pt x="1321" y="2758"/>
                  </a:lnTo>
                  <a:lnTo>
                    <a:pt x="1362" y="2699"/>
                  </a:lnTo>
                  <a:lnTo>
                    <a:pt x="1396" y="2632"/>
                  </a:lnTo>
                  <a:lnTo>
                    <a:pt x="1438" y="2574"/>
                  </a:lnTo>
                  <a:lnTo>
                    <a:pt x="1479" y="2515"/>
                  </a:lnTo>
                  <a:lnTo>
                    <a:pt x="1521" y="2457"/>
                  </a:lnTo>
                  <a:lnTo>
                    <a:pt x="1563" y="2399"/>
                  </a:lnTo>
                  <a:lnTo>
                    <a:pt x="1605" y="2340"/>
                  </a:lnTo>
                  <a:lnTo>
                    <a:pt x="1646" y="2282"/>
                  </a:lnTo>
                  <a:lnTo>
                    <a:pt x="1697" y="2223"/>
                  </a:lnTo>
                  <a:lnTo>
                    <a:pt x="1738" y="2165"/>
                  </a:lnTo>
                  <a:lnTo>
                    <a:pt x="1780" y="2106"/>
                  </a:lnTo>
                  <a:lnTo>
                    <a:pt x="1830" y="2056"/>
                  </a:lnTo>
                  <a:lnTo>
                    <a:pt x="1872" y="1998"/>
                  </a:lnTo>
                  <a:lnTo>
                    <a:pt x="1922" y="1939"/>
                  </a:lnTo>
                  <a:lnTo>
                    <a:pt x="1964" y="1881"/>
                  </a:lnTo>
                  <a:lnTo>
                    <a:pt x="2014" y="1830"/>
                  </a:lnTo>
                  <a:lnTo>
                    <a:pt x="2056" y="1772"/>
                  </a:lnTo>
                  <a:lnTo>
                    <a:pt x="2106" y="1722"/>
                  </a:lnTo>
                  <a:lnTo>
                    <a:pt x="2156" y="1663"/>
                  </a:lnTo>
                  <a:lnTo>
                    <a:pt x="2198" y="1613"/>
                  </a:lnTo>
                  <a:lnTo>
                    <a:pt x="2248" y="1555"/>
                  </a:lnTo>
                  <a:lnTo>
                    <a:pt x="2298" y="1505"/>
                  </a:lnTo>
                  <a:lnTo>
                    <a:pt x="2348" y="1455"/>
                  </a:lnTo>
                  <a:lnTo>
                    <a:pt x="2398" y="1396"/>
                  </a:lnTo>
                  <a:lnTo>
                    <a:pt x="2448" y="1346"/>
                  </a:lnTo>
                  <a:lnTo>
                    <a:pt x="2507" y="1296"/>
                  </a:lnTo>
                  <a:lnTo>
                    <a:pt x="2557" y="1246"/>
                  </a:lnTo>
                  <a:lnTo>
                    <a:pt x="2607" y="1196"/>
                  </a:lnTo>
                  <a:lnTo>
                    <a:pt x="2657" y="1145"/>
                  </a:lnTo>
                  <a:lnTo>
                    <a:pt x="2716" y="1095"/>
                  </a:lnTo>
                  <a:lnTo>
                    <a:pt x="2766" y="1045"/>
                  </a:lnTo>
                  <a:lnTo>
                    <a:pt x="2824" y="995"/>
                  </a:lnTo>
                  <a:lnTo>
                    <a:pt x="2874" y="945"/>
                  </a:lnTo>
                  <a:lnTo>
                    <a:pt x="2933" y="903"/>
                  </a:lnTo>
                  <a:lnTo>
                    <a:pt x="2983" y="853"/>
                  </a:lnTo>
                  <a:lnTo>
                    <a:pt x="3042" y="811"/>
                  </a:lnTo>
                  <a:lnTo>
                    <a:pt x="3100" y="761"/>
                  </a:lnTo>
                  <a:lnTo>
                    <a:pt x="3159" y="719"/>
                  </a:lnTo>
                  <a:lnTo>
                    <a:pt x="3184" y="694"/>
                  </a:lnTo>
                  <a:lnTo>
                    <a:pt x="3209" y="678"/>
                  </a:lnTo>
                  <a:lnTo>
                    <a:pt x="3234" y="661"/>
                  </a:lnTo>
                  <a:lnTo>
                    <a:pt x="3267" y="636"/>
                  </a:lnTo>
                  <a:lnTo>
                    <a:pt x="3292" y="619"/>
                  </a:lnTo>
                  <a:lnTo>
                    <a:pt x="3326" y="594"/>
                  </a:lnTo>
                  <a:lnTo>
                    <a:pt x="3351" y="577"/>
                  </a:lnTo>
                  <a:lnTo>
                    <a:pt x="3384" y="552"/>
                  </a:lnTo>
                  <a:lnTo>
                    <a:pt x="3417" y="536"/>
                  </a:lnTo>
                  <a:lnTo>
                    <a:pt x="3451" y="519"/>
                  </a:lnTo>
                  <a:lnTo>
                    <a:pt x="3484" y="494"/>
                  </a:lnTo>
                  <a:lnTo>
                    <a:pt x="3518" y="477"/>
                  </a:lnTo>
                  <a:lnTo>
                    <a:pt x="3551" y="452"/>
                  </a:lnTo>
                  <a:lnTo>
                    <a:pt x="3585" y="435"/>
                  </a:lnTo>
                  <a:lnTo>
                    <a:pt x="3618" y="419"/>
                  </a:lnTo>
                  <a:lnTo>
                    <a:pt x="3660" y="394"/>
                  </a:lnTo>
                  <a:lnTo>
                    <a:pt x="3693" y="377"/>
                  </a:lnTo>
                  <a:lnTo>
                    <a:pt x="3727" y="360"/>
                  </a:lnTo>
                  <a:lnTo>
                    <a:pt x="3768" y="335"/>
                  </a:lnTo>
                  <a:lnTo>
                    <a:pt x="3802" y="318"/>
                  </a:lnTo>
                  <a:lnTo>
                    <a:pt x="3844" y="302"/>
                  </a:lnTo>
                  <a:lnTo>
                    <a:pt x="3877" y="285"/>
                  </a:lnTo>
                  <a:lnTo>
                    <a:pt x="3919" y="268"/>
                  </a:lnTo>
                  <a:lnTo>
                    <a:pt x="3961" y="252"/>
                  </a:lnTo>
                  <a:lnTo>
                    <a:pt x="4002" y="235"/>
                  </a:lnTo>
                  <a:lnTo>
                    <a:pt x="4036" y="218"/>
                  </a:lnTo>
                  <a:lnTo>
                    <a:pt x="4061" y="201"/>
                  </a:lnTo>
                  <a:lnTo>
                    <a:pt x="4077" y="201"/>
                  </a:lnTo>
                  <a:lnTo>
                    <a:pt x="4119" y="185"/>
                  </a:lnTo>
                  <a:lnTo>
                    <a:pt x="4161" y="168"/>
                  </a:lnTo>
                  <a:lnTo>
                    <a:pt x="4203" y="151"/>
                  </a:lnTo>
                  <a:lnTo>
                    <a:pt x="4245" y="135"/>
                  </a:lnTo>
                  <a:lnTo>
                    <a:pt x="4286" y="126"/>
                  </a:lnTo>
                  <a:lnTo>
                    <a:pt x="4328" y="110"/>
                  </a:lnTo>
                  <a:lnTo>
                    <a:pt x="4370" y="101"/>
                  </a:lnTo>
                  <a:lnTo>
                    <a:pt x="4412" y="84"/>
                  </a:lnTo>
                  <a:lnTo>
                    <a:pt x="4453" y="76"/>
                  </a:lnTo>
                  <a:lnTo>
                    <a:pt x="4495" y="59"/>
                  </a:lnTo>
                  <a:lnTo>
                    <a:pt x="4537" y="51"/>
                  </a:lnTo>
                  <a:lnTo>
                    <a:pt x="4579" y="43"/>
                  </a:lnTo>
                  <a:lnTo>
                    <a:pt x="4620" y="34"/>
                  </a:lnTo>
                  <a:lnTo>
                    <a:pt x="4662" y="26"/>
                  </a:lnTo>
                  <a:lnTo>
                    <a:pt x="4704" y="18"/>
                  </a:lnTo>
                  <a:lnTo>
                    <a:pt x="4746" y="9"/>
                  </a:lnTo>
                  <a:lnTo>
                    <a:pt x="4788" y="1"/>
                  </a:lnTo>
                  <a:lnTo>
                    <a:pt x="4829" y="1"/>
                  </a:lnTo>
                  <a:lnTo>
                    <a:pt x="4871" y="1"/>
                  </a:lnTo>
                  <a:lnTo>
                    <a:pt x="4913" y="1"/>
                  </a:lnTo>
                  <a:lnTo>
                    <a:pt x="4955" y="1"/>
                  </a:lnTo>
                  <a:lnTo>
                    <a:pt x="4996" y="1"/>
                  </a:lnTo>
                  <a:lnTo>
                    <a:pt x="5122" y="1"/>
                  </a:lnTo>
                  <a:lnTo>
                    <a:pt x="5163" y="1"/>
                  </a:lnTo>
                  <a:lnTo>
                    <a:pt x="5205" y="1"/>
                  </a:lnTo>
                  <a:lnTo>
                    <a:pt x="5247" y="1"/>
                  </a:lnTo>
                  <a:lnTo>
                    <a:pt x="5289" y="9"/>
                  </a:lnTo>
                  <a:lnTo>
                    <a:pt x="5322" y="9"/>
                  </a:lnTo>
                  <a:lnTo>
                    <a:pt x="5347" y="9"/>
                  </a:lnTo>
                  <a:lnTo>
                    <a:pt x="5364" y="9"/>
                  </a:lnTo>
                  <a:lnTo>
                    <a:pt x="5389" y="9"/>
                  </a:lnTo>
                  <a:lnTo>
                    <a:pt x="5406" y="9"/>
                  </a:lnTo>
                  <a:lnTo>
                    <a:pt x="5422" y="18"/>
                  </a:lnTo>
                  <a:lnTo>
                    <a:pt x="5448" y="26"/>
                  </a:lnTo>
                  <a:lnTo>
                    <a:pt x="5464" y="34"/>
                  </a:lnTo>
                  <a:lnTo>
                    <a:pt x="5489" y="34"/>
                  </a:lnTo>
                  <a:lnTo>
                    <a:pt x="5506" y="43"/>
                  </a:lnTo>
                  <a:lnTo>
                    <a:pt x="5523" y="51"/>
                  </a:lnTo>
                  <a:lnTo>
                    <a:pt x="5548" y="59"/>
                  </a:lnTo>
                  <a:lnTo>
                    <a:pt x="5564" y="68"/>
                  </a:lnTo>
                  <a:lnTo>
                    <a:pt x="5581" y="76"/>
                  </a:lnTo>
                  <a:lnTo>
                    <a:pt x="5598" y="84"/>
                  </a:lnTo>
                  <a:lnTo>
                    <a:pt x="5631" y="101"/>
                  </a:lnTo>
                  <a:lnTo>
                    <a:pt x="5665" y="126"/>
                  </a:lnTo>
                  <a:lnTo>
                    <a:pt x="5698" y="143"/>
                  </a:lnTo>
                  <a:lnTo>
                    <a:pt x="5732" y="168"/>
                  </a:lnTo>
                  <a:lnTo>
                    <a:pt x="5765" y="185"/>
                  </a:lnTo>
                  <a:lnTo>
                    <a:pt x="5790" y="210"/>
                  </a:lnTo>
                  <a:lnTo>
                    <a:pt x="5823" y="226"/>
                  </a:lnTo>
                  <a:lnTo>
                    <a:pt x="5849" y="252"/>
                  </a:lnTo>
                  <a:lnTo>
                    <a:pt x="5874" y="277"/>
                  </a:lnTo>
                  <a:lnTo>
                    <a:pt x="5899" y="302"/>
                  </a:lnTo>
                  <a:lnTo>
                    <a:pt x="5924" y="327"/>
                  </a:lnTo>
                  <a:lnTo>
                    <a:pt x="5949" y="352"/>
                  </a:lnTo>
                  <a:lnTo>
                    <a:pt x="5965" y="385"/>
                  </a:lnTo>
                  <a:lnTo>
                    <a:pt x="5991" y="410"/>
                  </a:lnTo>
                  <a:lnTo>
                    <a:pt x="6007" y="435"/>
                  </a:lnTo>
                  <a:lnTo>
                    <a:pt x="6024" y="469"/>
                  </a:lnTo>
                  <a:lnTo>
                    <a:pt x="6041" y="494"/>
                  </a:lnTo>
                  <a:lnTo>
                    <a:pt x="6057" y="527"/>
                  </a:lnTo>
                  <a:lnTo>
                    <a:pt x="6066" y="561"/>
                  </a:lnTo>
                  <a:lnTo>
                    <a:pt x="6082" y="586"/>
                  </a:lnTo>
                  <a:lnTo>
                    <a:pt x="6091" y="619"/>
                  </a:lnTo>
                  <a:lnTo>
                    <a:pt x="6107" y="653"/>
                  </a:lnTo>
                  <a:lnTo>
                    <a:pt x="6116" y="678"/>
                  </a:lnTo>
                  <a:lnTo>
                    <a:pt x="6124" y="711"/>
                  </a:lnTo>
                  <a:lnTo>
                    <a:pt x="6124" y="744"/>
                  </a:lnTo>
                  <a:lnTo>
                    <a:pt x="6133" y="778"/>
                  </a:lnTo>
                  <a:lnTo>
                    <a:pt x="6133" y="811"/>
                  </a:lnTo>
                  <a:lnTo>
                    <a:pt x="6133" y="845"/>
                  </a:lnTo>
                  <a:lnTo>
                    <a:pt x="6133" y="870"/>
                  </a:lnTo>
                  <a:lnTo>
                    <a:pt x="6133" y="987"/>
                  </a:lnTo>
                  <a:lnTo>
                    <a:pt x="6133" y="1020"/>
                  </a:lnTo>
                  <a:lnTo>
                    <a:pt x="6133" y="1054"/>
                  </a:lnTo>
                  <a:lnTo>
                    <a:pt x="6133" y="1087"/>
                  </a:lnTo>
                  <a:lnTo>
                    <a:pt x="6133" y="1112"/>
                  </a:lnTo>
                  <a:lnTo>
                    <a:pt x="6133" y="1145"/>
                  </a:lnTo>
                  <a:lnTo>
                    <a:pt x="6124" y="1179"/>
                  </a:lnTo>
                  <a:lnTo>
                    <a:pt x="6124" y="1212"/>
                  </a:lnTo>
                  <a:lnTo>
                    <a:pt x="6116" y="1246"/>
                  </a:lnTo>
                  <a:lnTo>
                    <a:pt x="6107" y="1279"/>
                  </a:lnTo>
                  <a:lnTo>
                    <a:pt x="6099" y="1313"/>
                  </a:lnTo>
                  <a:lnTo>
                    <a:pt x="6091" y="1346"/>
                  </a:lnTo>
                  <a:lnTo>
                    <a:pt x="6074" y="1371"/>
                  </a:lnTo>
                  <a:lnTo>
                    <a:pt x="6066" y="1404"/>
                  </a:lnTo>
                  <a:lnTo>
                    <a:pt x="6057" y="1438"/>
                  </a:lnTo>
                  <a:lnTo>
                    <a:pt x="6041" y="1471"/>
                  </a:lnTo>
                  <a:lnTo>
                    <a:pt x="6032" y="1505"/>
                  </a:lnTo>
                  <a:lnTo>
                    <a:pt x="6016" y="1538"/>
                  </a:lnTo>
                  <a:lnTo>
                    <a:pt x="6007" y="1571"/>
                  </a:lnTo>
                  <a:lnTo>
                    <a:pt x="5991" y="1597"/>
                  </a:lnTo>
                  <a:lnTo>
                    <a:pt x="5974" y="1630"/>
                  </a:lnTo>
                  <a:lnTo>
                    <a:pt x="5965" y="1663"/>
                  </a:lnTo>
                  <a:lnTo>
                    <a:pt x="5949" y="1697"/>
                  </a:lnTo>
                  <a:lnTo>
                    <a:pt x="5932" y="1730"/>
                  </a:lnTo>
                  <a:lnTo>
                    <a:pt x="5915" y="1755"/>
                  </a:lnTo>
                  <a:lnTo>
                    <a:pt x="5899" y="1789"/>
                  </a:lnTo>
                  <a:lnTo>
                    <a:pt x="5882" y="1822"/>
                  </a:lnTo>
                  <a:lnTo>
                    <a:pt x="5865" y="1856"/>
                  </a:lnTo>
                  <a:lnTo>
                    <a:pt x="5849" y="1881"/>
                  </a:lnTo>
                  <a:lnTo>
                    <a:pt x="5832" y="1914"/>
                  </a:lnTo>
                  <a:lnTo>
                    <a:pt x="5807" y="1947"/>
                  </a:lnTo>
                  <a:lnTo>
                    <a:pt x="5790" y="1981"/>
                  </a:lnTo>
                  <a:lnTo>
                    <a:pt x="5773" y="2006"/>
                  </a:lnTo>
                  <a:lnTo>
                    <a:pt x="5757" y="2039"/>
                  </a:lnTo>
                  <a:lnTo>
                    <a:pt x="5732" y="2073"/>
                  </a:lnTo>
                  <a:lnTo>
                    <a:pt x="5715" y="2106"/>
                  </a:lnTo>
                  <a:lnTo>
                    <a:pt x="5690" y="2131"/>
                  </a:lnTo>
                  <a:lnTo>
                    <a:pt x="5648" y="2198"/>
                  </a:lnTo>
                  <a:lnTo>
                    <a:pt x="5606" y="2257"/>
                  </a:lnTo>
                  <a:lnTo>
                    <a:pt x="5564" y="2315"/>
                  </a:lnTo>
                  <a:lnTo>
                    <a:pt x="5523" y="2373"/>
                  </a:lnTo>
                  <a:lnTo>
                    <a:pt x="5473" y="2432"/>
                  </a:lnTo>
                  <a:lnTo>
                    <a:pt x="5431" y="2490"/>
                  </a:lnTo>
                  <a:lnTo>
                    <a:pt x="5322" y="2557"/>
                  </a:lnTo>
                  <a:lnTo>
                    <a:pt x="5280" y="2607"/>
                  </a:lnTo>
                  <a:lnTo>
                    <a:pt x="5230" y="2666"/>
                  </a:lnTo>
                  <a:lnTo>
                    <a:pt x="5189" y="2716"/>
                  </a:lnTo>
                  <a:lnTo>
                    <a:pt x="5138" y="2774"/>
                  </a:lnTo>
                  <a:lnTo>
                    <a:pt x="5097" y="2825"/>
                  </a:lnTo>
                  <a:lnTo>
                    <a:pt x="5047" y="2875"/>
                  </a:lnTo>
                  <a:lnTo>
                    <a:pt x="5005" y="2925"/>
                  </a:lnTo>
                  <a:lnTo>
                    <a:pt x="4955" y="2975"/>
                  </a:lnTo>
                  <a:lnTo>
                    <a:pt x="4913" y="3017"/>
                  </a:lnTo>
                  <a:lnTo>
                    <a:pt x="4871" y="3067"/>
                  </a:lnTo>
                  <a:lnTo>
                    <a:pt x="4829" y="3109"/>
                  </a:lnTo>
                  <a:lnTo>
                    <a:pt x="4779" y="3150"/>
                  </a:lnTo>
                  <a:lnTo>
                    <a:pt x="4737" y="3192"/>
                  </a:lnTo>
                  <a:lnTo>
                    <a:pt x="4704" y="3234"/>
                  </a:lnTo>
                  <a:lnTo>
                    <a:pt x="4662" y="3267"/>
                  </a:lnTo>
                  <a:lnTo>
                    <a:pt x="4620" y="3301"/>
                  </a:lnTo>
                  <a:lnTo>
                    <a:pt x="4587" y="3334"/>
                  </a:lnTo>
                  <a:lnTo>
                    <a:pt x="4554" y="3368"/>
                  </a:lnTo>
                  <a:lnTo>
                    <a:pt x="4520" y="3401"/>
                  </a:lnTo>
                  <a:lnTo>
                    <a:pt x="4487" y="3426"/>
                  </a:lnTo>
                  <a:lnTo>
                    <a:pt x="4453" y="3451"/>
                  </a:lnTo>
                  <a:lnTo>
                    <a:pt x="4428" y="3476"/>
                  </a:lnTo>
                  <a:lnTo>
                    <a:pt x="4395" y="3493"/>
                  </a:lnTo>
                  <a:lnTo>
                    <a:pt x="4328" y="3551"/>
                  </a:lnTo>
                  <a:lnTo>
                    <a:pt x="4328" y="3551"/>
                  </a:lnTo>
                  <a:lnTo>
                    <a:pt x="4378" y="3535"/>
                  </a:lnTo>
                  <a:lnTo>
                    <a:pt x="4445" y="3518"/>
                  </a:lnTo>
                  <a:lnTo>
                    <a:pt x="4504" y="3501"/>
                  </a:lnTo>
                  <a:lnTo>
                    <a:pt x="4570" y="3493"/>
                  </a:lnTo>
                  <a:lnTo>
                    <a:pt x="4629" y="3476"/>
                  </a:lnTo>
                  <a:lnTo>
                    <a:pt x="4696" y="3460"/>
                  </a:lnTo>
                  <a:lnTo>
                    <a:pt x="4762" y="3443"/>
                  </a:lnTo>
                  <a:lnTo>
                    <a:pt x="4821" y="3434"/>
                  </a:lnTo>
                  <a:lnTo>
                    <a:pt x="4888" y="3418"/>
                  </a:lnTo>
                  <a:lnTo>
                    <a:pt x="4955" y="3401"/>
                  </a:lnTo>
                  <a:lnTo>
                    <a:pt x="5021" y="3393"/>
                  </a:lnTo>
                  <a:lnTo>
                    <a:pt x="5080" y="3376"/>
                  </a:lnTo>
                  <a:lnTo>
                    <a:pt x="5147" y="3368"/>
                  </a:lnTo>
                  <a:lnTo>
                    <a:pt x="5214" y="3351"/>
                  </a:lnTo>
                  <a:lnTo>
                    <a:pt x="5280" y="3343"/>
                  </a:lnTo>
                  <a:lnTo>
                    <a:pt x="5347" y="3334"/>
                  </a:lnTo>
                  <a:lnTo>
                    <a:pt x="5414" y="3326"/>
                  </a:lnTo>
                  <a:lnTo>
                    <a:pt x="5481" y="3309"/>
                  </a:lnTo>
                  <a:lnTo>
                    <a:pt x="5548" y="3301"/>
                  </a:lnTo>
                  <a:lnTo>
                    <a:pt x="5615" y="3292"/>
                  </a:lnTo>
                  <a:lnTo>
                    <a:pt x="5681" y="3284"/>
                  </a:lnTo>
                  <a:lnTo>
                    <a:pt x="5740" y="3284"/>
                  </a:lnTo>
                  <a:lnTo>
                    <a:pt x="5807" y="3276"/>
                  </a:lnTo>
                  <a:lnTo>
                    <a:pt x="5882" y="3276"/>
                  </a:lnTo>
                  <a:lnTo>
                    <a:pt x="5949" y="3267"/>
                  </a:lnTo>
                  <a:lnTo>
                    <a:pt x="6016" y="3267"/>
                  </a:lnTo>
                  <a:lnTo>
                    <a:pt x="6082" y="3267"/>
                  </a:lnTo>
                  <a:lnTo>
                    <a:pt x="6149" y="3267"/>
                  </a:lnTo>
                  <a:lnTo>
                    <a:pt x="6224" y="3267"/>
                  </a:lnTo>
                  <a:lnTo>
                    <a:pt x="6291" y="3267"/>
                  </a:lnTo>
                  <a:lnTo>
                    <a:pt x="6575" y="32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4"/>
            <p:cNvSpPr/>
            <p:nvPr/>
          </p:nvSpPr>
          <p:spPr>
            <a:xfrm>
              <a:off x="8126200" y="4721128"/>
              <a:ext cx="129041" cy="137673"/>
            </a:xfrm>
            <a:custGeom>
              <a:avLst/>
              <a:gdLst/>
              <a:ahLst/>
              <a:cxnLst/>
              <a:rect l="l" t="t" r="r" b="b"/>
              <a:pathLst>
                <a:path w="2616" h="2791" extrusionOk="0">
                  <a:moveTo>
                    <a:pt x="2365" y="661"/>
                  </a:moveTo>
                  <a:lnTo>
                    <a:pt x="2365" y="627"/>
                  </a:lnTo>
                  <a:lnTo>
                    <a:pt x="2365" y="627"/>
                  </a:lnTo>
                  <a:lnTo>
                    <a:pt x="2365" y="602"/>
                  </a:lnTo>
                  <a:lnTo>
                    <a:pt x="2365" y="577"/>
                  </a:lnTo>
                  <a:lnTo>
                    <a:pt x="2365" y="552"/>
                  </a:lnTo>
                  <a:lnTo>
                    <a:pt x="2365" y="527"/>
                  </a:lnTo>
                  <a:lnTo>
                    <a:pt x="2357" y="502"/>
                  </a:lnTo>
                  <a:lnTo>
                    <a:pt x="2348" y="477"/>
                  </a:lnTo>
                  <a:lnTo>
                    <a:pt x="2340" y="460"/>
                  </a:lnTo>
                  <a:lnTo>
                    <a:pt x="2331" y="435"/>
                  </a:lnTo>
                  <a:lnTo>
                    <a:pt x="2331" y="427"/>
                  </a:lnTo>
                  <a:lnTo>
                    <a:pt x="2331" y="427"/>
                  </a:lnTo>
                  <a:lnTo>
                    <a:pt x="2331" y="410"/>
                  </a:lnTo>
                  <a:lnTo>
                    <a:pt x="2331" y="410"/>
                  </a:lnTo>
                  <a:lnTo>
                    <a:pt x="2323" y="402"/>
                  </a:lnTo>
                  <a:lnTo>
                    <a:pt x="2323" y="402"/>
                  </a:lnTo>
                  <a:lnTo>
                    <a:pt x="2315" y="385"/>
                  </a:lnTo>
                  <a:lnTo>
                    <a:pt x="2315" y="385"/>
                  </a:lnTo>
                  <a:lnTo>
                    <a:pt x="2315" y="377"/>
                  </a:lnTo>
                  <a:lnTo>
                    <a:pt x="2315" y="377"/>
                  </a:lnTo>
                  <a:lnTo>
                    <a:pt x="2306" y="360"/>
                  </a:lnTo>
                  <a:lnTo>
                    <a:pt x="2306" y="360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0" y="343"/>
                  </a:lnTo>
                  <a:lnTo>
                    <a:pt x="2290" y="343"/>
                  </a:lnTo>
                  <a:lnTo>
                    <a:pt x="2281" y="327"/>
                  </a:lnTo>
                  <a:lnTo>
                    <a:pt x="2281" y="327"/>
                  </a:lnTo>
                  <a:lnTo>
                    <a:pt x="2273" y="318"/>
                  </a:lnTo>
                  <a:lnTo>
                    <a:pt x="2273" y="318"/>
                  </a:lnTo>
                  <a:lnTo>
                    <a:pt x="2273" y="310"/>
                  </a:lnTo>
                  <a:lnTo>
                    <a:pt x="2273" y="310"/>
                  </a:lnTo>
                  <a:lnTo>
                    <a:pt x="2265" y="293"/>
                  </a:lnTo>
                  <a:lnTo>
                    <a:pt x="2265" y="293"/>
                  </a:lnTo>
                  <a:lnTo>
                    <a:pt x="2256" y="285"/>
                  </a:lnTo>
                  <a:lnTo>
                    <a:pt x="2256" y="285"/>
                  </a:lnTo>
                  <a:lnTo>
                    <a:pt x="2248" y="276"/>
                  </a:lnTo>
                  <a:lnTo>
                    <a:pt x="2248" y="276"/>
                  </a:lnTo>
                  <a:lnTo>
                    <a:pt x="2231" y="268"/>
                  </a:lnTo>
                  <a:lnTo>
                    <a:pt x="2231" y="268"/>
                  </a:lnTo>
                  <a:lnTo>
                    <a:pt x="2223" y="260"/>
                  </a:lnTo>
                  <a:lnTo>
                    <a:pt x="2223" y="260"/>
                  </a:lnTo>
                  <a:lnTo>
                    <a:pt x="2215" y="251"/>
                  </a:lnTo>
                  <a:lnTo>
                    <a:pt x="2215" y="251"/>
                  </a:lnTo>
                  <a:lnTo>
                    <a:pt x="2206" y="243"/>
                  </a:lnTo>
                  <a:lnTo>
                    <a:pt x="2206" y="243"/>
                  </a:lnTo>
                  <a:lnTo>
                    <a:pt x="2198" y="235"/>
                  </a:lnTo>
                  <a:lnTo>
                    <a:pt x="2198" y="235"/>
                  </a:lnTo>
                  <a:lnTo>
                    <a:pt x="2189" y="226"/>
                  </a:lnTo>
                  <a:lnTo>
                    <a:pt x="2189" y="226"/>
                  </a:lnTo>
                  <a:lnTo>
                    <a:pt x="2181" y="218"/>
                  </a:lnTo>
                  <a:lnTo>
                    <a:pt x="2181" y="218"/>
                  </a:lnTo>
                  <a:lnTo>
                    <a:pt x="2164" y="210"/>
                  </a:lnTo>
                  <a:lnTo>
                    <a:pt x="2164" y="210"/>
                  </a:lnTo>
                  <a:lnTo>
                    <a:pt x="2156" y="201"/>
                  </a:lnTo>
                  <a:lnTo>
                    <a:pt x="2156" y="201"/>
                  </a:lnTo>
                  <a:lnTo>
                    <a:pt x="2148" y="193"/>
                  </a:lnTo>
                  <a:lnTo>
                    <a:pt x="2148" y="193"/>
                  </a:lnTo>
                  <a:lnTo>
                    <a:pt x="2131" y="185"/>
                  </a:lnTo>
                  <a:lnTo>
                    <a:pt x="2131" y="185"/>
                  </a:lnTo>
                  <a:lnTo>
                    <a:pt x="2123" y="176"/>
                  </a:lnTo>
                  <a:lnTo>
                    <a:pt x="2123" y="176"/>
                  </a:lnTo>
                  <a:lnTo>
                    <a:pt x="2106" y="176"/>
                  </a:lnTo>
                  <a:lnTo>
                    <a:pt x="2106" y="176"/>
                  </a:lnTo>
                  <a:lnTo>
                    <a:pt x="2098" y="168"/>
                  </a:lnTo>
                  <a:lnTo>
                    <a:pt x="2098" y="168"/>
                  </a:lnTo>
                  <a:lnTo>
                    <a:pt x="2081" y="159"/>
                  </a:lnTo>
                  <a:lnTo>
                    <a:pt x="2081" y="159"/>
                  </a:lnTo>
                  <a:lnTo>
                    <a:pt x="2073" y="159"/>
                  </a:lnTo>
                  <a:lnTo>
                    <a:pt x="2073" y="159"/>
                  </a:lnTo>
                  <a:lnTo>
                    <a:pt x="2056" y="159"/>
                  </a:lnTo>
                  <a:lnTo>
                    <a:pt x="2056" y="159"/>
                  </a:lnTo>
                  <a:lnTo>
                    <a:pt x="2047" y="159"/>
                  </a:lnTo>
                  <a:lnTo>
                    <a:pt x="2047" y="159"/>
                  </a:lnTo>
                  <a:lnTo>
                    <a:pt x="2031" y="159"/>
                  </a:lnTo>
                  <a:lnTo>
                    <a:pt x="2031" y="159"/>
                  </a:lnTo>
                  <a:lnTo>
                    <a:pt x="2014" y="159"/>
                  </a:lnTo>
                  <a:lnTo>
                    <a:pt x="2014" y="159"/>
                  </a:lnTo>
                  <a:lnTo>
                    <a:pt x="1997" y="159"/>
                  </a:lnTo>
                  <a:lnTo>
                    <a:pt x="1997" y="159"/>
                  </a:lnTo>
                  <a:lnTo>
                    <a:pt x="1989" y="159"/>
                  </a:lnTo>
                  <a:lnTo>
                    <a:pt x="1989" y="159"/>
                  </a:lnTo>
                  <a:lnTo>
                    <a:pt x="1972" y="159"/>
                  </a:lnTo>
                  <a:lnTo>
                    <a:pt x="1972" y="159"/>
                  </a:lnTo>
                  <a:lnTo>
                    <a:pt x="1956" y="159"/>
                  </a:lnTo>
                  <a:lnTo>
                    <a:pt x="1956" y="159"/>
                  </a:lnTo>
                  <a:lnTo>
                    <a:pt x="1939" y="159"/>
                  </a:lnTo>
                  <a:lnTo>
                    <a:pt x="1805" y="159"/>
                  </a:lnTo>
                  <a:lnTo>
                    <a:pt x="1788" y="159"/>
                  </a:lnTo>
                  <a:lnTo>
                    <a:pt x="1788" y="159"/>
                  </a:lnTo>
                  <a:lnTo>
                    <a:pt x="1772" y="159"/>
                  </a:lnTo>
                  <a:lnTo>
                    <a:pt x="1755" y="159"/>
                  </a:lnTo>
                  <a:lnTo>
                    <a:pt x="1755" y="159"/>
                  </a:lnTo>
                  <a:lnTo>
                    <a:pt x="1738" y="159"/>
                  </a:lnTo>
                  <a:lnTo>
                    <a:pt x="1788" y="226"/>
                  </a:lnTo>
                  <a:lnTo>
                    <a:pt x="1755" y="226"/>
                  </a:lnTo>
                  <a:lnTo>
                    <a:pt x="1755" y="226"/>
                  </a:lnTo>
                  <a:lnTo>
                    <a:pt x="1722" y="235"/>
                  </a:lnTo>
                  <a:lnTo>
                    <a:pt x="1688" y="251"/>
                  </a:lnTo>
                  <a:lnTo>
                    <a:pt x="1655" y="260"/>
                  </a:lnTo>
                  <a:lnTo>
                    <a:pt x="1621" y="268"/>
                  </a:lnTo>
                  <a:lnTo>
                    <a:pt x="1588" y="285"/>
                  </a:lnTo>
                  <a:lnTo>
                    <a:pt x="1555" y="293"/>
                  </a:lnTo>
                  <a:lnTo>
                    <a:pt x="1521" y="310"/>
                  </a:lnTo>
                  <a:lnTo>
                    <a:pt x="1488" y="327"/>
                  </a:lnTo>
                  <a:lnTo>
                    <a:pt x="1463" y="335"/>
                  </a:lnTo>
                  <a:lnTo>
                    <a:pt x="1454" y="335"/>
                  </a:lnTo>
                  <a:lnTo>
                    <a:pt x="1421" y="352"/>
                  </a:lnTo>
                  <a:lnTo>
                    <a:pt x="1387" y="368"/>
                  </a:lnTo>
                  <a:lnTo>
                    <a:pt x="1354" y="385"/>
                  </a:lnTo>
                  <a:lnTo>
                    <a:pt x="1321" y="410"/>
                  </a:lnTo>
                  <a:lnTo>
                    <a:pt x="1287" y="427"/>
                  </a:lnTo>
                  <a:lnTo>
                    <a:pt x="1254" y="452"/>
                  </a:lnTo>
                  <a:lnTo>
                    <a:pt x="1220" y="469"/>
                  </a:lnTo>
                  <a:lnTo>
                    <a:pt x="1187" y="494"/>
                  </a:lnTo>
                  <a:lnTo>
                    <a:pt x="1154" y="519"/>
                  </a:lnTo>
                  <a:lnTo>
                    <a:pt x="1120" y="544"/>
                  </a:lnTo>
                  <a:lnTo>
                    <a:pt x="1087" y="560"/>
                  </a:lnTo>
                  <a:lnTo>
                    <a:pt x="1053" y="586"/>
                  </a:lnTo>
                  <a:lnTo>
                    <a:pt x="1020" y="611"/>
                  </a:lnTo>
                  <a:lnTo>
                    <a:pt x="986" y="644"/>
                  </a:lnTo>
                  <a:lnTo>
                    <a:pt x="953" y="669"/>
                  </a:lnTo>
                  <a:lnTo>
                    <a:pt x="928" y="694"/>
                  </a:lnTo>
                  <a:lnTo>
                    <a:pt x="895" y="719"/>
                  </a:lnTo>
                  <a:lnTo>
                    <a:pt x="861" y="753"/>
                  </a:lnTo>
                  <a:lnTo>
                    <a:pt x="828" y="778"/>
                  </a:lnTo>
                  <a:lnTo>
                    <a:pt x="803" y="803"/>
                  </a:lnTo>
                  <a:lnTo>
                    <a:pt x="769" y="836"/>
                  </a:lnTo>
                  <a:lnTo>
                    <a:pt x="744" y="861"/>
                  </a:lnTo>
                  <a:lnTo>
                    <a:pt x="711" y="895"/>
                  </a:lnTo>
                  <a:lnTo>
                    <a:pt x="686" y="928"/>
                  </a:lnTo>
                  <a:lnTo>
                    <a:pt x="652" y="953"/>
                  </a:lnTo>
                  <a:lnTo>
                    <a:pt x="627" y="987"/>
                  </a:lnTo>
                  <a:lnTo>
                    <a:pt x="594" y="1012"/>
                  </a:lnTo>
                  <a:lnTo>
                    <a:pt x="569" y="1045"/>
                  </a:lnTo>
                  <a:lnTo>
                    <a:pt x="544" y="1078"/>
                  </a:lnTo>
                  <a:lnTo>
                    <a:pt x="519" y="1112"/>
                  </a:lnTo>
                  <a:lnTo>
                    <a:pt x="494" y="1137"/>
                  </a:lnTo>
                  <a:lnTo>
                    <a:pt x="469" y="1170"/>
                  </a:lnTo>
                  <a:lnTo>
                    <a:pt x="443" y="1204"/>
                  </a:lnTo>
                  <a:lnTo>
                    <a:pt x="418" y="1237"/>
                  </a:lnTo>
                  <a:lnTo>
                    <a:pt x="393" y="1262"/>
                  </a:lnTo>
                  <a:lnTo>
                    <a:pt x="368" y="1296"/>
                  </a:lnTo>
                  <a:lnTo>
                    <a:pt x="343" y="1329"/>
                  </a:lnTo>
                  <a:lnTo>
                    <a:pt x="327" y="1362"/>
                  </a:lnTo>
                  <a:lnTo>
                    <a:pt x="301" y="1388"/>
                  </a:lnTo>
                  <a:lnTo>
                    <a:pt x="285" y="1421"/>
                  </a:lnTo>
                  <a:lnTo>
                    <a:pt x="260" y="1454"/>
                  </a:lnTo>
                  <a:lnTo>
                    <a:pt x="243" y="1479"/>
                  </a:lnTo>
                  <a:lnTo>
                    <a:pt x="218" y="1513"/>
                  </a:lnTo>
                  <a:lnTo>
                    <a:pt x="201" y="1546"/>
                  </a:lnTo>
                  <a:lnTo>
                    <a:pt x="185" y="1571"/>
                  </a:lnTo>
                  <a:lnTo>
                    <a:pt x="168" y="1605"/>
                  </a:lnTo>
                  <a:lnTo>
                    <a:pt x="151" y="1630"/>
                  </a:lnTo>
                  <a:lnTo>
                    <a:pt x="134" y="1663"/>
                  </a:lnTo>
                  <a:lnTo>
                    <a:pt x="134" y="1663"/>
                  </a:lnTo>
                  <a:lnTo>
                    <a:pt x="126" y="1688"/>
                  </a:lnTo>
                  <a:lnTo>
                    <a:pt x="34" y="1713"/>
                  </a:lnTo>
                  <a:lnTo>
                    <a:pt x="1" y="1630"/>
                  </a:lnTo>
                  <a:lnTo>
                    <a:pt x="17" y="1605"/>
                  </a:lnTo>
                  <a:lnTo>
                    <a:pt x="17" y="1605"/>
                  </a:lnTo>
                  <a:lnTo>
                    <a:pt x="34" y="1571"/>
                  </a:lnTo>
                  <a:lnTo>
                    <a:pt x="51" y="1538"/>
                  </a:lnTo>
                  <a:lnTo>
                    <a:pt x="68" y="1504"/>
                  </a:lnTo>
                  <a:lnTo>
                    <a:pt x="84" y="1471"/>
                  </a:lnTo>
                  <a:lnTo>
                    <a:pt x="101" y="1446"/>
                  </a:lnTo>
                  <a:lnTo>
                    <a:pt x="118" y="1413"/>
                  </a:lnTo>
                  <a:lnTo>
                    <a:pt x="143" y="1379"/>
                  </a:lnTo>
                  <a:lnTo>
                    <a:pt x="159" y="1346"/>
                  </a:lnTo>
                  <a:lnTo>
                    <a:pt x="176" y="1312"/>
                  </a:lnTo>
                  <a:lnTo>
                    <a:pt x="201" y="1279"/>
                  </a:lnTo>
                  <a:lnTo>
                    <a:pt x="226" y="1246"/>
                  </a:lnTo>
                  <a:lnTo>
                    <a:pt x="243" y="1212"/>
                  </a:lnTo>
                  <a:lnTo>
                    <a:pt x="268" y="1179"/>
                  </a:lnTo>
                  <a:lnTo>
                    <a:pt x="293" y="1145"/>
                  </a:lnTo>
                  <a:lnTo>
                    <a:pt x="318" y="1112"/>
                  </a:lnTo>
                  <a:lnTo>
                    <a:pt x="343" y="1078"/>
                  </a:lnTo>
                  <a:lnTo>
                    <a:pt x="368" y="1045"/>
                  </a:lnTo>
                  <a:lnTo>
                    <a:pt x="393" y="1012"/>
                  </a:lnTo>
                  <a:lnTo>
                    <a:pt x="418" y="978"/>
                  </a:lnTo>
                  <a:lnTo>
                    <a:pt x="443" y="945"/>
                  </a:lnTo>
                  <a:lnTo>
                    <a:pt x="469" y="911"/>
                  </a:lnTo>
                  <a:lnTo>
                    <a:pt x="502" y="878"/>
                  </a:lnTo>
                  <a:lnTo>
                    <a:pt x="527" y="845"/>
                  </a:lnTo>
                  <a:lnTo>
                    <a:pt x="552" y="811"/>
                  </a:lnTo>
                  <a:lnTo>
                    <a:pt x="586" y="778"/>
                  </a:lnTo>
                  <a:lnTo>
                    <a:pt x="619" y="744"/>
                  </a:lnTo>
                  <a:lnTo>
                    <a:pt x="644" y="711"/>
                  </a:lnTo>
                  <a:lnTo>
                    <a:pt x="677" y="677"/>
                  </a:lnTo>
                  <a:lnTo>
                    <a:pt x="711" y="652"/>
                  </a:lnTo>
                  <a:lnTo>
                    <a:pt x="736" y="619"/>
                  </a:lnTo>
                  <a:lnTo>
                    <a:pt x="769" y="586"/>
                  </a:lnTo>
                  <a:lnTo>
                    <a:pt x="803" y="560"/>
                  </a:lnTo>
                  <a:lnTo>
                    <a:pt x="836" y="527"/>
                  </a:lnTo>
                  <a:lnTo>
                    <a:pt x="870" y="502"/>
                  </a:lnTo>
                  <a:lnTo>
                    <a:pt x="903" y="469"/>
                  </a:lnTo>
                  <a:lnTo>
                    <a:pt x="936" y="444"/>
                  </a:lnTo>
                  <a:lnTo>
                    <a:pt x="970" y="410"/>
                  </a:lnTo>
                  <a:lnTo>
                    <a:pt x="1003" y="385"/>
                  </a:lnTo>
                  <a:lnTo>
                    <a:pt x="1037" y="360"/>
                  </a:lnTo>
                  <a:lnTo>
                    <a:pt x="1070" y="335"/>
                  </a:lnTo>
                  <a:lnTo>
                    <a:pt x="1103" y="310"/>
                  </a:lnTo>
                  <a:lnTo>
                    <a:pt x="1137" y="285"/>
                  </a:lnTo>
                  <a:lnTo>
                    <a:pt x="1179" y="260"/>
                  </a:lnTo>
                  <a:lnTo>
                    <a:pt x="1212" y="235"/>
                  </a:lnTo>
                  <a:lnTo>
                    <a:pt x="1245" y="218"/>
                  </a:lnTo>
                  <a:lnTo>
                    <a:pt x="1287" y="193"/>
                  </a:lnTo>
                  <a:lnTo>
                    <a:pt x="1321" y="176"/>
                  </a:lnTo>
                  <a:lnTo>
                    <a:pt x="1354" y="151"/>
                  </a:lnTo>
                  <a:lnTo>
                    <a:pt x="1362" y="151"/>
                  </a:lnTo>
                  <a:lnTo>
                    <a:pt x="1396" y="134"/>
                  </a:lnTo>
                  <a:lnTo>
                    <a:pt x="1429" y="118"/>
                  </a:lnTo>
                  <a:lnTo>
                    <a:pt x="1471" y="101"/>
                  </a:lnTo>
                  <a:lnTo>
                    <a:pt x="1504" y="84"/>
                  </a:lnTo>
                  <a:lnTo>
                    <a:pt x="1546" y="68"/>
                  </a:lnTo>
                  <a:lnTo>
                    <a:pt x="1580" y="51"/>
                  </a:lnTo>
                  <a:lnTo>
                    <a:pt x="1621" y="43"/>
                  </a:lnTo>
                  <a:lnTo>
                    <a:pt x="1663" y="26"/>
                  </a:lnTo>
                  <a:lnTo>
                    <a:pt x="1697" y="17"/>
                  </a:lnTo>
                  <a:lnTo>
                    <a:pt x="1738" y="9"/>
                  </a:lnTo>
                  <a:lnTo>
                    <a:pt x="1780" y="1"/>
                  </a:lnTo>
                  <a:lnTo>
                    <a:pt x="1797" y="1"/>
                  </a:lnTo>
                  <a:lnTo>
                    <a:pt x="1814" y="1"/>
                  </a:lnTo>
                  <a:lnTo>
                    <a:pt x="1839" y="1"/>
                  </a:lnTo>
                  <a:lnTo>
                    <a:pt x="1855" y="1"/>
                  </a:lnTo>
                  <a:lnTo>
                    <a:pt x="1880" y="1"/>
                  </a:lnTo>
                  <a:lnTo>
                    <a:pt x="1897" y="1"/>
                  </a:lnTo>
                  <a:lnTo>
                    <a:pt x="1914" y="1"/>
                  </a:lnTo>
                  <a:lnTo>
                    <a:pt x="2056" y="1"/>
                  </a:lnTo>
                  <a:lnTo>
                    <a:pt x="2073" y="1"/>
                  </a:lnTo>
                  <a:lnTo>
                    <a:pt x="2089" y="1"/>
                  </a:lnTo>
                  <a:lnTo>
                    <a:pt x="2114" y="1"/>
                  </a:lnTo>
                  <a:lnTo>
                    <a:pt x="2131" y="1"/>
                  </a:lnTo>
                  <a:lnTo>
                    <a:pt x="2148" y="1"/>
                  </a:lnTo>
                  <a:lnTo>
                    <a:pt x="2164" y="1"/>
                  </a:lnTo>
                  <a:lnTo>
                    <a:pt x="2181" y="1"/>
                  </a:lnTo>
                  <a:lnTo>
                    <a:pt x="2198" y="1"/>
                  </a:lnTo>
                  <a:lnTo>
                    <a:pt x="2215" y="9"/>
                  </a:lnTo>
                  <a:lnTo>
                    <a:pt x="2231" y="17"/>
                  </a:lnTo>
                  <a:lnTo>
                    <a:pt x="2248" y="26"/>
                  </a:lnTo>
                  <a:lnTo>
                    <a:pt x="2265" y="34"/>
                  </a:lnTo>
                  <a:lnTo>
                    <a:pt x="2281" y="34"/>
                  </a:lnTo>
                  <a:lnTo>
                    <a:pt x="2290" y="43"/>
                  </a:lnTo>
                  <a:lnTo>
                    <a:pt x="2306" y="51"/>
                  </a:lnTo>
                  <a:lnTo>
                    <a:pt x="2323" y="68"/>
                  </a:lnTo>
                  <a:lnTo>
                    <a:pt x="2340" y="76"/>
                  </a:lnTo>
                  <a:lnTo>
                    <a:pt x="2348" y="84"/>
                  </a:lnTo>
                  <a:lnTo>
                    <a:pt x="2365" y="93"/>
                  </a:lnTo>
                  <a:lnTo>
                    <a:pt x="2373" y="101"/>
                  </a:lnTo>
                  <a:lnTo>
                    <a:pt x="2390" y="118"/>
                  </a:lnTo>
                  <a:lnTo>
                    <a:pt x="2398" y="126"/>
                  </a:lnTo>
                  <a:lnTo>
                    <a:pt x="2415" y="134"/>
                  </a:lnTo>
                  <a:lnTo>
                    <a:pt x="2423" y="151"/>
                  </a:lnTo>
                  <a:lnTo>
                    <a:pt x="2440" y="159"/>
                  </a:lnTo>
                  <a:lnTo>
                    <a:pt x="2448" y="176"/>
                  </a:lnTo>
                  <a:lnTo>
                    <a:pt x="2457" y="185"/>
                  </a:lnTo>
                  <a:lnTo>
                    <a:pt x="2465" y="201"/>
                  </a:lnTo>
                  <a:lnTo>
                    <a:pt x="2474" y="218"/>
                  </a:lnTo>
                  <a:lnTo>
                    <a:pt x="2482" y="226"/>
                  </a:lnTo>
                  <a:lnTo>
                    <a:pt x="2490" y="243"/>
                  </a:lnTo>
                  <a:lnTo>
                    <a:pt x="2507" y="251"/>
                  </a:lnTo>
                  <a:lnTo>
                    <a:pt x="2515" y="268"/>
                  </a:lnTo>
                  <a:lnTo>
                    <a:pt x="2515" y="285"/>
                  </a:lnTo>
                  <a:lnTo>
                    <a:pt x="2524" y="301"/>
                  </a:lnTo>
                  <a:lnTo>
                    <a:pt x="2532" y="310"/>
                  </a:lnTo>
                  <a:lnTo>
                    <a:pt x="2540" y="327"/>
                  </a:lnTo>
                  <a:lnTo>
                    <a:pt x="2549" y="343"/>
                  </a:lnTo>
                  <a:lnTo>
                    <a:pt x="2557" y="377"/>
                  </a:lnTo>
                  <a:lnTo>
                    <a:pt x="2574" y="402"/>
                  </a:lnTo>
                  <a:lnTo>
                    <a:pt x="2582" y="435"/>
                  </a:lnTo>
                  <a:lnTo>
                    <a:pt x="2590" y="469"/>
                  </a:lnTo>
                  <a:lnTo>
                    <a:pt x="2599" y="502"/>
                  </a:lnTo>
                  <a:lnTo>
                    <a:pt x="2607" y="535"/>
                  </a:lnTo>
                  <a:lnTo>
                    <a:pt x="2607" y="569"/>
                  </a:lnTo>
                  <a:lnTo>
                    <a:pt x="2616" y="602"/>
                  </a:lnTo>
                  <a:lnTo>
                    <a:pt x="2616" y="636"/>
                  </a:lnTo>
                  <a:lnTo>
                    <a:pt x="2616" y="669"/>
                  </a:lnTo>
                  <a:lnTo>
                    <a:pt x="2616" y="702"/>
                  </a:lnTo>
                  <a:lnTo>
                    <a:pt x="2616" y="736"/>
                  </a:lnTo>
                  <a:lnTo>
                    <a:pt x="2616" y="911"/>
                  </a:lnTo>
                  <a:lnTo>
                    <a:pt x="2616" y="945"/>
                  </a:lnTo>
                  <a:lnTo>
                    <a:pt x="2616" y="978"/>
                  </a:lnTo>
                  <a:lnTo>
                    <a:pt x="2616" y="1012"/>
                  </a:lnTo>
                  <a:lnTo>
                    <a:pt x="2616" y="1045"/>
                  </a:lnTo>
                  <a:lnTo>
                    <a:pt x="2616" y="1078"/>
                  </a:lnTo>
                  <a:lnTo>
                    <a:pt x="2616" y="1112"/>
                  </a:lnTo>
                  <a:lnTo>
                    <a:pt x="2616" y="1145"/>
                  </a:lnTo>
                  <a:lnTo>
                    <a:pt x="2607" y="1179"/>
                  </a:lnTo>
                  <a:lnTo>
                    <a:pt x="2607" y="1195"/>
                  </a:lnTo>
                  <a:lnTo>
                    <a:pt x="2607" y="1212"/>
                  </a:lnTo>
                  <a:lnTo>
                    <a:pt x="2599" y="1246"/>
                  </a:lnTo>
                  <a:lnTo>
                    <a:pt x="2599" y="1279"/>
                  </a:lnTo>
                  <a:lnTo>
                    <a:pt x="2590" y="1304"/>
                  </a:lnTo>
                  <a:lnTo>
                    <a:pt x="2582" y="1337"/>
                  </a:lnTo>
                  <a:lnTo>
                    <a:pt x="2574" y="1371"/>
                  </a:lnTo>
                  <a:lnTo>
                    <a:pt x="2565" y="1396"/>
                  </a:lnTo>
                  <a:lnTo>
                    <a:pt x="2557" y="1421"/>
                  </a:lnTo>
                  <a:lnTo>
                    <a:pt x="2549" y="1454"/>
                  </a:lnTo>
                  <a:lnTo>
                    <a:pt x="2524" y="1479"/>
                  </a:lnTo>
                  <a:lnTo>
                    <a:pt x="2515" y="1504"/>
                  </a:lnTo>
                  <a:lnTo>
                    <a:pt x="2507" y="1530"/>
                  </a:lnTo>
                  <a:lnTo>
                    <a:pt x="2490" y="1555"/>
                  </a:lnTo>
                  <a:lnTo>
                    <a:pt x="2482" y="1580"/>
                  </a:lnTo>
                  <a:lnTo>
                    <a:pt x="2474" y="1596"/>
                  </a:lnTo>
                  <a:lnTo>
                    <a:pt x="2465" y="1621"/>
                  </a:lnTo>
                  <a:lnTo>
                    <a:pt x="2457" y="1646"/>
                  </a:lnTo>
                  <a:lnTo>
                    <a:pt x="2440" y="1688"/>
                  </a:lnTo>
                  <a:lnTo>
                    <a:pt x="2415" y="1722"/>
                  </a:lnTo>
                  <a:lnTo>
                    <a:pt x="2415" y="1730"/>
                  </a:lnTo>
                  <a:lnTo>
                    <a:pt x="2398" y="1763"/>
                  </a:lnTo>
                  <a:lnTo>
                    <a:pt x="2373" y="1805"/>
                  </a:lnTo>
                  <a:lnTo>
                    <a:pt x="2357" y="1847"/>
                  </a:lnTo>
                  <a:lnTo>
                    <a:pt x="2331" y="1880"/>
                  </a:lnTo>
                  <a:lnTo>
                    <a:pt x="2306" y="1922"/>
                  </a:lnTo>
                  <a:lnTo>
                    <a:pt x="2281" y="1964"/>
                  </a:lnTo>
                  <a:lnTo>
                    <a:pt x="2265" y="1997"/>
                  </a:lnTo>
                  <a:lnTo>
                    <a:pt x="2240" y="2039"/>
                  </a:lnTo>
                  <a:lnTo>
                    <a:pt x="2215" y="2073"/>
                  </a:lnTo>
                  <a:lnTo>
                    <a:pt x="2189" y="2114"/>
                  </a:lnTo>
                  <a:lnTo>
                    <a:pt x="2156" y="2148"/>
                  </a:lnTo>
                  <a:lnTo>
                    <a:pt x="2131" y="2181"/>
                  </a:lnTo>
                  <a:lnTo>
                    <a:pt x="2106" y="2223"/>
                  </a:lnTo>
                  <a:lnTo>
                    <a:pt x="2081" y="2256"/>
                  </a:lnTo>
                  <a:lnTo>
                    <a:pt x="2081" y="2256"/>
                  </a:lnTo>
                  <a:lnTo>
                    <a:pt x="2056" y="2290"/>
                  </a:lnTo>
                  <a:lnTo>
                    <a:pt x="2022" y="2323"/>
                  </a:lnTo>
                  <a:lnTo>
                    <a:pt x="1997" y="2357"/>
                  </a:lnTo>
                  <a:lnTo>
                    <a:pt x="1964" y="2390"/>
                  </a:lnTo>
                  <a:lnTo>
                    <a:pt x="1939" y="2423"/>
                  </a:lnTo>
                  <a:lnTo>
                    <a:pt x="1905" y="2457"/>
                  </a:lnTo>
                  <a:lnTo>
                    <a:pt x="1880" y="2490"/>
                  </a:lnTo>
                  <a:lnTo>
                    <a:pt x="1847" y="2524"/>
                  </a:lnTo>
                  <a:lnTo>
                    <a:pt x="1822" y="2557"/>
                  </a:lnTo>
                  <a:lnTo>
                    <a:pt x="1788" y="2591"/>
                  </a:lnTo>
                  <a:lnTo>
                    <a:pt x="1755" y="2624"/>
                  </a:lnTo>
                  <a:lnTo>
                    <a:pt x="1730" y="2657"/>
                  </a:lnTo>
                  <a:lnTo>
                    <a:pt x="1672" y="2724"/>
                  </a:lnTo>
                  <a:lnTo>
                    <a:pt x="1605" y="2783"/>
                  </a:lnTo>
                  <a:lnTo>
                    <a:pt x="1471" y="2791"/>
                  </a:lnTo>
                  <a:lnTo>
                    <a:pt x="1471" y="2649"/>
                  </a:lnTo>
                  <a:lnTo>
                    <a:pt x="1530" y="2591"/>
                  </a:lnTo>
                  <a:lnTo>
                    <a:pt x="1580" y="2524"/>
                  </a:lnTo>
                  <a:lnTo>
                    <a:pt x="1613" y="2490"/>
                  </a:lnTo>
                  <a:lnTo>
                    <a:pt x="1638" y="2457"/>
                  </a:lnTo>
                  <a:lnTo>
                    <a:pt x="1663" y="2423"/>
                  </a:lnTo>
                  <a:lnTo>
                    <a:pt x="1688" y="2390"/>
                  </a:lnTo>
                  <a:lnTo>
                    <a:pt x="1713" y="2357"/>
                  </a:lnTo>
                  <a:lnTo>
                    <a:pt x="1747" y="2323"/>
                  </a:lnTo>
                  <a:lnTo>
                    <a:pt x="1772" y="2290"/>
                  </a:lnTo>
                  <a:lnTo>
                    <a:pt x="1797" y="2256"/>
                  </a:lnTo>
                  <a:lnTo>
                    <a:pt x="1822" y="2223"/>
                  </a:lnTo>
                  <a:lnTo>
                    <a:pt x="1847" y="2190"/>
                  </a:lnTo>
                  <a:lnTo>
                    <a:pt x="1872" y="2148"/>
                  </a:lnTo>
                  <a:lnTo>
                    <a:pt x="1897" y="2114"/>
                  </a:lnTo>
                  <a:lnTo>
                    <a:pt x="1897" y="2114"/>
                  </a:lnTo>
                  <a:lnTo>
                    <a:pt x="1922" y="2081"/>
                  </a:lnTo>
                  <a:lnTo>
                    <a:pt x="1939" y="2047"/>
                  </a:lnTo>
                  <a:lnTo>
                    <a:pt x="1964" y="2014"/>
                  </a:lnTo>
                  <a:lnTo>
                    <a:pt x="1989" y="1972"/>
                  </a:lnTo>
                  <a:lnTo>
                    <a:pt x="2014" y="1939"/>
                  </a:lnTo>
                  <a:lnTo>
                    <a:pt x="2031" y="1905"/>
                  </a:lnTo>
                  <a:lnTo>
                    <a:pt x="2056" y="1864"/>
                  </a:lnTo>
                  <a:lnTo>
                    <a:pt x="2073" y="1830"/>
                  </a:lnTo>
                  <a:lnTo>
                    <a:pt x="2098" y="1797"/>
                  </a:lnTo>
                  <a:lnTo>
                    <a:pt x="2114" y="1755"/>
                  </a:lnTo>
                  <a:lnTo>
                    <a:pt x="2139" y="1722"/>
                  </a:lnTo>
                  <a:lnTo>
                    <a:pt x="2156" y="1688"/>
                  </a:lnTo>
                  <a:lnTo>
                    <a:pt x="2173" y="1646"/>
                  </a:lnTo>
                  <a:lnTo>
                    <a:pt x="2189" y="1613"/>
                  </a:lnTo>
                  <a:lnTo>
                    <a:pt x="2189" y="1613"/>
                  </a:lnTo>
                  <a:lnTo>
                    <a:pt x="2206" y="1580"/>
                  </a:lnTo>
                  <a:lnTo>
                    <a:pt x="2223" y="1538"/>
                  </a:lnTo>
                  <a:lnTo>
                    <a:pt x="2223" y="1538"/>
                  </a:lnTo>
                  <a:lnTo>
                    <a:pt x="2231" y="1521"/>
                  </a:lnTo>
                  <a:lnTo>
                    <a:pt x="2240" y="1504"/>
                  </a:lnTo>
                  <a:lnTo>
                    <a:pt x="2240" y="1504"/>
                  </a:lnTo>
                  <a:lnTo>
                    <a:pt x="2248" y="1488"/>
                  </a:lnTo>
                  <a:lnTo>
                    <a:pt x="2256" y="1463"/>
                  </a:lnTo>
                  <a:lnTo>
                    <a:pt x="2265" y="1446"/>
                  </a:lnTo>
                  <a:lnTo>
                    <a:pt x="2273" y="1421"/>
                  </a:lnTo>
                  <a:lnTo>
                    <a:pt x="2281" y="1396"/>
                  </a:lnTo>
                  <a:lnTo>
                    <a:pt x="2281" y="1379"/>
                  </a:lnTo>
                  <a:lnTo>
                    <a:pt x="2290" y="1354"/>
                  </a:lnTo>
                  <a:lnTo>
                    <a:pt x="2298" y="1329"/>
                  </a:lnTo>
                  <a:lnTo>
                    <a:pt x="2306" y="1296"/>
                  </a:lnTo>
                  <a:lnTo>
                    <a:pt x="2315" y="1271"/>
                  </a:lnTo>
                  <a:lnTo>
                    <a:pt x="2315" y="1246"/>
                  </a:lnTo>
                  <a:lnTo>
                    <a:pt x="2323" y="1220"/>
                  </a:lnTo>
                  <a:lnTo>
                    <a:pt x="2331" y="1187"/>
                  </a:lnTo>
                  <a:lnTo>
                    <a:pt x="2331" y="1162"/>
                  </a:lnTo>
                  <a:lnTo>
                    <a:pt x="2331" y="1145"/>
                  </a:lnTo>
                  <a:lnTo>
                    <a:pt x="2331" y="1129"/>
                  </a:lnTo>
                  <a:lnTo>
                    <a:pt x="2340" y="1103"/>
                  </a:lnTo>
                  <a:lnTo>
                    <a:pt x="2340" y="1070"/>
                  </a:lnTo>
                  <a:lnTo>
                    <a:pt x="2340" y="1045"/>
                  </a:lnTo>
                  <a:lnTo>
                    <a:pt x="2340" y="1012"/>
                  </a:lnTo>
                  <a:lnTo>
                    <a:pt x="2340" y="987"/>
                  </a:lnTo>
                  <a:lnTo>
                    <a:pt x="2340" y="953"/>
                  </a:lnTo>
                  <a:lnTo>
                    <a:pt x="2340" y="928"/>
                  </a:lnTo>
                  <a:lnTo>
                    <a:pt x="2340" y="895"/>
                  </a:lnTo>
                  <a:lnTo>
                    <a:pt x="2340" y="861"/>
                  </a:lnTo>
                  <a:lnTo>
                    <a:pt x="2340" y="694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4"/>
            <p:cNvSpPr/>
            <p:nvPr/>
          </p:nvSpPr>
          <p:spPr>
            <a:xfrm>
              <a:off x="5783933" y="4648617"/>
              <a:ext cx="115032" cy="73399"/>
            </a:xfrm>
            <a:custGeom>
              <a:avLst/>
              <a:gdLst/>
              <a:ahLst/>
              <a:cxnLst/>
              <a:rect l="l" t="t" r="r" b="b"/>
              <a:pathLst>
                <a:path w="2332" h="1488" extrusionOk="0">
                  <a:moveTo>
                    <a:pt x="535" y="602"/>
                  </a:moveTo>
                  <a:lnTo>
                    <a:pt x="535" y="602"/>
                  </a:lnTo>
                  <a:lnTo>
                    <a:pt x="518" y="619"/>
                  </a:lnTo>
                  <a:lnTo>
                    <a:pt x="510" y="627"/>
                  </a:lnTo>
                  <a:lnTo>
                    <a:pt x="510" y="627"/>
                  </a:lnTo>
                  <a:lnTo>
                    <a:pt x="502" y="635"/>
                  </a:lnTo>
                  <a:lnTo>
                    <a:pt x="485" y="652"/>
                  </a:lnTo>
                  <a:lnTo>
                    <a:pt x="485" y="652"/>
                  </a:lnTo>
                  <a:lnTo>
                    <a:pt x="477" y="660"/>
                  </a:lnTo>
                  <a:lnTo>
                    <a:pt x="468" y="669"/>
                  </a:lnTo>
                  <a:lnTo>
                    <a:pt x="468" y="669"/>
                  </a:lnTo>
                  <a:lnTo>
                    <a:pt x="460" y="677"/>
                  </a:lnTo>
                  <a:lnTo>
                    <a:pt x="451" y="694"/>
                  </a:lnTo>
                  <a:lnTo>
                    <a:pt x="451" y="694"/>
                  </a:lnTo>
                  <a:lnTo>
                    <a:pt x="443" y="702"/>
                  </a:lnTo>
                  <a:lnTo>
                    <a:pt x="443" y="702"/>
                  </a:lnTo>
                  <a:lnTo>
                    <a:pt x="426" y="711"/>
                  </a:lnTo>
                  <a:lnTo>
                    <a:pt x="426" y="711"/>
                  </a:lnTo>
                  <a:lnTo>
                    <a:pt x="418" y="727"/>
                  </a:lnTo>
                  <a:lnTo>
                    <a:pt x="418" y="727"/>
                  </a:lnTo>
                  <a:lnTo>
                    <a:pt x="410" y="736"/>
                  </a:lnTo>
                  <a:lnTo>
                    <a:pt x="410" y="736"/>
                  </a:lnTo>
                  <a:lnTo>
                    <a:pt x="410" y="744"/>
                  </a:lnTo>
                  <a:lnTo>
                    <a:pt x="410" y="744"/>
                  </a:lnTo>
                  <a:lnTo>
                    <a:pt x="401" y="752"/>
                  </a:lnTo>
                  <a:lnTo>
                    <a:pt x="401" y="752"/>
                  </a:lnTo>
                  <a:lnTo>
                    <a:pt x="393" y="761"/>
                  </a:lnTo>
                  <a:lnTo>
                    <a:pt x="393" y="752"/>
                  </a:lnTo>
                  <a:lnTo>
                    <a:pt x="385" y="769"/>
                  </a:lnTo>
                  <a:lnTo>
                    <a:pt x="385" y="761"/>
                  </a:lnTo>
                  <a:lnTo>
                    <a:pt x="385" y="769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93" y="802"/>
                  </a:lnTo>
                  <a:lnTo>
                    <a:pt x="410" y="811"/>
                  </a:lnTo>
                  <a:lnTo>
                    <a:pt x="426" y="827"/>
                  </a:lnTo>
                  <a:lnTo>
                    <a:pt x="435" y="836"/>
                  </a:lnTo>
                  <a:lnTo>
                    <a:pt x="451" y="844"/>
                  </a:lnTo>
                  <a:lnTo>
                    <a:pt x="468" y="853"/>
                  </a:lnTo>
                  <a:lnTo>
                    <a:pt x="493" y="869"/>
                  </a:lnTo>
                  <a:lnTo>
                    <a:pt x="510" y="878"/>
                  </a:lnTo>
                  <a:lnTo>
                    <a:pt x="535" y="886"/>
                  </a:lnTo>
                  <a:lnTo>
                    <a:pt x="560" y="894"/>
                  </a:lnTo>
                  <a:lnTo>
                    <a:pt x="560" y="894"/>
                  </a:lnTo>
                  <a:lnTo>
                    <a:pt x="585" y="911"/>
                  </a:lnTo>
                  <a:lnTo>
                    <a:pt x="610" y="919"/>
                  </a:lnTo>
                  <a:lnTo>
                    <a:pt x="635" y="928"/>
                  </a:lnTo>
                  <a:lnTo>
                    <a:pt x="635" y="928"/>
                  </a:lnTo>
                  <a:lnTo>
                    <a:pt x="669" y="936"/>
                  </a:lnTo>
                  <a:lnTo>
                    <a:pt x="694" y="944"/>
                  </a:lnTo>
                  <a:lnTo>
                    <a:pt x="719" y="953"/>
                  </a:lnTo>
                  <a:lnTo>
                    <a:pt x="752" y="961"/>
                  </a:lnTo>
                  <a:lnTo>
                    <a:pt x="786" y="970"/>
                  </a:lnTo>
                  <a:lnTo>
                    <a:pt x="811" y="978"/>
                  </a:lnTo>
                  <a:lnTo>
                    <a:pt x="844" y="986"/>
                  </a:lnTo>
                  <a:lnTo>
                    <a:pt x="878" y="995"/>
                  </a:lnTo>
                  <a:lnTo>
                    <a:pt x="911" y="1003"/>
                  </a:lnTo>
                  <a:lnTo>
                    <a:pt x="944" y="1011"/>
                  </a:lnTo>
                  <a:lnTo>
                    <a:pt x="978" y="1011"/>
                  </a:lnTo>
                  <a:lnTo>
                    <a:pt x="1011" y="1020"/>
                  </a:lnTo>
                  <a:lnTo>
                    <a:pt x="1045" y="1020"/>
                  </a:lnTo>
                  <a:lnTo>
                    <a:pt x="1078" y="1020"/>
                  </a:lnTo>
                  <a:lnTo>
                    <a:pt x="1120" y="1020"/>
                  </a:lnTo>
                  <a:lnTo>
                    <a:pt x="1153" y="1020"/>
                  </a:lnTo>
                  <a:lnTo>
                    <a:pt x="1187" y="1020"/>
                  </a:lnTo>
                  <a:lnTo>
                    <a:pt x="1228" y="1020"/>
                  </a:lnTo>
                  <a:lnTo>
                    <a:pt x="1287" y="1020"/>
                  </a:lnTo>
                  <a:lnTo>
                    <a:pt x="1387" y="1028"/>
                  </a:lnTo>
                  <a:lnTo>
                    <a:pt x="1487" y="1036"/>
                  </a:lnTo>
                  <a:lnTo>
                    <a:pt x="1596" y="1045"/>
                  </a:lnTo>
                  <a:lnTo>
                    <a:pt x="1796" y="1053"/>
                  </a:lnTo>
                  <a:lnTo>
                    <a:pt x="1897" y="1061"/>
                  </a:lnTo>
                  <a:lnTo>
                    <a:pt x="2005" y="1070"/>
                  </a:lnTo>
                  <a:lnTo>
                    <a:pt x="2189" y="1270"/>
                  </a:lnTo>
                  <a:lnTo>
                    <a:pt x="2055" y="1487"/>
                  </a:lnTo>
                  <a:lnTo>
                    <a:pt x="1237" y="1487"/>
                  </a:lnTo>
                  <a:lnTo>
                    <a:pt x="1195" y="1487"/>
                  </a:lnTo>
                  <a:lnTo>
                    <a:pt x="1153" y="1487"/>
                  </a:lnTo>
                  <a:lnTo>
                    <a:pt x="1111" y="1487"/>
                  </a:lnTo>
                  <a:lnTo>
                    <a:pt x="1070" y="1487"/>
                  </a:lnTo>
                  <a:lnTo>
                    <a:pt x="1028" y="1487"/>
                  </a:lnTo>
                  <a:lnTo>
                    <a:pt x="986" y="1479"/>
                  </a:lnTo>
                  <a:lnTo>
                    <a:pt x="944" y="1471"/>
                  </a:lnTo>
                  <a:lnTo>
                    <a:pt x="911" y="1471"/>
                  </a:lnTo>
                  <a:lnTo>
                    <a:pt x="869" y="1462"/>
                  </a:lnTo>
                  <a:lnTo>
                    <a:pt x="827" y="1454"/>
                  </a:lnTo>
                  <a:lnTo>
                    <a:pt x="786" y="1446"/>
                  </a:lnTo>
                  <a:lnTo>
                    <a:pt x="752" y="1437"/>
                  </a:lnTo>
                  <a:lnTo>
                    <a:pt x="710" y="1429"/>
                  </a:lnTo>
                  <a:lnTo>
                    <a:pt x="677" y="1412"/>
                  </a:lnTo>
                  <a:lnTo>
                    <a:pt x="635" y="1404"/>
                  </a:lnTo>
                  <a:lnTo>
                    <a:pt x="602" y="1396"/>
                  </a:lnTo>
                  <a:lnTo>
                    <a:pt x="560" y="1387"/>
                  </a:lnTo>
                  <a:lnTo>
                    <a:pt x="560" y="1387"/>
                  </a:lnTo>
                  <a:lnTo>
                    <a:pt x="535" y="1371"/>
                  </a:lnTo>
                  <a:lnTo>
                    <a:pt x="502" y="1354"/>
                  </a:lnTo>
                  <a:lnTo>
                    <a:pt x="468" y="1345"/>
                  </a:lnTo>
                  <a:lnTo>
                    <a:pt x="435" y="1329"/>
                  </a:lnTo>
                  <a:lnTo>
                    <a:pt x="401" y="1312"/>
                  </a:lnTo>
                  <a:lnTo>
                    <a:pt x="368" y="1295"/>
                  </a:lnTo>
                  <a:lnTo>
                    <a:pt x="335" y="1279"/>
                  </a:lnTo>
                  <a:lnTo>
                    <a:pt x="309" y="1262"/>
                  </a:lnTo>
                  <a:lnTo>
                    <a:pt x="276" y="1245"/>
                  </a:lnTo>
                  <a:lnTo>
                    <a:pt x="251" y="1220"/>
                  </a:lnTo>
                  <a:lnTo>
                    <a:pt x="218" y="1203"/>
                  </a:lnTo>
                  <a:lnTo>
                    <a:pt x="192" y="1178"/>
                  </a:lnTo>
                  <a:lnTo>
                    <a:pt x="167" y="1153"/>
                  </a:lnTo>
                  <a:lnTo>
                    <a:pt x="151" y="1145"/>
                  </a:lnTo>
                  <a:lnTo>
                    <a:pt x="142" y="1128"/>
                  </a:lnTo>
                  <a:lnTo>
                    <a:pt x="126" y="1120"/>
                  </a:lnTo>
                  <a:lnTo>
                    <a:pt x="117" y="1103"/>
                  </a:lnTo>
                  <a:lnTo>
                    <a:pt x="109" y="1095"/>
                  </a:lnTo>
                  <a:lnTo>
                    <a:pt x="92" y="1078"/>
                  </a:lnTo>
                  <a:lnTo>
                    <a:pt x="84" y="1070"/>
                  </a:lnTo>
                  <a:lnTo>
                    <a:pt x="76" y="1053"/>
                  </a:lnTo>
                  <a:lnTo>
                    <a:pt x="67" y="1036"/>
                  </a:lnTo>
                  <a:lnTo>
                    <a:pt x="59" y="1020"/>
                  </a:lnTo>
                  <a:lnTo>
                    <a:pt x="42" y="1003"/>
                  </a:lnTo>
                  <a:lnTo>
                    <a:pt x="34" y="986"/>
                  </a:lnTo>
                  <a:lnTo>
                    <a:pt x="25" y="970"/>
                  </a:lnTo>
                  <a:lnTo>
                    <a:pt x="25" y="953"/>
                  </a:lnTo>
                  <a:lnTo>
                    <a:pt x="17" y="936"/>
                  </a:lnTo>
                  <a:lnTo>
                    <a:pt x="9" y="919"/>
                  </a:lnTo>
                  <a:lnTo>
                    <a:pt x="0" y="903"/>
                  </a:lnTo>
                  <a:lnTo>
                    <a:pt x="0" y="886"/>
                  </a:lnTo>
                  <a:lnTo>
                    <a:pt x="0" y="861"/>
                  </a:lnTo>
                  <a:lnTo>
                    <a:pt x="0" y="844"/>
                  </a:lnTo>
                  <a:lnTo>
                    <a:pt x="0" y="827"/>
                  </a:lnTo>
                  <a:lnTo>
                    <a:pt x="0" y="761"/>
                  </a:lnTo>
                  <a:lnTo>
                    <a:pt x="0" y="744"/>
                  </a:lnTo>
                  <a:lnTo>
                    <a:pt x="0" y="727"/>
                  </a:lnTo>
                  <a:lnTo>
                    <a:pt x="0" y="702"/>
                  </a:lnTo>
                  <a:lnTo>
                    <a:pt x="0" y="685"/>
                  </a:lnTo>
                  <a:lnTo>
                    <a:pt x="9" y="669"/>
                  </a:lnTo>
                  <a:lnTo>
                    <a:pt x="17" y="644"/>
                  </a:lnTo>
                  <a:lnTo>
                    <a:pt x="25" y="627"/>
                  </a:lnTo>
                  <a:lnTo>
                    <a:pt x="34" y="610"/>
                  </a:lnTo>
                  <a:lnTo>
                    <a:pt x="42" y="594"/>
                  </a:lnTo>
                  <a:lnTo>
                    <a:pt x="50" y="577"/>
                  </a:lnTo>
                  <a:lnTo>
                    <a:pt x="59" y="560"/>
                  </a:lnTo>
                  <a:lnTo>
                    <a:pt x="67" y="543"/>
                  </a:lnTo>
                  <a:lnTo>
                    <a:pt x="76" y="527"/>
                  </a:lnTo>
                  <a:lnTo>
                    <a:pt x="92" y="510"/>
                  </a:lnTo>
                  <a:lnTo>
                    <a:pt x="101" y="493"/>
                  </a:lnTo>
                  <a:lnTo>
                    <a:pt x="117" y="477"/>
                  </a:lnTo>
                  <a:lnTo>
                    <a:pt x="126" y="468"/>
                  </a:lnTo>
                  <a:lnTo>
                    <a:pt x="142" y="452"/>
                  </a:lnTo>
                  <a:lnTo>
                    <a:pt x="151" y="435"/>
                  </a:lnTo>
                  <a:lnTo>
                    <a:pt x="167" y="418"/>
                  </a:lnTo>
                  <a:lnTo>
                    <a:pt x="184" y="410"/>
                  </a:lnTo>
                  <a:lnTo>
                    <a:pt x="184" y="410"/>
                  </a:lnTo>
                  <a:lnTo>
                    <a:pt x="201" y="393"/>
                  </a:lnTo>
                  <a:lnTo>
                    <a:pt x="218" y="376"/>
                  </a:lnTo>
                  <a:lnTo>
                    <a:pt x="234" y="368"/>
                  </a:lnTo>
                  <a:lnTo>
                    <a:pt x="251" y="351"/>
                  </a:lnTo>
                  <a:lnTo>
                    <a:pt x="268" y="343"/>
                  </a:lnTo>
                  <a:lnTo>
                    <a:pt x="284" y="326"/>
                  </a:lnTo>
                  <a:lnTo>
                    <a:pt x="301" y="318"/>
                  </a:lnTo>
                  <a:lnTo>
                    <a:pt x="318" y="301"/>
                  </a:lnTo>
                  <a:lnTo>
                    <a:pt x="335" y="293"/>
                  </a:lnTo>
                  <a:lnTo>
                    <a:pt x="360" y="276"/>
                  </a:lnTo>
                  <a:lnTo>
                    <a:pt x="376" y="268"/>
                  </a:lnTo>
                  <a:lnTo>
                    <a:pt x="401" y="251"/>
                  </a:lnTo>
                  <a:lnTo>
                    <a:pt x="418" y="243"/>
                  </a:lnTo>
                  <a:lnTo>
                    <a:pt x="443" y="226"/>
                  </a:lnTo>
                  <a:lnTo>
                    <a:pt x="468" y="218"/>
                  </a:lnTo>
                  <a:lnTo>
                    <a:pt x="485" y="201"/>
                  </a:lnTo>
                  <a:lnTo>
                    <a:pt x="485" y="201"/>
                  </a:lnTo>
                  <a:lnTo>
                    <a:pt x="510" y="193"/>
                  </a:lnTo>
                  <a:lnTo>
                    <a:pt x="560" y="176"/>
                  </a:lnTo>
                  <a:lnTo>
                    <a:pt x="610" y="126"/>
                  </a:lnTo>
                  <a:lnTo>
                    <a:pt x="669" y="101"/>
                  </a:lnTo>
                  <a:lnTo>
                    <a:pt x="694" y="92"/>
                  </a:lnTo>
                  <a:lnTo>
                    <a:pt x="719" y="84"/>
                  </a:lnTo>
                  <a:lnTo>
                    <a:pt x="744" y="76"/>
                  </a:lnTo>
                  <a:lnTo>
                    <a:pt x="769" y="67"/>
                  </a:lnTo>
                  <a:lnTo>
                    <a:pt x="794" y="59"/>
                  </a:lnTo>
                  <a:lnTo>
                    <a:pt x="827" y="51"/>
                  </a:lnTo>
                  <a:lnTo>
                    <a:pt x="852" y="42"/>
                  </a:lnTo>
                  <a:lnTo>
                    <a:pt x="878" y="34"/>
                  </a:lnTo>
                  <a:lnTo>
                    <a:pt x="903" y="26"/>
                  </a:lnTo>
                  <a:lnTo>
                    <a:pt x="928" y="26"/>
                  </a:lnTo>
                  <a:lnTo>
                    <a:pt x="953" y="17"/>
                  </a:lnTo>
                  <a:lnTo>
                    <a:pt x="978" y="9"/>
                  </a:lnTo>
                  <a:lnTo>
                    <a:pt x="1003" y="0"/>
                  </a:lnTo>
                  <a:lnTo>
                    <a:pt x="1028" y="0"/>
                  </a:lnTo>
                  <a:lnTo>
                    <a:pt x="1053" y="0"/>
                  </a:lnTo>
                  <a:lnTo>
                    <a:pt x="1078" y="0"/>
                  </a:lnTo>
                  <a:lnTo>
                    <a:pt x="1111" y="0"/>
                  </a:lnTo>
                  <a:lnTo>
                    <a:pt x="1136" y="0"/>
                  </a:lnTo>
                  <a:lnTo>
                    <a:pt x="1153" y="0"/>
                  </a:lnTo>
                  <a:lnTo>
                    <a:pt x="1162" y="0"/>
                  </a:lnTo>
                  <a:lnTo>
                    <a:pt x="1187" y="0"/>
                  </a:lnTo>
                  <a:lnTo>
                    <a:pt x="1212" y="0"/>
                  </a:lnTo>
                  <a:lnTo>
                    <a:pt x="1237" y="0"/>
                  </a:lnTo>
                  <a:lnTo>
                    <a:pt x="1287" y="0"/>
                  </a:lnTo>
                  <a:lnTo>
                    <a:pt x="1337" y="0"/>
                  </a:lnTo>
                  <a:lnTo>
                    <a:pt x="1537" y="0"/>
                  </a:lnTo>
                  <a:lnTo>
                    <a:pt x="1588" y="0"/>
                  </a:lnTo>
                  <a:lnTo>
                    <a:pt x="1638" y="0"/>
                  </a:lnTo>
                  <a:lnTo>
                    <a:pt x="1688" y="0"/>
                  </a:lnTo>
                  <a:lnTo>
                    <a:pt x="1738" y="0"/>
                  </a:lnTo>
                  <a:lnTo>
                    <a:pt x="1788" y="0"/>
                  </a:lnTo>
                  <a:lnTo>
                    <a:pt x="1830" y="9"/>
                  </a:lnTo>
                  <a:lnTo>
                    <a:pt x="1880" y="17"/>
                  </a:lnTo>
                  <a:lnTo>
                    <a:pt x="1930" y="26"/>
                  </a:lnTo>
                  <a:lnTo>
                    <a:pt x="1980" y="34"/>
                  </a:lnTo>
                  <a:lnTo>
                    <a:pt x="2030" y="42"/>
                  </a:lnTo>
                  <a:lnTo>
                    <a:pt x="2081" y="51"/>
                  </a:lnTo>
                  <a:lnTo>
                    <a:pt x="2131" y="59"/>
                  </a:lnTo>
                  <a:lnTo>
                    <a:pt x="2181" y="67"/>
                  </a:lnTo>
                  <a:lnTo>
                    <a:pt x="2231" y="84"/>
                  </a:lnTo>
                  <a:lnTo>
                    <a:pt x="2256" y="84"/>
                  </a:lnTo>
                  <a:lnTo>
                    <a:pt x="2273" y="84"/>
                  </a:lnTo>
                  <a:lnTo>
                    <a:pt x="2331" y="159"/>
                  </a:lnTo>
                  <a:lnTo>
                    <a:pt x="2256" y="218"/>
                  </a:lnTo>
                  <a:lnTo>
                    <a:pt x="2239" y="218"/>
                  </a:lnTo>
                  <a:lnTo>
                    <a:pt x="2206" y="218"/>
                  </a:lnTo>
                  <a:lnTo>
                    <a:pt x="2156" y="218"/>
                  </a:lnTo>
                  <a:lnTo>
                    <a:pt x="2106" y="218"/>
                  </a:lnTo>
                  <a:lnTo>
                    <a:pt x="2064" y="218"/>
                  </a:lnTo>
                  <a:lnTo>
                    <a:pt x="2014" y="218"/>
                  </a:lnTo>
                  <a:lnTo>
                    <a:pt x="1964" y="218"/>
                  </a:lnTo>
                  <a:lnTo>
                    <a:pt x="1913" y="218"/>
                  </a:lnTo>
                  <a:lnTo>
                    <a:pt x="1680" y="218"/>
                  </a:lnTo>
                  <a:lnTo>
                    <a:pt x="1629" y="218"/>
                  </a:lnTo>
                  <a:lnTo>
                    <a:pt x="1588" y="218"/>
                  </a:lnTo>
                  <a:lnTo>
                    <a:pt x="1537" y="218"/>
                  </a:lnTo>
                  <a:lnTo>
                    <a:pt x="1496" y="226"/>
                  </a:lnTo>
                  <a:lnTo>
                    <a:pt x="1454" y="226"/>
                  </a:lnTo>
                  <a:lnTo>
                    <a:pt x="1404" y="234"/>
                  </a:lnTo>
                  <a:lnTo>
                    <a:pt x="1362" y="243"/>
                  </a:lnTo>
                  <a:lnTo>
                    <a:pt x="1320" y="251"/>
                  </a:lnTo>
                  <a:lnTo>
                    <a:pt x="1279" y="268"/>
                  </a:lnTo>
                  <a:lnTo>
                    <a:pt x="1253" y="268"/>
                  </a:lnTo>
                  <a:lnTo>
                    <a:pt x="1228" y="276"/>
                  </a:lnTo>
                  <a:lnTo>
                    <a:pt x="1212" y="284"/>
                  </a:lnTo>
                  <a:lnTo>
                    <a:pt x="1212" y="284"/>
                  </a:lnTo>
                  <a:lnTo>
                    <a:pt x="1195" y="284"/>
                  </a:lnTo>
                  <a:lnTo>
                    <a:pt x="1170" y="284"/>
                  </a:lnTo>
                  <a:lnTo>
                    <a:pt x="1153" y="293"/>
                  </a:lnTo>
                  <a:lnTo>
                    <a:pt x="1128" y="301"/>
                  </a:lnTo>
                  <a:lnTo>
                    <a:pt x="1111" y="310"/>
                  </a:lnTo>
                  <a:lnTo>
                    <a:pt x="1086" y="318"/>
                  </a:lnTo>
                  <a:lnTo>
                    <a:pt x="1070" y="326"/>
                  </a:lnTo>
                  <a:lnTo>
                    <a:pt x="1045" y="335"/>
                  </a:lnTo>
                  <a:lnTo>
                    <a:pt x="1028" y="343"/>
                  </a:lnTo>
                  <a:lnTo>
                    <a:pt x="1003" y="351"/>
                  </a:lnTo>
                  <a:lnTo>
                    <a:pt x="986" y="360"/>
                  </a:lnTo>
                  <a:lnTo>
                    <a:pt x="961" y="368"/>
                  </a:lnTo>
                  <a:lnTo>
                    <a:pt x="944" y="376"/>
                  </a:lnTo>
                  <a:lnTo>
                    <a:pt x="919" y="385"/>
                  </a:lnTo>
                  <a:lnTo>
                    <a:pt x="903" y="393"/>
                  </a:lnTo>
                  <a:lnTo>
                    <a:pt x="878" y="401"/>
                  </a:lnTo>
                  <a:lnTo>
                    <a:pt x="861" y="418"/>
                  </a:lnTo>
                  <a:lnTo>
                    <a:pt x="836" y="426"/>
                  </a:lnTo>
                  <a:lnTo>
                    <a:pt x="819" y="435"/>
                  </a:lnTo>
                  <a:lnTo>
                    <a:pt x="769" y="468"/>
                  </a:lnTo>
                  <a:lnTo>
                    <a:pt x="727" y="493"/>
                  </a:lnTo>
                  <a:lnTo>
                    <a:pt x="694" y="518"/>
                  </a:lnTo>
                  <a:lnTo>
                    <a:pt x="677" y="527"/>
                  </a:lnTo>
                  <a:lnTo>
                    <a:pt x="677" y="527"/>
                  </a:lnTo>
                  <a:lnTo>
                    <a:pt x="660" y="535"/>
                  </a:lnTo>
                  <a:lnTo>
                    <a:pt x="644" y="552"/>
                  </a:lnTo>
                  <a:lnTo>
                    <a:pt x="627" y="560"/>
                  </a:lnTo>
                  <a:lnTo>
                    <a:pt x="610" y="569"/>
                  </a:lnTo>
                  <a:lnTo>
                    <a:pt x="593" y="585"/>
                  </a:lnTo>
                  <a:lnTo>
                    <a:pt x="585" y="594"/>
                  </a:lnTo>
                  <a:lnTo>
                    <a:pt x="568" y="602"/>
                  </a:lnTo>
                  <a:lnTo>
                    <a:pt x="568" y="602"/>
                  </a:lnTo>
                  <a:lnTo>
                    <a:pt x="552" y="619"/>
                  </a:lnTo>
                  <a:close/>
                  <a:moveTo>
                    <a:pt x="426" y="761"/>
                  </a:moveTo>
                  <a:lnTo>
                    <a:pt x="426" y="752"/>
                  </a:lnTo>
                  <a:lnTo>
                    <a:pt x="426" y="752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4"/>
            <p:cNvSpPr/>
            <p:nvPr/>
          </p:nvSpPr>
          <p:spPr>
            <a:xfrm>
              <a:off x="5885695" y="4352307"/>
              <a:ext cx="342086" cy="236624"/>
            </a:xfrm>
            <a:custGeom>
              <a:avLst/>
              <a:gdLst/>
              <a:ahLst/>
              <a:cxnLst/>
              <a:rect l="l" t="t" r="r" b="b"/>
              <a:pathLst>
                <a:path w="6935" h="4797" extrusionOk="0">
                  <a:moveTo>
                    <a:pt x="2332" y="4771"/>
                  </a:moveTo>
                  <a:cubicBezTo>
                    <a:pt x="6935" y="4562"/>
                    <a:pt x="6926" y="569"/>
                    <a:pt x="6717" y="477"/>
                  </a:cubicBezTo>
                  <a:cubicBezTo>
                    <a:pt x="6007" y="160"/>
                    <a:pt x="5331" y="1"/>
                    <a:pt x="4570" y="68"/>
                  </a:cubicBezTo>
                  <a:cubicBezTo>
                    <a:pt x="2507" y="260"/>
                    <a:pt x="569" y="2415"/>
                    <a:pt x="34" y="4345"/>
                  </a:cubicBezTo>
                  <a:cubicBezTo>
                    <a:pt x="1" y="4454"/>
                    <a:pt x="427" y="4487"/>
                    <a:pt x="485" y="4495"/>
                  </a:cubicBezTo>
                  <a:cubicBezTo>
                    <a:pt x="1095" y="4579"/>
                    <a:pt x="1722" y="4796"/>
                    <a:pt x="2332" y="477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4"/>
            <p:cNvSpPr/>
            <p:nvPr/>
          </p:nvSpPr>
          <p:spPr>
            <a:xfrm>
              <a:off x="5853139" y="4083669"/>
              <a:ext cx="332615" cy="325561"/>
            </a:xfrm>
            <a:custGeom>
              <a:avLst/>
              <a:gdLst/>
              <a:ahLst/>
              <a:cxnLst/>
              <a:rect l="l" t="t" r="r" b="b"/>
              <a:pathLst>
                <a:path w="6743" h="6600" extrusionOk="0">
                  <a:moveTo>
                    <a:pt x="853" y="2665"/>
                  </a:moveTo>
                  <a:cubicBezTo>
                    <a:pt x="3242" y="6600"/>
                    <a:pt x="6743" y="4678"/>
                    <a:pt x="6726" y="4453"/>
                  </a:cubicBezTo>
                  <a:cubicBezTo>
                    <a:pt x="6667" y="3684"/>
                    <a:pt x="6484" y="3008"/>
                    <a:pt x="6049" y="2373"/>
                  </a:cubicBezTo>
                  <a:cubicBezTo>
                    <a:pt x="4888" y="660"/>
                    <a:pt x="2064" y="0"/>
                    <a:pt x="118" y="451"/>
                  </a:cubicBezTo>
                  <a:cubicBezTo>
                    <a:pt x="1" y="476"/>
                    <a:pt x="176" y="869"/>
                    <a:pt x="201" y="919"/>
                  </a:cubicBezTo>
                  <a:cubicBezTo>
                    <a:pt x="419" y="1495"/>
                    <a:pt x="535" y="2147"/>
                    <a:pt x="853" y="2665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4"/>
            <p:cNvSpPr/>
            <p:nvPr/>
          </p:nvSpPr>
          <p:spPr>
            <a:xfrm>
              <a:off x="6840528" y="3448627"/>
              <a:ext cx="295916" cy="391118"/>
            </a:xfrm>
            <a:custGeom>
              <a:avLst/>
              <a:gdLst/>
              <a:ahLst/>
              <a:cxnLst/>
              <a:rect l="l" t="t" r="r" b="b"/>
              <a:pathLst>
                <a:path w="5999" h="7929" extrusionOk="0">
                  <a:moveTo>
                    <a:pt x="2297" y="1797"/>
                  </a:moveTo>
                  <a:cubicBezTo>
                    <a:pt x="0" y="5781"/>
                    <a:pt x="3367" y="7928"/>
                    <a:pt x="3559" y="7803"/>
                  </a:cubicBezTo>
                  <a:cubicBezTo>
                    <a:pt x="4202" y="7377"/>
                    <a:pt x="4703" y="6893"/>
                    <a:pt x="5046" y="6216"/>
                  </a:cubicBezTo>
                  <a:cubicBezTo>
                    <a:pt x="5998" y="4370"/>
                    <a:pt x="5221" y="1579"/>
                    <a:pt x="3885" y="84"/>
                  </a:cubicBezTo>
                  <a:cubicBezTo>
                    <a:pt x="3810" y="0"/>
                    <a:pt x="3551" y="343"/>
                    <a:pt x="3509" y="385"/>
                  </a:cubicBezTo>
                  <a:cubicBezTo>
                    <a:pt x="3108" y="853"/>
                    <a:pt x="2598" y="1270"/>
                    <a:pt x="2297" y="1797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4"/>
            <p:cNvSpPr/>
            <p:nvPr/>
          </p:nvSpPr>
          <p:spPr>
            <a:xfrm>
              <a:off x="7155336" y="3833529"/>
              <a:ext cx="391956" cy="293005"/>
            </a:xfrm>
            <a:custGeom>
              <a:avLst/>
              <a:gdLst/>
              <a:ahLst/>
              <a:cxnLst/>
              <a:rect l="l" t="t" r="r" b="b"/>
              <a:pathLst>
                <a:path w="7946" h="5940" extrusionOk="0">
                  <a:moveTo>
                    <a:pt x="6082" y="2130"/>
                  </a:moveTo>
                  <a:cubicBezTo>
                    <a:pt x="1997" y="0"/>
                    <a:pt x="1" y="3467"/>
                    <a:pt x="134" y="3651"/>
                  </a:cubicBezTo>
                  <a:cubicBezTo>
                    <a:pt x="585" y="4277"/>
                    <a:pt x="1095" y="4754"/>
                    <a:pt x="1788" y="5079"/>
                  </a:cubicBezTo>
                  <a:cubicBezTo>
                    <a:pt x="3668" y="5940"/>
                    <a:pt x="6425" y="5038"/>
                    <a:pt x="7853" y="3643"/>
                  </a:cubicBezTo>
                  <a:cubicBezTo>
                    <a:pt x="7945" y="3559"/>
                    <a:pt x="7586" y="3317"/>
                    <a:pt x="7544" y="3283"/>
                  </a:cubicBezTo>
                  <a:cubicBezTo>
                    <a:pt x="7060" y="2899"/>
                    <a:pt x="6625" y="2406"/>
                    <a:pt x="6082" y="2130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4"/>
            <p:cNvSpPr/>
            <p:nvPr/>
          </p:nvSpPr>
          <p:spPr>
            <a:xfrm>
              <a:off x="7437193" y="4569496"/>
              <a:ext cx="346230" cy="232875"/>
            </a:xfrm>
            <a:custGeom>
              <a:avLst/>
              <a:gdLst/>
              <a:ahLst/>
              <a:cxnLst/>
              <a:rect l="l" t="t" r="r" b="b"/>
              <a:pathLst>
                <a:path w="7019" h="4721" extrusionOk="0">
                  <a:moveTo>
                    <a:pt x="2315" y="4704"/>
                  </a:moveTo>
                  <a:cubicBezTo>
                    <a:pt x="6926" y="4612"/>
                    <a:pt x="7018" y="610"/>
                    <a:pt x="6809" y="510"/>
                  </a:cubicBezTo>
                  <a:cubicBezTo>
                    <a:pt x="6108" y="184"/>
                    <a:pt x="5439" y="0"/>
                    <a:pt x="4671" y="59"/>
                  </a:cubicBezTo>
                  <a:cubicBezTo>
                    <a:pt x="2607" y="201"/>
                    <a:pt x="619" y="2315"/>
                    <a:pt x="34" y="4228"/>
                  </a:cubicBezTo>
                  <a:cubicBezTo>
                    <a:pt x="1" y="4336"/>
                    <a:pt x="427" y="4386"/>
                    <a:pt x="485" y="4395"/>
                  </a:cubicBezTo>
                  <a:cubicBezTo>
                    <a:pt x="1087" y="4495"/>
                    <a:pt x="1705" y="4720"/>
                    <a:pt x="2315" y="4704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4"/>
            <p:cNvSpPr/>
            <p:nvPr/>
          </p:nvSpPr>
          <p:spPr>
            <a:xfrm>
              <a:off x="5715515" y="4759061"/>
              <a:ext cx="347019" cy="320629"/>
            </a:xfrm>
            <a:custGeom>
              <a:avLst/>
              <a:gdLst/>
              <a:ahLst/>
              <a:cxnLst/>
              <a:rect l="l" t="t" r="r" b="b"/>
              <a:pathLst>
                <a:path w="7035" h="6500" extrusionOk="0">
                  <a:moveTo>
                    <a:pt x="6024" y="3751"/>
                  </a:moveTo>
                  <a:cubicBezTo>
                    <a:pt x="3351" y="0"/>
                    <a:pt x="1" y="2181"/>
                    <a:pt x="34" y="2415"/>
                  </a:cubicBezTo>
                  <a:cubicBezTo>
                    <a:pt x="151" y="3175"/>
                    <a:pt x="385" y="3826"/>
                    <a:pt x="869" y="4428"/>
                  </a:cubicBezTo>
                  <a:cubicBezTo>
                    <a:pt x="2156" y="6057"/>
                    <a:pt x="5021" y="6500"/>
                    <a:pt x="6926" y="5907"/>
                  </a:cubicBezTo>
                  <a:cubicBezTo>
                    <a:pt x="7035" y="5865"/>
                    <a:pt x="6834" y="5489"/>
                    <a:pt x="6809" y="5439"/>
                  </a:cubicBezTo>
                  <a:cubicBezTo>
                    <a:pt x="6542" y="4887"/>
                    <a:pt x="6383" y="4244"/>
                    <a:pt x="6024" y="375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4"/>
            <p:cNvSpPr/>
            <p:nvPr/>
          </p:nvSpPr>
          <p:spPr>
            <a:xfrm>
              <a:off x="6204647" y="4776770"/>
              <a:ext cx="341692" cy="239880"/>
            </a:xfrm>
            <a:custGeom>
              <a:avLst/>
              <a:gdLst/>
              <a:ahLst/>
              <a:cxnLst/>
              <a:rect l="l" t="t" r="r" b="b"/>
              <a:pathLst>
                <a:path w="6927" h="4863" extrusionOk="0">
                  <a:moveTo>
                    <a:pt x="2332" y="4821"/>
                  </a:moveTo>
                  <a:cubicBezTo>
                    <a:pt x="6926" y="4537"/>
                    <a:pt x="6859" y="544"/>
                    <a:pt x="6651" y="452"/>
                  </a:cubicBezTo>
                  <a:cubicBezTo>
                    <a:pt x="5941" y="151"/>
                    <a:pt x="5264" y="1"/>
                    <a:pt x="4495" y="84"/>
                  </a:cubicBezTo>
                  <a:cubicBezTo>
                    <a:pt x="2432" y="318"/>
                    <a:pt x="535" y="2507"/>
                    <a:pt x="34" y="4437"/>
                  </a:cubicBezTo>
                  <a:cubicBezTo>
                    <a:pt x="1" y="4553"/>
                    <a:pt x="435" y="4579"/>
                    <a:pt x="485" y="4587"/>
                  </a:cubicBezTo>
                  <a:cubicBezTo>
                    <a:pt x="1104" y="4662"/>
                    <a:pt x="1730" y="4863"/>
                    <a:pt x="2332" y="482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4"/>
            <p:cNvSpPr/>
            <p:nvPr/>
          </p:nvSpPr>
          <p:spPr>
            <a:xfrm>
              <a:off x="8551057" y="4945322"/>
              <a:ext cx="39215" cy="154148"/>
            </a:xfrm>
            <a:custGeom>
              <a:avLst/>
              <a:gdLst/>
              <a:ahLst/>
              <a:cxnLst/>
              <a:rect l="l" t="t" r="r" b="b"/>
              <a:pathLst>
                <a:path w="795" h="3125" extrusionOk="0">
                  <a:moveTo>
                    <a:pt x="385" y="42"/>
                  </a:moveTo>
                  <a:lnTo>
                    <a:pt x="427" y="76"/>
                  </a:lnTo>
                  <a:lnTo>
                    <a:pt x="485" y="109"/>
                  </a:lnTo>
                  <a:lnTo>
                    <a:pt x="544" y="151"/>
                  </a:lnTo>
                  <a:lnTo>
                    <a:pt x="586" y="176"/>
                  </a:lnTo>
                  <a:lnTo>
                    <a:pt x="594" y="184"/>
                  </a:lnTo>
                  <a:lnTo>
                    <a:pt x="627" y="226"/>
                  </a:lnTo>
                  <a:lnTo>
                    <a:pt x="652" y="268"/>
                  </a:lnTo>
                  <a:lnTo>
                    <a:pt x="686" y="309"/>
                  </a:lnTo>
                  <a:lnTo>
                    <a:pt x="702" y="335"/>
                  </a:lnTo>
                  <a:lnTo>
                    <a:pt x="711" y="360"/>
                  </a:lnTo>
                  <a:lnTo>
                    <a:pt x="719" y="401"/>
                  </a:lnTo>
                  <a:lnTo>
                    <a:pt x="728" y="451"/>
                  </a:lnTo>
                  <a:lnTo>
                    <a:pt x="744" y="502"/>
                  </a:lnTo>
                  <a:lnTo>
                    <a:pt x="753" y="543"/>
                  </a:lnTo>
                  <a:lnTo>
                    <a:pt x="761" y="593"/>
                  </a:lnTo>
                  <a:lnTo>
                    <a:pt x="769" y="644"/>
                  </a:lnTo>
                  <a:lnTo>
                    <a:pt x="769" y="685"/>
                  </a:lnTo>
                  <a:lnTo>
                    <a:pt x="778" y="736"/>
                  </a:lnTo>
                  <a:lnTo>
                    <a:pt x="786" y="777"/>
                  </a:lnTo>
                  <a:lnTo>
                    <a:pt x="794" y="827"/>
                  </a:lnTo>
                  <a:lnTo>
                    <a:pt x="794" y="878"/>
                  </a:lnTo>
                  <a:lnTo>
                    <a:pt x="794" y="919"/>
                  </a:lnTo>
                  <a:lnTo>
                    <a:pt x="794" y="969"/>
                  </a:lnTo>
                  <a:lnTo>
                    <a:pt x="794" y="1011"/>
                  </a:lnTo>
                  <a:lnTo>
                    <a:pt x="794" y="1061"/>
                  </a:lnTo>
                  <a:lnTo>
                    <a:pt x="794" y="1103"/>
                  </a:lnTo>
                  <a:lnTo>
                    <a:pt x="794" y="1153"/>
                  </a:lnTo>
                  <a:lnTo>
                    <a:pt x="794" y="1421"/>
                  </a:lnTo>
                  <a:lnTo>
                    <a:pt x="794" y="1462"/>
                  </a:lnTo>
                  <a:lnTo>
                    <a:pt x="794" y="1512"/>
                  </a:lnTo>
                  <a:lnTo>
                    <a:pt x="794" y="1554"/>
                  </a:lnTo>
                  <a:lnTo>
                    <a:pt x="786" y="1646"/>
                  </a:lnTo>
                  <a:lnTo>
                    <a:pt x="778" y="1738"/>
                  </a:lnTo>
                  <a:lnTo>
                    <a:pt x="769" y="1830"/>
                  </a:lnTo>
                  <a:lnTo>
                    <a:pt x="761" y="1913"/>
                  </a:lnTo>
                  <a:lnTo>
                    <a:pt x="753" y="2005"/>
                  </a:lnTo>
                  <a:lnTo>
                    <a:pt x="744" y="2081"/>
                  </a:lnTo>
                  <a:lnTo>
                    <a:pt x="744" y="2097"/>
                  </a:lnTo>
                  <a:lnTo>
                    <a:pt x="728" y="2181"/>
                  </a:lnTo>
                  <a:lnTo>
                    <a:pt x="711" y="2273"/>
                  </a:lnTo>
                  <a:lnTo>
                    <a:pt x="702" y="2306"/>
                  </a:lnTo>
                  <a:lnTo>
                    <a:pt x="686" y="2356"/>
                  </a:lnTo>
                  <a:lnTo>
                    <a:pt x="644" y="2532"/>
                  </a:lnTo>
                  <a:lnTo>
                    <a:pt x="636" y="2573"/>
                  </a:lnTo>
                  <a:lnTo>
                    <a:pt x="602" y="2707"/>
                  </a:lnTo>
                  <a:lnTo>
                    <a:pt x="577" y="2791"/>
                  </a:lnTo>
                  <a:lnTo>
                    <a:pt x="552" y="2874"/>
                  </a:lnTo>
                  <a:lnTo>
                    <a:pt x="235" y="3125"/>
                  </a:lnTo>
                  <a:lnTo>
                    <a:pt x="1" y="2799"/>
                  </a:lnTo>
                  <a:lnTo>
                    <a:pt x="1" y="2707"/>
                  </a:lnTo>
                  <a:lnTo>
                    <a:pt x="1" y="2615"/>
                  </a:lnTo>
                  <a:lnTo>
                    <a:pt x="1" y="2481"/>
                  </a:lnTo>
                  <a:lnTo>
                    <a:pt x="1" y="2440"/>
                  </a:lnTo>
                  <a:lnTo>
                    <a:pt x="17" y="2256"/>
                  </a:lnTo>
                  <a:lnTo>
                    <a:pt x="17" y="2206"/>
                  </a:lnTo>
                  <a:lnTo>
                    <a:pt x="17" y="2172"/>
                  </a:lnTo>
                  <a:lnTo>
                    <a:pt x="17" y="2089"/>
                  </a:lnTo>
                  <a:lnTo>
                    <a:pt x="26" y="2005"/>
                  </a:lnTo>
                  <a:lnTo>
                    <a:pt x="26" y="1989"/>
                  </a:lnTo>
                  <a:lnTo>
                    <a:pt x="34" y="1913"/>
                  </a:lnTo>
                  <a:lnTo>
                    <a:pt x="43" y="1838"/>
                  </a:lnTo>
                  <a:lnTo>
                    <a:pt x="59" y="1755"/>
                  </a:lnTo>
                  <a:lnTo>
                    <a:pt x="68" y="1671"/>
                  </a:lnTo>
                  <a:lnTo>
                    <a:pt x="76" y="1588"/>
                  </a:lnTo>
                  <a:lnTo>
                    <a:pt x="84" y="1504"/>
                  </a:lnTo>
                  <a:lnTo>
                    <a:pt x="84" y="1471"/>
                  </a:lnTo>
                  <a:lnTo>
                    <a:pt x="84" y="1429"/>
                  </a:lnTo>
                  <a:lnTo>
                    <a:pt x="84" y="1387"/>
                  </a:lnTo>
                  <a:lnTo>
                    <a:pt x="84" y="1345"/>
                  </a:lnTo>
                  <a:lnTo>
                    <a:pt x="84" y="1312"/>
                  </a:lnTo>
                  <a:lnTo>
                    <a:pt x="84" y="794"/>
                  </a:lnTo>
                  <a:lnTo>
                    <a:pt x="84" y="752"/>
                  </a:lnTo>
                  <a:lnTo>
                    <a:pt x="84" y="719"/>
                  </a:lnTo>
                  <a:lnTo>
                    <a:pt x="84" y="677"/>
                  </a:lnTo>
                  <a:lnTo>
                    <a:pt x="84" y="635"/>
                  </a:lnTo>
                  <a:lnTo>
                    <a:pt x="84" y="593"/>
                  </a:lnTo>
                  <a:lnTo>
                    <a:pt x="84" y="560"/>
                  </a:lnTo>
                  <a:lnTo>
                    <a:pt x="76" y="518"/>
                  </a:lnTo>
                  <a:lnTo>
                    <a:pt x="76" y="477"/>
                  </a:lnTo>
                  <a:lnTo>
                    <a:pt x="76" y="451"/>
                  </a:lnTo>
                  <a:lnTo>
                    <a:pt x="76" y="435"/>
                  </a:lnTo>
                  <a:lnTo>
                    <a:pt x="93" y="385"/>
                  </a:lnTo>
                  <a:lnTo>
                    <a:pt x="101" y="343"/>
                  </a:lnTo>
                  <a:lnTo>
                    <a:pt x="118" y="293"/>
                  </a:lnTo>
                  <a:lnTo>
                    <a:pt x="118" y="284"/>
                  </a:lnTo>
                  <a:lnTo>
                    <a:pt x="143" y="243"/>
                  </a:lnTo>
                  <a:lnTo>
                    <a:pt x="176" y="192"/>
                  </a:lnTo>
                  <a:lnTo>
                    <a:pt x="201" y="134"/>
                  </a:lnTo>
                  <a:lnTo>
                    <a:pt x="226" y="84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4"/>
            <p:cNvSpPr/>
            <p:nvPr/>
          </p:nvSpPr>
          <p:spPr>
            <a:xfrm>
              <a:off x="8709744" y="4943645"/>
              <a:ext cx="33839" cy="142655"/>
            </a:xfrm>
            <a:custGeom>
              <a:avLst/>
              <a:gdLst/>
              <a:ahLst/>
              <a:cxnLst/>
              <a:rect l="l" t="t" r="r" b="b"/>
              <a:pathLst>
                <a:path w="686" h="2892" extrusionOk="0">
                  <a:moveTo>
                    <a:pt x="359" y="43"/>
                  </a:moveTo>
                  <a:lnTo>
                    <a:pt x="368" y="59"/>
                  </a:lnTo>
                  <a:lnTo>
                    <a:pt x="409" y="101"/>
                  </a:lnTo>
                  <a:lnTo>
                    <a:pt x="418" y="135"/>
                  </a:lnTo>
                  <a:lnTo>
                    <a:pt x="443" y="218"/>
                  </a:lnTo>
                  <a:lnTo>
                    <a:pt x="460" y="302"/>
                  </a:lnTo>
                  <a:lnTo>
                    <a:pt x="476" y="377"/>
                  </a:lnTo>
                  <a:lnTo>
                    <a:pt x="493" y="460"/>
                  </a:lnTo>
                  <a:lnTo>
                    <a:pt x="510" y="544"/>
                  </a:lnTo>
                  <a:lnTo>
                    <a:pt x="526" y="627"/>
                  </a:lnTo>
                  <a:lnTo>
                    <a:pt x="543" y="711"/>
                  </a:lnTo>
                  <a:lnTo>
                    <a:pt x="560" y="795"/>
                  </a:lnTo>
                  <a:lnTo>
                    <a:pt x="576" y="878"/>
                  </a:lnTo>
                  <a:lnTo>
                    <a:pt x="576" y="895"/>
                  </a:lnTo>
                  <a:lnTo>
                    <a:pt x="585" y="953"/>
                  </a:lnTo>
                  <a:lnTo>
                    <a:pt x="602" y="1037"/>
                  </a:lnTo>
                  <a:lnTo>
                    <a:pt x="610" y="1120"/>
                  </a:lnTo>
                  <a:lnTo>
                    <a:pt x="627" y="1204"/>
                  </a:lnTo>
                  <a:lnTo>
                    <a:pt x="635" y="1287"/>
                  </a:lnTo>
                  <a:lnTo>
                    <a:pt x="652" y="1371"/>
                  </a:lnTo>
                  <a:lnTo>
                    <a:pt x="652" y="1396"/>
                  </a:lnTo>
                  <a:lnTo>
                    <a:pt x="652" y="1455"/>
                  </a:lnTo>
                  <a:lnTo>
                    <a:pt x="660" y="1538"/>
                  </a:lnTo>
                  <a:lnTo>
                    <a:pt x="668" y="1613"/>
                  </a:lnTo>
                  <a:lnTo>
                    <a:pt x="677" y="1697"/>
                  </a:lnTo>
                  <a:lnTo>
                    <a:pt x="685" y="1780"/>
                  </a:lnTo>
                  <a:lnTo>
                    <a:pt x="685" y="1947"/>
                  </a:lnTo>
                  <a:lnTo>
                    <a:pt x="685" y="2031"/>
                  </a:lnTo>
                  <a:lnTo>
                    <a:pt x="677" y="2115"/>
                  </a:lnTo>
                  <a:lnTo>
                    <a:pt x="668" y="2282"/>
                  </a:lnTo>
                  <a:lnTo>
                    <a:pt x="668" y="2298"/>
                  </a:lnTo>
                  <a:lnTo>
                    <a:pt x="652" y="2449"/>
                  </a:lnTo>
                  <a:lnTo>
                    <a:pt x="627" y="2607"/>
                  </a:lnTo>
                  <a:lnTo>
                    <a:pt x="384" y="2891"/>
                  </a:lnTo>
                  <a:lnTo>
                    <a:pt x="125" y="2624"/>
                  </a:lnTo>
                  <a:lnTo>
                    <a:pt x="100" y="2457"/>
                  </a:lnTo>
                  <a:lnTo>
                    <a:pt x="75" y="2315"/>
                  </a:lnTo>
                  <a:lnTo>
                    <a:pt x="75" y="2298"/>
                  </a:lnTo>
                  <a:lnTo>
                    <a:pt x="59" y="2131"/>
                  </a:lnTo>
                  <a:lnTo>
                    <a:pt x="42" y="2056"/>
                  </a:lnTo>
                  <a:lnTo>
                    <a:pt x="33" y="1972"/>
                  </a:lnTo>
                  <a:lnTo>
                    <a:pt x="25" y="1897"/>
                  </a:lnTo>
                  <a:lnTo>
                    <a:pt x="17" y="1822"/>
                  </a:lnTo>
                  <a:lnTo>
                    <a:pt x="17" y="1095"/>
                  </a:lnTo>
                  <a:lnTo>
                    <a:pt x="17" y="1012"/>
                  </a:lnTo>
                  <a:lnTo>
                    <a:pt x="17" y="853"/>
                  </a:lnTo>
                  <a:lnTo>
                    <a:pt x="17" y="770"/>
                  </a:lnTo>
                  <a:lnTo>
                    <a:pt x="17" y="694"/>
                  </a:lnTo>
                  <a:lnTo>
                    <a:pt x="17" y="611"/>
                  </a:lnTo>
                  <a:lnTo>
                    <a:pt x="17" y="527"/>
                  </a:lnTo>
                  <a:lnTo>
                    <a:pt x="17" y="452"/>
                  </a:lnTo>
                  <a:lnTo>
                    <a:pt x="17" y="369"/>
                  </a:lnTo>
                  <a:lnTo>
                    <a:pt x="8" y="285"/>
                  </a:lnTo>
                  <a:lnTo>
                    <a:pt x="0" y="210"/>
                  </a:lnTo>
                  <a:lnTo>
                    <a:pt x="0" y="176"/>
                  </a:lnTo>
                  <a:lnTo>
                    <a:pt x="25" y="126"/>
                  </a:lnTo>
                  <a:lnTo>
                    <a:pt x="33" y="110"/>
                  </a:lnTo>
                  <a:lnTo>
                    <a:pt x="134" y="18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4"/>
            <p:cNvSpPr/>
            <p:nvPr/>
          </p:nvSpPr>
          <p:spPr>
            <a:xfrm>
              <a:off x="8884856" y="4939551"/>
              <a:ext cx="22691" cy="112565"/>
            </a:xfrm>
            <a:custGeom>
              <a:avLst/>
              <a:gdLst/>
              <a:ahLst/>
              <a:cxnLst/>
              <a:rect l="l" t="t" r="r" b="b"/>
              <a:pathLst>
                <a:path w="460" h="2282" extrusionOk="0">
                  <a:moveTo>
                    <a:pt x="243" y="59"/>
                  </a:moveTo>
                  <a:lnTo>
                    <a:pt x="276" y="117"/>
                  </a:lnTo>
                  <a:lnTo>
                    <a:pt x="318" y="184"/>
                  </a:lnTo>
                  <a:lnTo>
                    <a:pt x="368" y="243"/>
                  </a:lnTo>
                  <a:lnTo>
                    <a:pt x="385" y="259"/>
                  </a:lnTo>
                  <a:lnTo>
                    <a:pt x="393" y="301"/>
                  </a:lnTo>
                  <a:lnTo>
                    <a:pt x="410" y="368"/>
                  </a:lnTo>
                  <a:lnTo>
                    <a:pt x="418" y="426"/>
                  </a:lnTo>
                  <a:lnTo>
                    <a:pt x="418" y="443"/>
                  </a:lnTo>
                  <a:lnTo>
                    <a:pt x="435" y="552"/>
                  </a:lnTo>
                  <a:lnTo>
                    <a:pt x="443" y="677"/>
                  </a:lnTo>
                  <a:lnTo>
                    <a:pt x="452" y="802"/>
                  </a:lnTo>
                  <a:lnTo>
                    <a:pt x="460" y="936"/>
                  </a:lnTo>
                  <a:lnTo>
                    <a:pt x="460" y="953"/>
                  </a:lnTo>
                  <a:lnTo>
                    <a:pt x="460" y="1061"/>
                  </a:lnTo>
                  <a:lnTo>
                    <a:pt x="460" y="1187"/>
                  </a:lnTo>
                  <a:lnTo>
                    <a:pt x="460" y="1312"/>
                  </a:lnTo>
                  <a:lnTo>
                    <a:pt x="460" y="1437"/>
                  </a:lnTo>
                  <a:lnTo>
                    <a:pt x="460" y="1504"/>
                  </a:lnTo>
                  <a:lnTo>
                    <a:pt x="460" y="1563"/>
                  </a:lnTo>
                  <a:lnTo>
                    <a:pt x="452" y="1688"/>
                  </a:lnTo>
                  <a:lnTo>
                    <a:pt x="443" y="1822"/>
                  </a:lnTo>
                  <a:lnTo>
                    <a:pt x="443" y="1847"/>
                  </a:lnTo>
                  <a:lnTo>
                    <a:pt x="427" y="2072"/>
                  </a:lnTo>
                  <a:lnTo>
                    <a:pt x="251" y="2281"/>
                  </a:lnTo>
                  <a:lnTo>
                    <a:pt x="67" y="2072"/>
                  </a:lnTo>
                  <a:lnTo>
                    <a:pt x="34" y="1855"/>
                  </a:lnTo>
                  <a:lnTo>
                    <a:pt x="34" y="1822"/>
                  </a:lnTo>
                  <a:lnTo>
                    <a:pt x="26" y="1696"/>
                  </a:lnTo>
                  <a:lnTo>
                    <a:pt x="9" y="1579"/>
                  </a:lnTo>
                  <a:lnTo>
                    <a:pt x="1" y="1521"/>
                  </a:lnTo>
                  <a:lnTo>
                    <a:pt x="1" y="1454"/>
                  </a:lnTo>
                  <a:lnTo>
                    <a:pt x="1" y="1329"/>
                  </a:lnTo>
                  <a:lnTo>
                    <a:pt x="1" y="1203"/>
                  </a:lnTo>
                  <a:lnTo>
                    <a:pt x="1" y="1078"/>
                  </a:lnTo>
                  <a:lnTo>
                    <a:pt x="1" y="969"/>
                  </a:lnTo>
                  <a:lnTo>
                    <a:pt x="1" y="953"/>
                  </a:lnTo>
                  <a:lnTo>
                    <a:pt x="1" y="827"/>
                  </a:lnTo>
                  <a:lnTo>
                    <a:pt x="1" y="702"/>
                  </a:lnTo>
                  <a:lnTo>
                    <a:pt x="1" y="577"/>
                  </a:lnTo>
                  <a:lnTo>
                    <a:pt x="1" y="477"/>
                  </a:lnTo>
                  <a:lnTo>
                    <a:pt x="1" y="460"/>
                  </a:lnTo>
                  <a:lnTo>
                    <a:pt x="1" y="393"/>
                  </a:lnTo>
                  <a:lnTo>
                    <a:pt x="1" y="335"/>
                  </a:lnTo>
                  <a:lnTo>
                    <a:pt x="1" y="293"/>
                  </a:lnTo>
                  <a:lnTo>
                    <a:pt x="17" y="268"/>
                  </a:lnTo>
                  <a:lnTo>
                    <a:pt x="51" y="201"/>
                  </a:lnTo>
                  <a:lnTo>
                    <a:pt x="84" y="134"/>
                  </a:lnTo>
                  <a:lnTo>
                    <a:pt x="109" y="76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4"/>
            <p:cNvSpPr/>
            <p:nvPr/>
          </p:nvSpPr>
          <p:spPr>
            <a:xfrm>
              <a:off x="9064507" y="4943645"/>
              <a:ext cx="28906" cy="86619"/>
            </a:xfrm>
            <a:custGeom>
              <a:avLst/>
              <a:gdLst/>
              <a:ahLst/>
              <a:cxnLst/>
              <a:rect l="l" t="t" r="r" b="b"/>
              <a:pathLst>
                <a:path w="586" h="1756" extrusionOk="0">
                  <a:moveTo>
                    <a:pt x="377" y="9"/>
                  </a:moveTo>
                  <a:lnTo>
                    <a:pt x="452" y="59"/>
                  </a:lnTo>
                  <a:lnTo>
                    <a:pt x="510" y="93"/>
                  </a:lnTo>
                  <a:lnTo>
                    <a:pt x="519" y="110"/>
                  </a:lnTo>
                  <a:lnTo>
                    <a:pt x="544" y="143"/>
                  </a:lnTo>
                  <a:lnTo>
                    <a:pt x="552" y="151"/>
                  </a:lnTo>
                  <a:lnTo>
                    <a:pt x="577" y="201"/>
                  </a:lnTo>
                  <a:lnTo>
                    <a:pt x="577" y="201"/>
                  </a:lnTo>
                  <a:lnTo>
                    <a:pt x="577" y="644"/>
                  </a:lnTo>
                  <a:lnTo>
                    <a:pt x="577" y="736"/>
                  </a:lnTo>
                  <a:lnTo>
                    <a:pt x="577" y="828"/>
                  </a:lnTo>
                  <a:lnTo>
                    <a:pt x="577" y="920"/>
                  </a:lnTo>
                  <a:lnTo>
                    <a:pt x="577" y="920"/>
                  </a:lnTo>
                  <a:lnTo>
                    <a:pt x="586" y="1112"/>
                  </a:lnTo>
                  <a:lnTo>
                    <a:pt x="586" y="1204"/>
                  </a:lnTo>
                  <a:lnTo>
                    <a:pt x="586" y="1296"/>
                  </a:lnTo>
                  <a:lnTo>
                    <a:pt x="586" y="1488"/>
                  </a:lnTo>
                  <a:lnTo>
                    <a:pt x="327" y="1755"/>
                  </a:lnTo>
                  <a:lnTo>
                    <a:pt x="59" y="1505"/>
                  </a:lnTo>
                  <a:lnTo>
                    <a:pt x="59" y="1496"/>
                  </a:lnTo>
                  <a:lnTo>
                    <a:pt x="59" y="1413"/>
                  </a:lnTo>
                  <a:lnTo>
                    <a:pt x="51" y="1321"/>
                  </a:lnTo>
                  <a:lnTo>
                    <a:pt x="51" y="1229"/>
                  </a:lnTo>
                  <a:lnTo>
                    <a:pt x="43" y="1137"/>
                  </a:lnTo>
                  <a:lnTo>
                    <a:pt x="26" y="953"/>
                  </a:lnTo>
                  <a:lnTo>
                    <a:pt x="26" y="953"/>
                  </a:lnTo>
                  <a:lnTo>
                    <a:pt x="18" y="861"/>
                  </a:lnTo>
                  <a:lnTo>
                    <a:pt x="9" y="761"/>
                  </a:lnTo>
                  <a:lnTo>
                    <a:pt x="1" y="669"/>
                  </a:lnTo>
                  <a:lnTo>
                    <a:pt x="1" y="569"/>
                  </a:lnTo>
                  <a:lnTo>
                    <a:pt x="1" y="527"/>
                  </a:lnTo>
                  <a:lnTo>
                    <a:pt x="1" y="185"/>
                  </a:lnTo>
                  <a:lnTo>
                    <a:pt x="1" y="185"/>
                  </a:lnTo>
                  <a:lnTo>
                    <a:pt x="26" y="135"/>
                  </a:lnTo>
                  <a:lnTo>
                    <a:pt x="34" y="126"/>
                  </a:lnTo>
                  <a:lnTo>
                    <a:pt x="68" y="84"/>
                  </a:lnTo>
                  <a:lnTo>
                    <a:pt x="76" y="68"/>
                  </a:lnTo>
                  <a:lnTo>
                    <a:pt x="143" y="43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4"/>
            <p:cNvSpPr/>
            <p:nvPr/>
          </p:nvSpPr>
          <p:spPr>
            <a:xfrm>
              <a:off x="9266849" y="4962636"/>
              <a:ext cx="30978" cy="106350"/>
            </a:xfrm>
            <a:custGeom>
              <a:avLst/>
              <a:gdLst/>
              <a:ahLst/>
              <a:cxnLst/>
              <a:rect l="l" t="t" r="r" b="b"/>
              <a:pathLst>
                <a:path w="628" h="2156" extrusionOk="0">
                  <a:moveTo>
                    <a:pt x="485" y="25"/>
                  </a:moveTo>
                  <a:lnTo>
                    <a:pt x="569" y="100"/>
                  </a:lnTo>
                  <a:lnTo>
                    <a:pt x="585" y="109"/>
                  </a:lnTo>
                  <a:lnTo>
                    <a:pt x="602" y="159"/>
                  </a:lnTo>
                  <a:lnTo>
                    <a:pt x="627" y="226"/>
                  </a:lnTo>
                  <a:lnTo>
                    <a:pt x="627" y="226"/>
                  </a:lnTo>
                  <a:lnTo>
                    <a:pt x="627" y="276"/>
                  </a:lnTo>
                  <a:lnTo>
                    <a:pt x="627" y="334"/>
                  </a:lnTo>
                  <a:lnTo>
                    <a:pt x="627" y="393"/>
                  </a:lnTo>
                  <a:lnTo>
                    <a:pt x="627" y="669"/>
                  </a:lnTo>
                  <a:lnTo>
                    <a:pt x="627" y="727"/>
                  </a:lnTo>
                  <a:lnTo>
                    <a:pt x="627" y="1128"/>
                  </a:lnTo>
                  <a:lnTo>
                    <a:pt x="627" y="1178"/>
                  </a:lnTo>
                  <a:lnTo>
                    <a:pt x="619" y="1295"/>
                  </a:lnTo>
                  <a:lnTo>
                    <a:pt x="619" y="1345"/>
                  </a:lnTo>
                  <a:lnTo>
                    <a:pt x="611" y="1404"/>
                  </a:lnTo>
                  <a:lnTo>
                    <a:pt x="602" y="1521"/>
                  </a:lnTo>
                  <a:lnTo>
                    <a:pt x="602" y="1587"/>
                  </a:lnTo>
                  <a:lnTo>
                    <a:pt x="602" y="1638"/>
                  </a:lnTo>
                  <a:lnTo>
                    <a:pt x="577" y="1872"/>
                  </a:lnTo>
                  <a:lnTo>
                    <a:pt x="285" y="2156"/>
                  </a:lnTo>
                  <a:lnTo>
                    <a:pt x="9" y="1855"/>
                  </a:lnTo>
                  <a:lnTo>
                    <a:pt x="1" y="1621"/>
                  </a:lnTo>
                  <a:lnTo>
                    <a:pt x="1" y="1571"/>
                  </a:lnTo>
                  <a:lnTo>
                    <a:pt x="1" y="1504"/>
                  </a:lnTo>
                  <a:lnTo>
                    <a:pt x="1" y="1387"/>
                  </a:lnTo>
                  <a:lnTo>
                    <a:pt x="1" y="1270"/>
                  </a:lnTo>
                  <a:lnTo>
                    <a:pt x="1" y="1153"/>
                  </a:lnTo>
                  <a:lnTo>
                    <a:pt x="1" y="1095"/>
                  </a:lnTo>
                  <a:lnTo>
                    <a:pt x="9" y="1036"/>
                  </a:lnTo>
                  <a:lnTo>
                    <a:pt x="26" y="919"/>
                  </a:lnTo>
                  <a:lnTo>
                    <a:pt x="34" y="852"/>
                  </a:lnTo>
                  <a:lnTo>
                    <a:pt x="34" y="794"/>
                  </a:lnTo>
                  <a:lnTo>
                    <a:pt x="42" y="735"/>
                  </a:lnTo>
                  <a:lnTo>
                    <a:pt x="51" y="677"/>
                  </a:lnTo>
                  <a:lnTo>
                    <a:pt x="59" y="618"/>
                  </a:lnTo>
                  <a:lnTo>
                    <a:pt x="68" y="585"/>
                  </a:lnTo>
                  <a:lnTo>
                    <a:pt x="68" y="560"/>
                  </a:lnTo>
                  <a:lnTo>
                    <a:pt x="76" y="501"/>
                  </a:lnTo>
                  <a:lnTo>
                    <a:pt x="93" y="443"/>
                  </a:lnTo>
                  <a:lnTo>
                    <a:pt x="101" y="385"/>
                  </a:lnTo>
                  <a:lnTo>
                    <a:pt x="118" y="318"/>
                  </a:lnTo>
                  <a:lnTo>
                    <a:pt x="134" y="259"/>
                  </a:lnTo>
                  <a:lnTo>
                    <a:pt x="143" y="201"/>
                  </a:lnTo>
                  <a:lnTo>
                    <a:pt x="159" y="151"/>
                  </a:lnTo>
                  <a:lnTo>
                    <a:pt x="159" y="151"/>
                  </a:lnTo>
                  <a:lnTo>
                    <a:pt x="201" y="92"/>
                  </a:lnTo>
                  <a:lnTo>
                    <a:pt x="235" y="50"/>
                  </a:lnTo>
                  <a:lnTo>
                    <a:pt x="251" y="42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4"/>
            <p:cNvSpPr/>
            <p:nvPr/>
          </p:nvSpPr>
          <p:spPr>
            <a:xfrm>
              <a:off x="9492670" y="4977039"/>
              <a:ext cx="34677" cy="96879"/>
            </a:xfrm>
            <a:custGeom>
              <a:avLst/>
              <a:gdLst/>
              <a:ahLst/>
              <a:cxnLst/>
              <a:rect l="l" t="t" r="r" b="b"/>
              <a:pathLst>
                <a:path w="703" h="1964" extrusionOk="0">
                  <a:moveTo>
                    <a:pt x="519" y="26"/>
                  </a:moveTo>
                  <a:lnTo>
                    <a:pt x="644" y="134"/>
                  </a:lnTo>
                  <a:lnTo>
                    <a:pt x="652" y="159"/>
                  </a:lnTo>
                  <a:lnTo>
                    <a:pt x="702" y="260"/>
                  </a:lnTo>
                  <a:lnTo>
                    <a:pt x="702" y="268"/>
                  </a:lnTo>
                  <a:lnTo>
                    <a:pt x="686" y="377"/>
                  </a:lnTo>
                  <a:lnTo>
                    <a:pt x="677" y="477"/>
                  </a:lnTo>
                  <a:lnTo>
                    <a:pt x="661" y="585"/>
                  </a:lnTo>
                  <a:lnTo>
                    <a:pt x="661" y="636"/>
                  </a:lnTo>
                  <a:lnTo>
                    <a:pt x="661" y="686"/>
                  </a:lnTo>
                  <a:lnTo>
                    <a:pt x="661" y="736"/>
                  </a:lnTo>
                  <a:lnTo>
                    <a:pt x="661" y="786"/>
                  </a:lnTo>
                  <a:lnTo>
                    <a:pt x="661" y="786"/>
                  </a:lnTo>
                  <a:lnTo>
                    <a:pt x="661" y="836"/>
                  </a:lnTo>
                  <a:lnTo>
                    <a:pt x="661" y="886"/>
                  </a:lnTo>
                  <a:lnTo>
                    <a:pt x="661" y="936"/>
                  </a:lnTo>
                  <a:lnTo>
                    <a:pt x="661" y="986"/>
                  </a:lnTo>
                  <a:lnTo>
                    <a:pt x="661" y="1037"/>
                  </a:lnTo>
                  <a:lnTo>
                    <a:pt x="661" y="1087"/>
                  </a:lnTo>
                  <a:lnTo>
                    <a:pt x="661" y="1137"/>
                  </a:lnTo>
                  <a:lnTo>
                    <a:pt x="661" y="1179"/>
                  </a:lnTo>
                  <a:lnTo>
                    <a:pt x="661" y="1329"/>
                  </a:lnTo>
                  <a:lnTo>
                    <a:pt x="661" y="1329"/>
                  </a:lnTo>
                  <a:lnTo>
                    <a:pt x="652" y="1379"/>
                  </a:lnTo>
                  <a:lnTo>
                    <a:pt x="644" y="1429"/>
                  </a:lnTo>
                  <a:lnTo>
                    <a:pt x="636" y="1479"/>
                  </a:lnTo>
                  <a:lnTo>
                    <a:pt x="627" y="1521"/>
                  </a:lnTo>
                  <a:lnTo>
                    <a:pt x="627" y="1521"/>
                  </a:lnTo>
                  <a:lnTo>
                    <a:pt x="619" y="1571"/>
                  </a:lnTo>
                  <a:lnTo>
                    <a:pt x="611" y="1621"/>
                  </a:lnTo>
                  <a:lnTo>
                    <a:pt x="602" y="1671"/>
                  </a:lnTo>
                  <a:lnTo>
                    <a:pt x="352" y="1964"/>
                  </a:lnTo>
                  <a:lnTo>
                    <a:pt x="76" y="1705"/>
                  </a:lnTo>
                  <a:lnTo>
                    <a:pt x="59" y="1646"/>
                  </a:lnTo>
                  <a:lnTo>
                    <a:pt x="51" y="1596"/>
                  </a:lnTo>
                  <a:lnTo>
                    <a:pt x="34" y="1546"/>
                  </a:lnTo>
                  <a:lnTo>
                    <a:pt x="34" y="1538"/>
                  </a:lnTo>
                  <a:lnTo>
                    <a:pt x="26" y="1479"/>
                  </a:lnTo>
                  <a:lnTo>
                    <a:pt x="17" y="1421"/>
                  </a:lnTo>
                  <a:lnTo>
                    <a:pt x="9" y="1371"/>
                  </a:lnTo>
                  <a:lnTo>
                    <a:pt x="1" y="1312"/>
                  </a:lnTo>
                  <a:lnTo>
                    <a:pt x="1" y="1312"/>
                  </a:lnTo>
                  <a:lnTo>
                    <a:pt x="1" y="1254"/>
                  </a:lnTo>
                  <a:lnTo>
                    <a:pt x="1" y="1195"/>
                  </a:lnTo>
                  <a:lnTo>
                    <a:pt x="1" y="1145"/>
                  </a:lnTo>
                  <a:lnTo>
                    <a:pt x="1" y="1087"/>
                  </a:lnTo>
                  <a:lnTo>
                    <a:pt x="9" y="1028"/>
                  </a:lnTo>
                  <a:lnTo>
                    <a:pt x="17" y="970"/>
                  </a:lnTo>
                  <a:lnTo>
                    <a:pt x="17" y="920"/>
                  </a:lnTo>
                  <a:lnTo>
                    <a:pt x="26" y="861"/>
                  </a:lnTo>
                  <a:lnTo>
                    <a:pt x="34" y="811"/>
                  </a:lnTo>
                  <a:lnTo>
                    <a:pt x="42" y="752"/>
                  </a:lnTo>
                  <a:lnTo>
                    <a:pt x="51" y="702"/>
                  </a:lnTo>
                  <a:lnTo>
                    <a:pt x="51" y="702"/>
                  </a:lnTo>
                  <a:lnTo>
                    <a:pt x="59" y="644"/>
                  </a:lnTo>
                  <a:lnTo>
                    <a:pt x="68" y="594"/>
                  </a:lnTo>
                  <a:lnTo>
                    <a:pt x="84" y="535"/>
                  </a:lnTo>
                  <a:lnTo>
                    <a:pt x="93" y="485"/>
                  </a:lnTo>
                  <a:lnTo>
                    <a:pt x="118" y="377"/>
                  </a:lnTo>
                  <a:lnTo>
                    <a:pt x="143" y="276"/>
                  </a:lnTo>
                  <a:lnTo>
                    <a:pt x="168" y="168"/>
                  </a:lnTo>
                  <a:lnTo>
                    <a:pt x="168" y="159"/>
                  </a:lnTo>
                  <a:lnTo>
                    <a:pt x="251" y="76"/>
                  </a:lnTo>
                  <a:lnTo>
                    <a:pt x="268" y="59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4"/>
            <p:cNvSpPr/>
            <p:nvPr/>
          </p:nvSpPr>
          <p:spPr>
            <a:xfrm>
              <a:off x="9658361" y="4946555"/>
              <a:ext cx="31323" cy="119126"/>
            </a:xfrm>
            <a:custGeom>
              <a:avLst/>
              <a:gdLst/>
              <a:ahLst/>
              <a:cxnLst/>
              <a:rect l="l" t="t" r="r" b="b"/>
              <a:pathLst>
                <a:path w="635" h="2415" extrusionOk="0">
                  <a:moveTo>
                    <a:pt x="434" y="34"/>
                  </a:moveTo>
                  <a:lnTo>
                    <a:pt x="485" y="76"/>
                  </a:lnTo>
                  <a:lnTo>
                    <a:pt x="543" y="117"/>
                  </a:lnTo>
                  <a:lnTo>
                    <a:pt x="568" y="134"/>
                  </a:lnTo>
                  <a:lnTo>
                    <a:pt x="576" y="159"/>
                  </a:lnTo>
                  <a:lnTo>
                    <a:pt x="585" y="193"/>
                  </a:lnTo>
                  <a:lnTo>
                    <a:pt x="593" y="226"/>
                  </a:lnTo>
                  <a:lnTo>
                    <a:pt x="610" y="259"/>
                  </a:lnTo>
                  <a:lnTo>
                    <a:pt x="618" y="284"/>
                  </a:lnTo>
                  <a:lnTo>
                    <a:pt x="618" y="284"/>
                  </a:lnTo>
                  <a:lnTo>
                    <a:pt x="618" y="310"/>
                  </a:lnTo>
                  <a:lnTo>
                    <a:pt x="618" y="343"/>
                  </a:lnTo>
                  <a:lnTo>
                    <a:pt x="618" y="368"/>
                  </a:lnTo>
                  <a:lnTo>
                    <a:pt x="610" y="435"/>
                  </a:lnTo>
                  <a:lnTo>
                    <a:pt x="610" y="493"/>
                  </a:lnTo>
                  <a:lnTo>
                    <a:pt x="610" y="552"/>
                  </a:lnTo>
                  <a:lnTo>
                    <a:pt x="610" y="619"/>
                  </a:lnTo>
                  <a:lnTo>
                    <a:pt x="610" y="677"/>
                  </a:lnTo>
                  <a:lnTo>
                    <a:pt x="610" y="685"/>
                  </a:lnTo>
                  <a:lnTo>
                    <a:pt x="610" y="744"/>
                  </a:lnTo>
                  <a:lnTo>
                    <a:pt x="610" y="802"/>
                  </a:lnTo>
                  <a:lnTo>
                    <a:pt x="610" y="869"/>
                  </a:lnTo>
                  <a:lnTo>
                    <a:pt x="610" y="1187"/>
                  </a:lnTo>
                  <a:lnTo>
                    <a:pt x="610" y="1254"/>
                  </a:lnTo>
                  <a:lnTo>
                    <a:pt x="610" y="1320"/>
                  </a:lnTo>
                  <a:lnTo>
                    <a:pt x="610" y="1387"/>
                  </a:lnTo>
                  <a:lnTo>
                    <a:pt x="610" y="1446"/>
                  </a:lnTo>
                  <a:lnTo>
                    <a:pt x="610" y="1512"/>
                  </a:lnTo>
                  <a:lnTo>
                    <a:pt x="610" y="1579"/>
                  </a:lnTo>
                  <a:lnTo>
                    <a:pt x="610" y="1646"/>
                  </a:lnTo>
                  <a:lnTo>
                    <a:pt x="610" y="1705"/>
                  </a:lnTo>
                  <a:lnTo>
                    <a:pt x="618" y="1838"/>
                  </a:lnTo>
                  <a:lnTo>
                    <a:pt x="627" y="1964"/>
                  </a:lnTo>
                  <a:lnTo>
                    <a:pt x="635" y="2081"/>
                  </a:lnTo>
                  <a:lnTo>
                    <a:pt x="635" y="2089"/>
                  </a:lnTo>
                  <a:lnTo>
                    <a:pt x="368" y="2415"/>
                  </a:lnTo>
                  <a:lnTo>
                    <a:pt x="42" y="2147"/>
                  </a:lnTo>
                  <a:lnTo>
                    <a:pt x="42" y="2139"/>
                  </a:lnTo>
                  <a:lnTo>
                    <a:pt x="33" y="2022"/>
                  </a:lnTo>
                  <a:lnTo>
                    <a:pt x="25" y="1888"/>
                  </a:lnTo>
                  <a:lnTo>
                    <a:pt x="8" y="1755"/>
                  </a:lnTo>
                  <a:lnTo>
                    <a:pt x="8" y="1688"/>
                  </a:lnTo>
                  <a:lnTo>
                    <a:pt x="0" y="1621"/>
                  </a:lnTo>
                  <a:lnTo>
                    <a:pt x="0" y="1554"/>
                  </a:lnTo>
                  <a:lnTo>
                    <a:pt x="0" y="1479"/>
                  </a:lnTo>
                  <a:lnTo>
                    <a:pt x="0" y="1412"/>
                  </a:lnTo>
                  <a:lnTo>
                    <a:pt x="0" y="1345"/>
                  </a:lnTo>
                  <a:lnTo>
                    <a:pt x="0" y="1279"/>
                  </a:lnTo>
                  <a:lnTo>
                    <a:pt x="0" y="1203"/>
                  </a:lnTo>
                  <a:lnTo>
                    <a:pt x="0" y="853"/>
                  </a:lnTo>
                  <a:lnTo>
                    <a:pt x="0" y="786"/>
                  </a:lnTo>
                  <a:lnTo>
                    <a:pt x="0" y="711"/>
                  </a:lnTo>
                  <a:lnTo>
                    <a:pt x="0" y="644"/>
                  </a:lnTo>
                  <a:lnTo>
                    <a:pt x="0" y="644"/>
                  </a:lnTo>
                  <a:lnTo>
                    <a:pt x="8" y="568"/>
                  </a:lnTo>
                  <a:lnTo>
                    <a:pt x="17" y="502"/>
                  </a:lnTo>
                  <a:lnTo>
                    <a:pt x="17" y="426"/>
                  </a:lnTo>
                  <a:lnTo>
                    <a:pt x="33" y="360"/>
                  </a:lnTo>
                  <a:lnTo>
                    <a:pt x="42" y="293"/>
                  </a:lnTo>
                  <a:lnTo>
                    <a:pt x="42" y="251"/>
                  </a:lnTo>
                  <a:lnTo>
                    <a:pt x="50" y="218"/>
                  </a:lnTo>
                  <a:lnTo>
                    <a:pt x="59" y="184"/>
                  </a:lnTo>
                  <a:lnTo>
                    <a:pt x="59" y="176"/>
                  </a:lnTo>
                  <a:lnTo>
                    <a:pt x="75" y="151"/>
                  </a:lnTo>
                  <a:lnTo>
                    <a:pt x="100" y="126"/>
                  </a:lnTo>
                  <a:lnTo>
                    <a:pt x="125" y="92"/>
                  </a:lnTo>
                  <a:lnTo>
                    <a:pt x="150" y="59"/>
                  </a:lnTo>
                  <a:lnTo>
                    <a:pt x="167" y="42"/>
                  </a:lnTo>
                  <a:lnTo>
                    <a:pt x="192" y="42"/>
                  </a:lnTo>
                  <a:lnTo>
                    <a:pt x="267" y="17"/>
                  </a:lnTo>
                  <a:lnTo>
                    <a:pt x="3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4"/>
            <p:cNvSpPr/>
            <p:nvPr/>
          </p:nvSpPr>
          <p:spPr>
            <a:xfrm>
              <a:off x="9759740" y="4700953"/>
              <a:ext cx="29744" cy="140139"/>
            </a:xfrm>
            <a:custGeom>
              <a:avLst/>
              <a:gdLst/>
              <a:ahLst/>
              <a:cxnLst/>
              <a:rect l="l" t="t" r="r" b="b"/>
              <a:pathLst>
                <a:path w="603" h="2841" extrusionOk="0">
                  <a:moveTo>
                    <a:pt x="368" y="134"/>
                  </a:moveTo>
                  <a:lnTo>
                    <a:pt x="418" y="209"/>
                  </a:lnTo>
                  <a:lnTo>
                    <a:pt x="452" y="243"/>
                  </a:lnTo>
                  <a:lnTo>
                    <a:pt x="460" y="276"/>
                  </a:lnTo>
                  <a:lnTo>
                    <a:pt x="468" y="351"/>
                  </a:lnTo>
                  <a:lnTo>
                    <a:pt x="485" y="435"/>
                  </a:lnTo>
                  <a:lnTo>
                    <a:pt x="502" y="510"/>
                  </a:lnTo>
                  <a:lnTo>
                    <a:pt x="510" y="585"/>
                  </a:lnTo>
                  <a:lnTo>
                    <a:pt x="519" y="669"/>
                  </a:lnTo>
                  <a:lnTo>
                    <a:pt x="535" y="744"/>
                  </a:lnTo>
                  <a:lnTo>
                    <a:pt x="544" y="819"/>
                  </a:lnTo>
                  <a:lnTo>
                    <a:pt x="552" y="903"/>
                  </a:lnTo>
                  <a:lnTo>
                    <a:pt x="560" y="978"/>
                  </a:lnTo>
                  <a:lnTo>
                    <a:pt x="569" y="1053"/>
                  </a:lnTo>
                  <a:lnTo>
                    <a:pt x="577" y="1137"/>
                  </a:lnTo>
                  <a:lnTo>
                    <a:pt x="585" y="1212"/>
                  </a:lnTo>
                  <a:lnTo>
                    <a:pt x="594" y="1295"/>
                  </a:lnTo>
                  <a:lnTo>
                    <a:pt x="602" y="1370"/>
                  </a:lnTo>
                  <a:lnTo>
                    <a:pt x="602" y="1446"/>
                  </a:lnTo>
                  <a:lnTo>
                    <a:pt x="602" y="1529"/>
                  </a:lnTo>
                  <a:lnTo>
                    <a:pt x="602" y="1588"/>
                  </a:lnTo>
                  <a:lnTo>
                    <a:pt x="602" y="1604"/>
                  </a:lnTo>
                  <a:lnTo>
                    <a:pt x="602" y="1680"/>
                  </a:lnTo>
                  <a:lnTo>
                    <a:pt x="602" y="1763"/>
                  </a:lnTo>
                  <a:lnTo>
                    <a:pt x="602" y="1838"/>
                  </a:lnTo>
                  <a:lnTo>
                    <a:pt x="602" y="1922"/>
                  </a:lnTo>
                  <a:lnTo>
                    <a:pt x="602" y="2390"/>
                  </a:lnTo>
                  <a:lnTo>
                    <a:pt x="602" y="2465"/>
                  </a:lnTo>
                  <a:lnTo>
                    <a:pt x="602" y="2548"/>
                  </a:lnTo>
                  <a:lnTo>
                    <a:pt x="602" y="2607"/>
                  </a:lnTo>
                  <a:lnTo>
                    <a:pt x="602" y="2624"/>
                  </a:lnTo>
                  <a:lnTo>
                    <a:pt x="368" y="2841"/>
                  </a:lnTo>
                  <a:lnTo>
                    <a:pt x="151" y="2607"/>
                  </a:lnTo>
                  <a:lnTo>
                    <a:pt x="151" y="2599"/>
                  </a:lnTo>
                  <a:lnTo>
                    <a:pt x="151" y="2532"/>
                  </a:lnTo>
                  <a:lnTo>
                    <a:pt x="151" y="2005"/>
                  </a:lnTo>
                  <a:lnTo>
                    <a:pt x="151" y="1930"/>
                  </a:lnTo>
                  <a:lnTo>
                    <a:pt x="151" y="1855"/>
                  </a:lnTo>
                  <a:lnTo>
                    <a:pt x="151" y="1780"/>
                  </a:lnTo>
                  <a:lnTo>
                    <a:pt x="151" y="1705"/>
                  </a:lnTo>
                  <a:lnTo>
                    <a:pt x="151" y="1629"/>
                  </a:lnTo>
                  <a:lnTo>
                    <a:pt x="151" y="1613"/>
                  </a:lnTo>
                  <a:lnTo>
                    <a:pt x="151" y="1554"/>
                  </a:lnTo>
                  <a:lnTo>
                    <a:pt x="151" y="1479"/>
                  </a:lnTo>
                  <a:lnTo>
                    <a:pt x="151" y="1404"/>
                  </a:lnTo>
                  <a:lnTo>
                    <a:pt x="143" y="1329"/>
                  </a:lnTo>
                  <a:lnTo>
                    <a:pt x="126" y="1262"/>
                  </a:lnTo>
                  <a:lnTo>
                    <a:pt x="118" y="1187"/>
                  </a:lnTo>
                  <a:lnTo>
                    <a:pt x="118" y="1111"/>
                  </a:lnTo>
                  <a:lnTo>
                    <a:pt x="109" y="1028"/>
                  </a:lnTo>
                  <a:lnTo>
                    <a:pt x="101" y="961"/>
                  </a:lnTo>
                  <a:lnTo>
                    <a:pt x="84" y="886"/>
                  </a:lnTo>
                  <a:lnTo>
                    <a:pt x="76" y="811"/>
                  </a:lnTo>
                  <a:lnTo>
                    <a:pt x="67" y="736"/>
                  </a:lnTo>
                  <a:lnTo>
                    <a:pt x="59" y="660"/>
                  </a:lnTo>
                  <a:lnTo>
                    <a:pt x="42" y="585"/>
                  </a:lnTo>
                  <a:lnTo>
                    <a:pt x="34" y="510"/>
                  </a:lnTo>
                  <a:lnTo>
                    <a:pt x="17" y="435"/>
                  </a:lnTo>
                  <a:lnTo>
                    <a:pt x="9" y="368"/>
                  </a:lnTo>
                  <a:lnTo>
                    <a:pt x="1" y="335"/>
                  </a:lnTo>
                  <a:lnTo>
                    <a:pt x="17" y="284"/>
                  </a:lnTo>
                  <a:lnTo>
                    <a:pt x="34" y="201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4"/>
            <p:cNvSpPr/>
            <p:nvPr/>
          </p:nvSpPr>
          <p:spPr>
            <a:xfrm>
              <a:off x="9686774" y="4744214"/>
              <a:ext cx="24368" cy="80798"/>
            </a:xfrm>
            <a:custGeom>
              <a:avLst/>
              <a:gdLst/>
              <a:ahLst/>
              <a:cxnLst/>
              <a:rect l="l" t="t" r="r" b="b"/>
              <a:pathLst>
                <a:path w="494" h="1638" extrusionOk="0">
                  <a:moveTo>
                    <a:pt x="343" y="67"/>
                  </a:moveTo>
                  <a:lnTo>
                    <a:pt x="343" y="67"/>
                  </a:lnTo>
                  <a:lnTo>
                    <a:pt x="376" y="151"/>
                  </a:lnTo>
                  <a:lnTo>
                    <a:pt x="410" y="209"/>
                  </a:lnTo>
                  <a:lnTo>
                    <a:pt x="427" y="234"/>
                  </a:lnTo>
                  <a:lnTo>
                    <a:pt x="460" y="310"/>
                  </a:lnTo>
                  <a:lnTo>
                    <a:pt x="468" y="326"/>
                  </a:lnTo>
                  <a:lnTo>
                    <a:pt x="485" y="351"/>
                  </a:lnTo>
                  <a:lnTo>
                    <a:pt x="493" y="393"/>
                  </a:lnTo>
                  <a:lnTo>
                    <a:pt x="493" y="410"/>
                  </a:lnTo>
                  <a:lnTo>
                    <a:pt x="493" y="493"/>
                  </a:lnTo>
                  <a:lnTo>
                    <a:pt x="493" y="502"/>
                  </a:lnTo>
                  <a:lnTo>
                    <a:pt x="493" y="585"/>
                  </a:lnTo>
                  <a:lnTo>
                    <a:pt x="493" y="652"/>
                  </a:lnTo>
                  <a:lnTo>
                    <a:pt x="485" y="752"/>
                  </a:lnTo>
                  <a:lnTo>
                    <a:pt x="477" y="928"/>
                  </a:lnTo>
                  <a:lnTo>
                    <a:pt x="477" y="1003"/>
                  </a:lnTo>
                  <a:lnTo>
                    <a:pt x="468" y="1095"/>
                  </a:lnTo>
                  <a:lnTo>
                    <a:pt x="452" y="1270"/>
                  </a:lnTo>
                  <a:lnTo>
                    <a:pt x="435" y="1429"/>
                  </a:lnTo>
                  <a:lnTo>
                    <a:pt x="435" y="1429"/>
                  </a:lnTo>
                  <a:lnTo>
                    <a:pt x="218" y="1638"/>
                  </a:lnTo>
                  <a:lnTo>
                    <a:pt x="9" y="1421"/>
                  </a:lnTo>
                  <a:lnTo>
                    <a:pt x="9" y="1421"/>
                  </a:lnTo>
                  <a:lnTo>
                    <a:pt x="9" y="1254"/>
                  </a:lnTo>
                  <a:lnTo>
                    <a:pt x="0" y="1078"/>
                  </a:lnTo>
                  <a:lnTo>
                    <a:pt x="0" y="986"/>
                  </a:lnTo>
                  <a:lnTo>
                    <a:pt x="0" y="635"/>
                  </a:lnTo>
                  <a:lnTo>
                    <a:pt x="0" y="560"/>
                  </a:lnTo>
                  <a:lnTo>
                    <a:pt x="0" y="485"/>
                  </a:lnTo>
                  <a:lnTo>
                    <a:pt x="0" y="477"/>
                  </a:lnTo>
                  <a:lnTo>
                    <a:pt x="9" y="393"/>
                  </a:lnTo>
                  <a:lnTo>
                    <a:pt x="9" y="368"/>
                  </a:lnTo>
                  <a:lnTo>
                    <a:pt x="26" y="335"/>
                  </a:lnTo>
                  <a:lnTo>
                    <a:pt x="42" y="301"/>
                  </a:lnTo>
                  <a:lnTo>
                    <a:pt x="51" y="285"/>
                  </a:lnTo>
                  <a:lnTo>
                    <a:pt x="92" y="218"/>
                  </a:lnTo>
                  <a:lnTo>
                    <a:pt x="117" y="193"/>
                  </a:lnTo>
                  <a:lnTo>
                    <a:pt x="151" y="134"/>
                  </a:lnTo>
                  <a:lnTo>
                    <a:pt x="201" y="59"/>
                  </a:lnTo>
                  <a:lnTo>
                    <a:pt x="201" y="59"/>
                  </a:lnTo>
                  <a:lnTo>
                    <a:pt x="26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4"/>
            <p:cNvSpPr/>
            <p:nvPr/>
          </p:nvSpPr>
          <p:spPr>
            <a:xfrm>
              <a:off x="9512056" y="4750380"/>
              <a:ext cx="30534" cy="108422"/>
            </a:xfrm>
            <a:custGeom>
              <a:avLst/>
              <a:gdLst/>
              <a:ahLst/>
              <a:cxnLst/>
              <a:rect l="l" t="t" r="r" b="b"/>
              <a:pathLst>
                <a:path w="619" h="2198" extrusionOk="0">
                  <a:moveTo>
                    <a:pt x="360" y="59"/>
                  </a:moveTo>
                  <a:lnTo>
                    <a:pt x="360" y="59"/>
                  </a:lnTo>
                  <a:lnTo>
                    <a:pt x="401" y="118"/>
                  </a:lnTo>
                  <a:lnTo>
                    <a:pt x="451" y="176"/>
                  </a:lnTo>
                  <a:lnTo>
                    <a:pt x="468" y="193"/>
                  </a:lnTo>
                  <a:lnTo>
                    <a:pt x="502" y="235"/>
                  </a:lnTo>
                  <a:lnTo>
                    <a:pt x="560" y="293"/>
                  </a:lnTo>
                  <a:lnTo>
                    <a:pt x="560" y="293"/>
                  </a:lnTo>
                  <a:lnTo>
                    <a:pt x="594" y="335"/>
                  </a:lnTo>
                  <a:lnTo>
                    <a:pt x="594" y="352"/>
                  </a:lnTo>
                  <a:lnTo>
                    <a:pt x="610" y="377"/>
                  </a:lnTo>
                  <a:lnTo>
                    <a:pt x="610" y="402"/>
                  </a:lnTo>
                  <a:lnTo>
                    <a:pt x="619" y="519"/>
                  </a:lnTo>
                  <a:lnTo>
                    <a:pt x="619" y="536"/>
                  </a:lnTo>
                  <a:lnTo>
                    <a:pt x="619" y="636"/>
                  </a:lnTo>
                  <a:lnTo>
                    <a:pt x="619" y="744"/>
                  </a:lnTo>
                  <a:lnTo>
                    <a:pt x="619" y="744"/>
                  </a:lnTo>
                  <a:lnTo>
                    <a:pt x="619" y="978"/>
                  </a:lnTo>
                  <a:lnTo>
                    <a:pt x="619" y="1095"/>
                  </a:lnTo>
                  <a:lnTo>
                    <a:pt x="619" y="1212"/>
                  </a:lnTo>
                  <a:lnTo>
                    <a:pt x="619" y="1262"/>
                  </a:lnTo>
                  <a:lnTo>
                    <a:pt x="619" y="1338"/>
                  </a:lnTo>
                  <a:lnTo>
                    <a:pt x="610" y="1454"/>
                  </a:lnTo>
                  <a:lnTo>
                    <a:pt x="610" y="1513"/>
                  </a:lnTo>
                  <a:lnTo>
                    <a:pt x="610" y="1571"/>
                  </a:lnTo>
                  <a:lnTo>
                    <a:pt x="610" y="1638"/>
                  </a:lnTo>
                  <a:lnTo>
                    <a:pt x="610" y="1697"/>
                  </a:lnTo>
                  <a:lnTo>
                    <a:pt x="610" y="1755"/>
                  </a:lnTo>
                  <a:lnTo>
                    <a:pt x="610" y="1814"/>
                  </a:lnTo>
                  <a:lnTo>
                    <a:pt x="602" y="1881"/>
                  </a:lnTo>
                  <a:lnTo>
                    <a:pt x="594" y="1931"/>
                  </a:lnTo>
                  <a:lnTo>
                    <a:pt x="594" y="1939"/>
                  </a:lnTo>
                  <a:lnTo>
                    <a:pt x="309" y="2198"/>
                  </a:lnTo>
                  <a:lnTo>
                    <a:pt x="42" y="1914"/>
                  </a:lnTo>
                  <a:lnTo>
                    <a:pt x="42" y="1797"/>
                  </a:lnTo>
                  <a:lnTo>
                    <a:pt x="42" y="1739"/>
                  </a:lnTo>
                  <a:lnTo>
                    <a:pt x="42" y="1688"/>
                  </a:lnTo>
                  <a:lnTo>
                    <a:pt x="42" y="1630"/>
                  </a:lnTo>
                  <a:lnTo>
                    <a:pt x="42" y="1571"/>
                  </a:lnTo>
                  <a:lnTo>
                    <a:pt x="42" y="1513"/>
                  </a:lnTo>
                  <a:lnTo>
                    <a:pt x="42" y="1463"/>
                  </a:lnTo>
                  <a:lnTo>
                    <a:pt x="34" y="1346"/>
                  </a:lnTo>
                  <a:lnTo>
                    <a:pt x="25" y="1271"/>
                  </a:lnTo>
                  <a:lnTo>
                    <a:pt x="25" y="1229"/>
                  </a:lnTo>
                  <a:lnTo>
                    <a:pt x="25" y="1112"/>
                  </a:lnTo>
                  <a:lnTo>
                    <a:pt x="17" y="1003"/>
                  </a:lnTo>
                  <a:lnTo>
                    <a:pt x="0" y="769"/>
                  </a:lnTo>
                  <a:lnTo>
                    <a:pt x="0" y="769"/>
                  </a:lnTo>
                  <a:lnTo>
                    <a:pt x="0" y="653"/>
                  </a:lnTo>
                  <a:lnTo>
                    <a:pt x="0" y="536"/>
                  </a:lnTo>
                  <a:lnTo>
                    <a:pt x="9" y="410"/>
                  </a:lnTo>
                  <a:lnTo>
                    <a:pt x="9" y="385"/>
                  </a:lnTo>
                  <a:lnTo>
                    <a:pt x="17" y="352"/>
                  </a:lnTo>
                  <a:lnTo>
                    <a:pt x="17" y="343"/>
                  </a:lnTo>
                  <a:lnTo>
                    <a:pt x="59" y="293"/>
                  </a:lnTo>
                  <a:lnTo>
                    <a:pt x="59" y="293"/>
                  </a:lnTo>
                  <a:lnTo>
                    <a:pt x="117" y="235"/>
                  </a:lnTo>
                  <a:lnTo>
                    <a:pt x="151" y="193"/>
                  </a:lnTo>
                  <a:lnTo>
                    <a:pt x="167" y="176"/>
                  </a:lnTo>
                  <a:lnTo>
                    <a:pt x="226" y="118"/>
                  </a:lnTo>
                  <a:lnTo>
                    <a:pt x="268" y="59"/>
                  </a:lnTo>
                  <a:lnTo>
                    <a:pt x="268" y="59"/>
                  </a:lnTo>
                  <a:lnTo>
                    <a:pt x="33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4"/>
            <p:cNvSpPr/>
            <p:nvPr/>
          </p:nvSpPr>
          <p:spPr>
            <a:xfrm>
              <a:off x="9395001" y="4751613"/>
              <a:ext cx="23973" cy="98951"/>
            </a:xfrm>
            <a:custGeom>
              <a:avLst/>
              <a:gdLst/>
              <a:ahLst/>
              <a:cxnLst/>
              <a:rect l="l" t="t" r="r" b="b"/>
              <a:pathLst>
                <a:path w="486" h="2006" extrusionOk="0">
                  <a:moveTo>
                    <a:pt x="335" y="59"/>
                  </a:moveTo>
                  <a:lnTo>
                    <a:pt x="335" y="59"/>
                  </a:lnTo>
                  <a:lnTo>
                    <a:pt x="377" y="168"/>
                  </a:lnTo>
                  <a:lnTo>
                    <a:pt x="402" y="218"/>
                  </a:lnTo>
                  <a:lnTo>
                    <a:pt x="427" y="277"/>
                  </a:lnTo>
                  <a:lnTo>
                    <a:pt x="460" y="335"/>
                  </a:lnTo>
                  <a:lnTo>
                    <a:pt x="477" y="385"/>
                  </a:lnTo>
                  <a:lnTo>
                    <a:pt x="477" y="394"/>
                  </a:lnTo>
                  <a:lnTo>
                    <a:pt x="485" y="444"/>
                  </a:lnTo>
                  <a:lnTo>
                    <a:pt x="485" y="485"/>
                  </a:lnTo>
                  <a:lnTo>
                    <a:pt x="485" y="577"/>
                  </a:lnTo>
                  <a:lnTo>
                    <a:pt x="485" y="1212"/>
                  </a:lnTo>
                  <a:lnTo>
                    <a:pt x="485" y="1346"/>
                  </a:lnTo>
                  <a:lnTo>
                    <a:pt x="485" y="1563"/>
                  </a:lnTo>
                  <a:lnTo>
                    <a:pt x="485" y="1772"/>
                  </a:lnTo>
                  <a:lnTo>
                    <a:pt x="485" y="1780"/>
                  </a:lnTo>
                  <a:lnTo>
                    <a:pt x="260" y="2006"/>
                  </a:lnTo>
                  <a:lnTo>
                    <a:pt x="26" y="1780"/>
                  </a:lnTo>
                  <a:lnTo>
                    <a:pt x="26" y="1772"/>
                  </a:lnTo>
                  <a:lnTo>
                    <a:pt x="18" y="1563"/>
                  </a:lnTo>
                  <a:lnTo>
                    <a:pt x="9" y="1346"/>
                  </a:lnTo>
                  <a:lnTo>
                    <a:pt x="1" y="1221"/>
                  </a:lnTo>
                  <a:lnTo>
                    <a:pt x="1" y="1137"/>
                  </a:lnTo>
                  <a:lnTo>
                    <a:pt x="1" y="1028"/>
                  </a:lnTo>
                  <a:lnTo>
                    <a:pt x="1" y="928"/>
                  </a:lnTo>
                  <a:lnTo>
                    <a:pt x="1" y="820"/>
                  </a:lnTo>
                  <a:lnTo>
                    <a:pt x="1" y="719"/>
                  </a:lnTo>
                  <a:lnTo>
                    <a:pt x="1" y="611"/>
                  </a:lnTo>
                  <a:lnTo>
                    <a:pt x="1" y="594"/>
                  </a:lnTo>
                  <a:lnTo>
                    <a:pt x="9" y="502"/>
                  </a:lnTo>
                  <a:lnTo>
                    <a:pt x="9" y="452"/>
                  </a:lnTo>
                  <a:lnTo>
                    <a:pt x="18" y="402"/>
                  </a:lnTo>
                  <a:lnTo>
                    <a:pt x="18" y="394"/>
                  </a:lnTo>
                  <a:lnTo>
                    <a:pt x="43" y="352"/>
                  </a:lnTo>
                  <a:lnTo>
                    <a:pt x="76" y="285"/>
                  </a:lnTo>
                  <a:lnTo>
                    <a:pt x="101" y="235"/>
                  </a:lnTo>
                  <a:lnTo>
                    <a:pt x="134" y="176"/>
                  </a:lnTo>
                  <a:lnTo>
                    <a:pt x="193" y="68"/>
                  </a:lnTo>
                  <a:lnTo>
                    <a:pt x="193" y="68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4"/>
            <p:cNvSpPr/>
            <p:nvPr/>
          </p:nvSpPr>
          <p:spPr>
            <a:xfrm>
              <a:off x="8556434" y="4699276"/>
              <a:ext cx="51153" cy="114242"/>
            </a:xfrm>
            <a:custGeom>
              <a:avLst/>
              <a:gdLst/>
              <a:ahLst/>
              <a:cxnLst/>
              <a:rect l="l" t="t" r="r" b="b"/>
              <a:pathLst>
                <a:path w="1037" h="2316" extrusionOk="0">
                  <a:moveTo>
                    <a:pt x="176" y="26"/>
                  </a:moveTo>
                  <a:lnTo>
                    <a:pt x="251" y="68"/>
                  </a:lnTo>
                  <a:lnTo>
                    <a:pt x="343" y="101"/>
                  </a:lnTo>
                  <a:lnTo>
                    <a:pt x="393" y="118"/>
                  </a:lnTo>
                  <a:lnTo>
                    <a:pt x="418" y="143"/>
                  </a:lnTo>
                  <a:lnTo>
                    <a:pt x="477" y="193"/>
                  </a:lnTo>
                  <a:lnTo>
                    <a:pt x="477" y="201"/>
                  </a:lnTo>
                  <a:lnTo>
                    <a:pt x="527" y="243"/>
                  </a:lnTo>
                  <a:lnTo>
                    <a:pt x="560" y="285"/>
                  </a:lnTo>
                  <a:lnTo>
                    <a:pt x="568" y="302"/>
                  </a:lnTo>
                  <a:lnTo>
                    <a:pt x="593" y="369"/>
                  </a:lnTo>
                  <a:lnTo>
                    <a:pt x="619" y="427"/>
                  </a:lnTo>
                  <a:lnTo>
                    <a:pt x="644" y="494"/>
                  </a:lnTo>
                  <a:lnTo>
                    <a:pt x="669" y="561"/>
                  </a:lnTo>
                  <a:lnTo>
                    <a:pt x="694" y="619"/>
                  </a:lnTo>
                  <a:lnTo>
                    <a:pt x="710" y="686"/>
                  </a:lnTo>
                  <a:lnTo>
                    <a:pt x="710" y="686"/>
                  </a:lnTo>
                  <a:lnTo>
                    <a:pt x="735" y="744"/>
                  </a:lnTo>
                  <a:lnTo>
                    <a:pt x="752" y="811"/>
                  </a:lnTo>
                  <a:lnTo>
                    <a:pt x="777" y="878"/>
                  </a:lnTo>
                  <a:lnTo>
                    <a:pt x="794" y="945"/>
                  </a:lnTo>
                  <a:lnTo>
                    <a:pt x="811" y="1003"/>
                  </a:lnTo>
                  <a:lnTo>
                    <a:pt x="827" y="1070"/>
                  </a:lnTo>
                  <a:lnTo>
                    <a:pt x="852" y="1137"/>
                  </a:lnTo>
                  <a:lnTo>
                    <a:pt x="869" y="1204"/>
                  </a:lnTo>
                  <a:lnTo>
                    <a:pt x="878" y="1254"/>
                  </a:lnTo>
                  <a:lnTo>
                    <a:pt x="878" y="1262"/>
                  </a:lnTo>
                  <a:lnTo>
                    <a:pt x="894" y="1329"/>
                  </a:lnTo>
                  <a:lnTo>
                    <a:pt x="911" y="1396"/>
                  </a:lnTo>
                  <a:lnTo>
                    <a:pt x="928" y="1463"/>
                  </a:lnTo>
                  <a:lnTo>
                    <a:pt x="944" y="1530"/>
                  </a:lnTo>
                  <a:lnTo>
                    <a:pt x="961" y="1588"/>
                  </a:lnTo>
                  <a:lnTo>
                    <a:pt x="969" y="1655"/>
                  </a:lnTo>
                  <a:lnTo>
                    <a:pt x="986" y="1722"/>
                  </a:lnTo>
                  <a:lnTo>
                    <a:pt x="1011" y="1856"/>
                  </a:lnTo>
                  <a:lnTo>
                    <a:pt x="1036" y="1973"/>
                  </a:lnTo>
                  <a:lnTo>
                    <a:pt x="1036" y="1989"/>
                  </a:lnTo>
                  <a:lnTo>
                    <a:pt x="827" y="2315"/>
                  </a:lnTo>
                  <a:lnTo>
                    <a:pt x="502" y="2106"/>
                  </a:lnTo>
                  <a:lnTo>
                    <a:pt x="502" y="2098"/>
                  </a:lnTo>
                  <a:lnTo>
                    <a:pt x="477" y="1981"/>
                  </a:lnTo>
                  <a:lnTo>
                    <a:pt x="443" y="1856"/>
                  </a:lnTo>
                  <a:lnTo>
                    <a:pt x="426" y="1789"/>
                  </a:lnTo>
                  <a:lnTo>
                    <a:pt x="401" y="1730"/>
                  </a:lnTo>
                  <a:lnTo>
                    <a:pt x="385" y="1663"/>
                  </a:lnTo>
                  <a:lnTo>
                    <a:pt x="376" y="1605"/>
                  </a:lnTo>
                  <a:lnTo>
                    <a:pt x="360" y="1546"/>
                  </a:lnTo>
                  <a:lnTo>
                    <a:pt x="343" y="1480"/>
                  </a:lnTo>
                  <a:lnTo>
                    <a:pt x="318" y="1421"/>
                  </a:lnTo>
                  <a:lnTo>
                    <a:pt x="318" y="1404"/>
                  </a:lnTo>
                  <a:lnTo>
                    <a:pt x="309" y="1363"/>
                  </a:lnTo>
                  <a:lnTo>
                    <a:pt x="284" y="1304"/>
                  </a:lnTo>
                  <a:lnTo>
                    <a:pt x="268" y="1237"/>
                  </a:lnTo>
                  <a:lnTo>
                    <a:pt x="243" y="1179"/>
                  </a:lnTo>
                  <a:lnTo>
                    <a:pt x="226" y="1120"/>
                  </a:lnTo>
                  <a:lnTo>
                    <a:pt x="201" y="1062"/>
                  </a:lnTo>
                  <a:lnTo>
                    <a:pt x="184" y="1003"/>
                  </a:lnTo>
                  <a:lnTo>
                    <a:pt x="159" y="945"/>
                  </a:lnTo>
                  <a:lnTo>
                    <a:pt x="142" y="887"/>
                  </a:lnTo>
                  <a:lnTo>
                    <a:pt x="142" y="887"/>
                  </a:lnTo>
                  <a:lnTo>
                    <a:pt x="117" y="828"/>
                  </a:lnTo>
                  <a:lnTo>
                    <a:pt x="92" y="770"/>
                  </a:lnTo>
                  <a:lnTo>
                    <a:pt x="76" y="711"/>
                  </a:lnTo>
                  <a:lnTo>
                    <a:pt x="50" y="653"/>
                  </a:lnTo>
                  <a:lnTo>
                    <a:pt x="25" y="594"/>
                  </a:lnTo>
                  <a:lnTo>
                    <a:pt x="0" y="536"/>
                  </a:lnTo>
                  <a:lnTo>
                    <a:pt x="0" y="519"/>
                  </a:lnTo>
                  <a:lnTo>
                    <a:pt x="0" y="469"/>
                  </a:lnTo>
                  <a:lnTo>
                    <a:pt x="0" y="410"/>
                  </a:lnTo>
                  <a:lnTo>
                    <a:pt x="0" y="310"/>
                  </a:lnTo>
                  <a:lnTo>
                    <a:pt x="25" y="252"/>
                  </a:lnTo>
                  <a:lnTo>
                    <a:pt x="59" y="168"/>
                  </a:lnTo>
                  <a:lnTo>
                    <a:pt x="76" y="8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4"/>
            <p:cNvSpPr/>
            <p:nvPr/>
          </p:nvSpPr>
          <p:spPr>
            <a:xfrm>
              <a:off x="8719215" y="4721128"/>
              <a:ext cx="43310" cy="104722"/>
            </a:xfrm>
            <a:custGeom>
              <a:avLst/>
              <a:gdLst/>
              <a:ahLst/>
              <a:cxnLst/>
              <a:rect l="l" t="t" r="r" b="b"/>
              <a:pathLst>
                <a:path w="878" h="2123" extrusionOk="0">
                  <a:moveTo>
                    <a:pt x="435" y="68"/>
                  </a:moveTo>
                  <a:lnTo>
                    <a:pt x="460" y="93"/>
                  </a:lnTo>
                  <a:lnTo>
                    <a:pt x="535" y="176"/>
                  </a:lnTo>
                  <a:lnTo>
                    <a:pt x="535" y="193"/>
                  </a:lnTo>
                  <a:lnTo>
                    <a:pt x="560" y="310"/>
                  </a:lnTo>
                  <a:lnTo>
                    <a:pt x="585" y="418"/>
                  </a:lnTo>
                  <a:lnTo>
                    <a:pt x="610" y="535"/>
                  </a:lnTo>
                  <a:lnTo>
                    <a:pt x="635" y="644"/>
                  </a:lnTo>
                  <a:lnTo>
                    <a:pt x="685" y="878"/>
                  </a:lnTo>
                  <a:lnTo>
                    <a:pt x="735" y="1087"/>
                  </a:lnTo>
                  <a:lnTo>
                    <a:pt x="735" y="1103"/>
                  </a:lnTo>
                  <a:lnTo>
                    <a:pt x="785" y="1329"/>
                  </a:lnTo>
                  <a:lnTo>
                    <a:pt x="811" y="1446"/>
                  </a:lnTo>
                  <a:lnTo>
                    <a:pt x="836" y="1563"/>
                  </a:lnTo>
                  <a:lnTo>
                    <a:pt x="861" y="1680"/>
                  </a:lnTo>
                  <a:lnTo>
                    <a:pt x="877" y="1789"/>
                  </a:lnTo>
                  <a:lnTo>
                    <a:pt x="877" y="1797"/>
                  </a:lnTo>
                  <a:lnTo>
                    <a:pt x="660" y="2123"/>
                  </a:lnTo>
                  <a:lnTo>
                    <a:pt x="334" y="1905"/>
                  </a:lnTo>
                  <a:lnTo>
                    <a:pt x="334" y="1897"/>
                  </a:lnTo>
                  <a:lnTo>
                    <a:pt x="309" y="1789"/>
                  </a:lnTo>
                  <a:lnTo>
                    <a:pt x="284" y="1680"/>
                  </a:lnTo>
                  <a:lnTo>
                    <a:pt x="259" y="1563"/>
                  </a:lnTo>
                  <a:lnTo>
                    <a:pt x="234" y="1454"/>
                  </a:lnTo>
                  <a:lnTo>
                    <a:pt x="184" y="1220"/>
                  </a:lnTo>
                  <a:lnTo>
                    <a:pt x="184" y="1212"/>
                  </a:lnTo>
                  <a:lnTo>
                    <a:pt x="142" y="995"/>
                  </a:lnTo>
                  <a:lnTo>
                    <a:pt x="92" y="761"/>
                  </a:lnTo>
                  <a:lnTo>
                    <a:pt x="67" y="644"/>
                  </a:lnTo>
                  <a:lnTo>
                    <a:pt x="42" y="527"/>
                  </a:lnTo>
                  <a:lnTo>
                    <a:pt x="17" y="410"/>
                  </a:lnTo>
                  <a:lnTo>
                    <a:pt x="0" y="301"/>
                  </a:lnTo>
                  <a:lnTo>
                    <a:pt x="0" y="285"/>
                  </a:lnTo>
                  <a:lnTo>
                    <a:pt x="42" y="168"/>
                  </a:lnTo>
                  <a:lnTo>
                    <a:pt x="50" y="143"/>
                  </a:lnTo>
                  <a:lnTo>
                    <a:pt x="159" y="26"/>
                  </a:lnTo>
                  <a:lnTo>
                    <a:pt x="2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4"/>
            <p:cNvSpPr/>
            <p:nvPr/>
          </p:nvSpPr>
          <p:spPr>
            <a:xfrm>
              <a:off x="8940893" y="4700953"/>
              <a:ext cx="25996" cy="144678"/>
            </a:xfrm>
            <a:custGeom>
              <a:avLst/>
              <a:gdLst/>
              <a:ahLst/>
              <a:cxnLst/>
              <a:rect l="l" t="t" r="r" b="b"/>
              <a:pathLst>
                <a:path w="527" h="2933" extrusionOk="0">
                  <a:moveTo>
                    <a:pt x="410" y="67"/>
                  </a:moveTo>
                  <a:lnTo>
                    <a:pt x="410" y="76"/>
                  </a:lnTo>
                  <a:lnTo>
                    <a:pt x="443" y="226"/>
                  </a:lnTo>
                  <a:lnTo>
                    <a:pt x="443" y="243"/>
                  </a:lnTo>
                  <a:lnTo>
                    <a:pt x="485" y="393"/>
                  </a:lnTo>
                  <a:lnTo>
                    <a:pt x="494" y="443"/>
                  </a:lnTo>
                  <a:lnTo>
                    <a:pt x="519" y="652"/>
                  </a:lnTo>
                  <a:lnTo>
                    <a:pt x="519" y="719"/>
                  </a:lnTo>
                  <a:lnTo>
                    <a:pt x="527" y="878"/>
                  </a:lnTo>
                  <a:lnTo>
                    <a:pt x="527" y="1713"/>
                  </a:lnTo>
                  <a:lnTo>
                    <a:pt x="527" y="1797"/>
                  </a:lnTo>
                  <a:lnTo>
                    <a:pt x="527" y="1880"/>
                  </a:lnTo>
                  <a:lnTo>
                    <a:pt x="527" y="1964"/>
                  </a:lnTo>
                  <a:lnTo>
                    <a:pt x="527" y="2047"/>
                  </a:lnTo>
                  <a:lnTo>
                    <a:pt x="527" y="2131"/>
                  </a:lnTo>
                  <a:lnTo>
                    <a:pt x="527" y="2214"/>
                  </a:lnTo>
                  <a:lnTo>
                    <a:pt x="527" y="2298"/>
                  </a:lnTo>
                  <a:lnTo>
                    <a:pt x="519" y="2381"/>
                  </a:lnTo>
                  <a:lnTo>
                    <a:pt x="510" y="2465"/>
                  </a:lnTo>
                  <a:lnTo>
                    <a:pt x="502" y="2548"/>
                  </a:lnTo>
                  <a:lnTo>
                    <a:pt x="494" y="2632"/>
                  </a:lnTo>
                  <a:lnTo>
                    <a:pt x="485" y="2715"/>
                  </a:lnTo>
                  <a:lnTo>
                    <a:pt x="210" y="2933"/>
                  </a:lnTo>
                  <a:lnTo>
                    <a:pt x="1" y="2657"/>
                  </a:lnTo>
                  <a:lnTo>
                    <a:pt x="9" y="2573"/>
                  </a:lnTo>
                  <a:lnTo>
                    <a:pt x="26" y="2498"/>
                  </a:lnTo>
                  <a:lnTo>
                    <a:pt x="34" y="2423"/>
                  </a:lnTo>
                  <a:lnTo>
                    <a:pt x="42" y="2340"/>
                  </a:lnTo>
                  <a:lnTo>
                    <a:pt x="51" y="2256"/>
                  </a:lnTo>
                  <a:lnTo>
                    <a:pt x="59" y="2181"/>
                  </a:lnTo>
                  <a:lnTo>
                    <a:pt x="67" y="2097"/>
                  </a:lnTo>
                  <a:lnTo>
                    <a:pt x="76" y="2022"/>
                  </a:lnTo>
                  <a:lnTo>
                    <a:pt x="84" y="1939"/>
                  </a:lnTo>
                  <a:lnTo>
                    <a:pt x="93" y="1863"/>
                  </a:lnTo>
                  <a:lnTo>
                    <a:pt x="93" y="1780"/>
                  </a:lnTo>
                  <a:lnTo>
                    <a:pt x="101" y="1696"/>
                  </a:lnTo>
                  <a:lnTo>
                    <a:pt x="101" y="1621"/>
                  </a:lnTo>
                  <a:lnTo>
                    <a:pt x="101" y="1538"/>
                  </a:lnTo>
                  <a:lnTo>
                    <a:pt x="101" y="1454"/>
                  </a:lnTo>
                  <a:lnTo>
                    <a:pt x="101" y="1370"/>
                  </a:lnTo>
                  <a:lnTo>
                    <a:pt x="109" y="1212"/>
                  </a:lnTo>
                  <a:lnTo>
                    <a:pt x="118" y="1045"/>
                  </a:lnTo>
                  <a:lnTo>
                    <a:pt x="118" y="886"/>
                  </a:lnTo>
                  <a:lnTo>
                    <a:pt x="118" y="878"/>
                  </a:lnTo>
                  <a:lnTo>
                    <a:pt x="134" y="719"/>
                  </a:lnTo>
                  <a:lnTo>
                    <a:pt x="134" y="652"/>
                  </a:lnTo>
                  <a:lnTo>
                    <a:pt x="159" y="435"/>
                  </a:lnTo>
                  <a:lnTo>
                    <a:pt x="168" y="393"/>
                  </a:lnTo>
                  <a:lnTo>
                    <a:pt x="218" y="243"/>
                  </a:lnTo>
                  <a:lnTo>
                    <a:pt x="218" y="226"/>
                  </a:lnTo>
                  <a:lnTo>
                    <a:pt x="260" y="76"/>
                  </a:lnTo>
                  <a:lnTo>
                    <a:pt x="260" y="59"/>
                  </a:lnTo>
                  <a:lnTo>
                    <a:pt x="3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4"/>
            <p:cNvSpPr/>
            <p:nvPr/>
          </p:nvSpPr>
          <p:spPr>
            <a:xfrm>
              <a:off x="9118077" y="4707119"/>
              <a:ext cx="37588" cy="98112"/>
            </a:xfrm>
            <a:custGeom>
              <a:avLst/>
              <a:gdLst/>
              <a:ahLst/>
              <a:cxnLst/>
              <a:rect l="l" t="t" r="r" b="b"/>
              <a:pathLst>
                <a:path w="762" h="1989" extrusionOk="0">
                  <a:moveTo>
                    <a:pt x="753" y="93"/>
                  </a:moveTo>
                  <a:lnTo>
                    <a:pt x="753" y="101"/>
                  </a:lnTo>
                  <a:lnTo>
                    <a:pt x="753" y="210"/>
                  </a:lnTo>
                  <a:lnTo>
                    <a:pt x="753" y="226"/>
                  </a:lnTo>
                  <a:lnTo>
                    <a:pt x="761" y="318"/>
                  </a:lnTo>
                  <a:lnTo>
                    <a:pt x="761" y="385"/>
                  </a:lnTo>
                  <a:lnTo>
                    <a:pt x="753" y="435"/>
                  </a:lnTo>
                  <a:lnTo>
                    <a:pt x="736" y="535"/>
                  </a:lnTo>
                  <a:lnTo>
                    <a:pt x="711" y="644"/>
                  </a:lnTo>
                  <a:lnTo>
                    <a:pt x="703" y="719"/>
                  </a:lnTo>
                  <a:lnTo>
                    <a:pt x="694" y="753"/>
                  </a:lnTo>
                  <a:lnTo>
                    <a:pt x="653" y="961"/>
                  </a:lnTo>
                  <a:lnTo>
                    <a:pt x="611" y="1179"/>
                  </a:lnTo>
                  <a:lnTo>
                    <a:pt x="602" y="1212"/>
                  </a:lnTo>
                  <a:lnTo>
                    <a:pt x="561" y="1396"/>
                  </a:lnTo>
                  <a:lnTo>
                    <a:pt x="536" y="1504"/>
                  </a:lnTo>
                  <a:lnTo>
                    <a:pt x="519" y="1605"/>
                  </a:lnTo>
                  <a:lnTo>
                    <a:pt x="494" y="1713"/>
                  </a:lnTo>
                  <a:lnTo>
                    <a:pt x="469" y="1814"/>
                  </a:lnTo>
                  <a:lnTo>
                    <a:pt x="469" y="1822"/>
                  </a:lnTo>
                  <a:lnTo>
                    <a:pt x="168" y="1989"/>
                  </a:lnTo>
                  <a:lnTo>
                    <a:pt x="1" y="1688"/>
                  </a:lnTo>
                  <a:lnTo>
                    <a:pt x="1" y="1680"/>
                  </a:lnTo>
                  <a:lnTo>
                    <a:pt x="34" y="1588"/>
                  </a:lnTo>
                  <a:lnTo>
                    <a:pt x="68" y="1488"/>
                  </a:lnTo>
                  <a:lnTo>
                    <a:pt x="101" y="1379"/>
                  </a:lnTo>
                  <a:lnTo>
                    <a:pt x="135" y="1279"/>
                  </a:lnTo>
                  <a:lnTo>
                    <a:pt x="193" y="1095"/>
                  </a:lnTo>
                  <a:lnTo>
                    <a:pt x="201" y="1062"/>
                  </a:lnTo>
                  <a:lnTo>
                    <a:pt x="268" y="853"/>
                  </a:lnTo>
                  <a:lnTo>
                    <a:pt x="335" y="644"/>
                  </a:lnTo>
                  <a:lnTo>
                    <a:pt x="343" y="619"/>
                  </a:lnTo>
                  <a:lnTo>
                    <a:pt x="368" y="544"/>
                  </a:lnTo>
                  <a:lnTo>
                    <a:pt x="402" y="435"/>
                  </a:lnTo>
                  <a:lnTo>
                    <a:pt x="444" y="335"/>
                  </a:lnTo>
                  <a:lnTo>
                    <a:pt x="460" y="285"/>
                  </a:lnTo>
                  <a:lnTo>
                    <a:pt x="485" y="235"/>
                  </a:lnTo>
                  <a:lnTo>
                    <a:pt x="485" y="235"/>
                  </a:lnTo>
                  <a:lnTo>
                    <a:pt x="544" y="159"/>
                  </a:lnTo>
                  <a:lnTo>
                    <a:pt x="552" y="143"/>
                  </a:lnTo>
                  <a:lnTo>
                    <a:pt x="611" y="51"/>
                  </a:lnTo>
                  <a:lnTo>
                    <a:pt x="611" y="4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4"/>
            <p:cNvSpPr/>
            <p:nvPr/>
          </p:nvSpPr>
          <p:spPr>
            <a:xfrm>
              <a:off x="9267687" y="4745447"/>
              <a:ext cx="22691" cy="82870"/>
            </a:xfrm>
            <a:custGeom>
              <a:avLst/>
              <a:gdLst/>
              <a:ahLst/>
              <a:cxnLst/>
              <a:rect l="l" t="t" r="r" b="b"/>
              <a:pathLst>
                <a:path w="460" h="1680" extrusionOk="0">
                  <a:moveTo>
                    <a:pt x="351" y="67"/>
                  </a:moveTo>
                  <a:lnTo>
                    <a:pt x="351" y="67"/>
                  </a:lnTo>
                  <a:lnTo>
                    <a:pt x="376" y="159"/>
                  </a:lnTo>
                  <a:lnTo>
                    <a:pt x="401" y="209"/>
                  </a:lnTo>
                  <a:lnTo>
                    <a:pt x="418" y="243"/>
                  </a:lnTo>
                  <a:lnTo>
                    <a:pt x="443" y="310"/>
                  </a:lnTo>
                  <a:lnTo>
                    <a:pt x="452" y="335"/>
                  </a:lnTo>
                  <a:lnTo>
                    <a:pt x="460" y="393"/>
                  </a:lnTo>
                  <a:lnTo>
                    <a:pt x="460" y="427"/>
                  </a:lnTo>
                  <a:lnTo>
                    <a:pt x="460" y="510"/>
                  </a:lnTo>
                  <a:lnTo>
                    <a:pt x="460" y="594"/>
                  </a:lnTo>
                  <a:lnTo>
                    <a:pt x="460" y="652"/>
                  </a:lnTo>
                  <a:lnTo>
                    <a:pt x="460" y="686"/>
                  </a:lnTo>
                  <a:lnTo>
                    <a:pt x="460" y="769"/>
                  </a:lnTo>
                  <a:lnTo>
                    <a:pt x="460" y="861"/>
                  </a:lnTo>
                  <a:lnTo>
                    <a:pt x="460" y="945"/>
                  </a:lnTo>
                  <a:lnTo>
                    <a:pt x="460" y="1011"/>
                  </a:lnTo>
                  <a:lnTo>
                    <a:pt x="460" y="1028"/>
                  </a:lnTo>
                  <a:lnTo>
                    <a:pt x="452" y="1120"/>
                  </a:lnTo>
                  <a:lnTo>
                    <a:pt x="443" y="1296"/>
                  </a:lnTo>
                  <a:lnTo>
                    <a:pt x="426" y="1463"/>
                  </a:lnTo>
                  <a:lnTo>
                    <a:pt x="426" y="1471"/>
                  </a:lnTo>
                  <a:lnTo>
                    <a:pt x="209" y="1680"/>
                  </a:lnTo>
                  <a:lnTo>
                    <a:pt x="0" y="1463"/>
                  </a:lnTo>
                  <a:lnTo>
                    <a:pt x="0" y="995"/>
                  </a:lnTo>
                  <a:lnTo>
                    <a:pt x="0" y="928"/>
                  </a:lnTo>
                  <a:lnTo>
                    <a:pt x="0" y="836"/>
                  </a:lnTo>
                  <a:lnTo>
                    <a:pt x="0" y="753"/>
                  </a:lnTo>
                  <a:lnTo>
                    <a:pt x="0" y="661"/>
                  </a:lnTo>
                  <a:lnTo>
                    <a:pt x="0" y="627"/>
                  </a:lnTo>
                  <a:lnTo>
                    <a:pt x="9" y="569"/>
                  </a:lnTo>
                  <a:lnTo>
                    <a:pt x="17" y="485"/>
                  </a:lnTo>
                  <a:lnTo>
                    <a:pt x="34" y="393"/>
                  </a:lnTo>
                  <a:lnTo>
                    <a:pt x="34" y="360"/>
                  </a:lnTo>
                  <a:lnTo>
                    <a:pt x="51" y="310"/>
                  </a:lnTo>
                  <a:lnTo>
                    <a:pt x="67" y="276"/>
                  </a:lnTo>
                  <a:lnTo>
                    <a:pt x="101" y="218"/>
                  </a:lnTo>
                  <a:lnTo>
                    <a:pt x="126" y="184"/>
                  </a:lnTo>
                  <a:lnTo>
                    <a:pt x="159" y="134"/>
                  </a:lnTo>
                  <a:lnTo>
                    <a:pt x="201" y="59"/>
                  </a:lnTo>
                  <a:lnTo>
                    <a:pt x="201" y="59"/>
                  </a:lnTo>
                  <a:lnTo>
                    <a:pt x="27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4"/>
            <p:cNvSpPr/>
            <p:nvPr/>
          </p:nvSpPr>
          <p:spPr>
            <a:xfrm>
              <a:off x="8421277" y="4556325"/>
              <a:ext cx="42915" cy="51153"/>
            </a:xfrm>
            <a:custGeom>
              <a:avLst/>
              <a:gdLst/>
              <a:ahLst/>
              <a:cxnLst/>
              <a:rect l="l" t="t" r="r" b="b"/>
              <a:pathLst>
                <a:path w="870" h="1037" extrusionOk="0">
                  <a:moveTo>
                    <a:pt x="251" y="8"/>
                  </a:moveTo>
                  <a:lnTo>
                    <a:pt x="284" y="17"/>
                  </a:lnTo>
                  <a:lnTo>
                    <a:pt x="318" y="34"/>
                  </a:lnTo>
                  <a:lnTo>
                    <a:pt x="326" y="34"/>
                  </a:lnTo>
                  <a:lnTo>
                    <a:pt x="343" y="59"/>
                  </a:lnTo>
                  <a:lnTo>
                    <a:pt x="368" y="84"/>
                  </a:lnTo>
                  <a:lnTo>
                    <a:pt x="393" y="109"/>
                  </a:lnTo>
                  <a:lnTo>
                    <a:pt x="418" y="134"/>
                  </a:lnTo>
                  <a:lnTo>
                    <a:pt x="435" y="167"/>
                  </a:lnTo>
                  <a:lnTo>
                    <a:pt x="460" y="192"/>
                  </a:lnTo>
                  <a:lnTo>
                    <a:pt x="476" y="217"/>
                  </a:lnTo>
                  <a:lnTo>
                    <a:pt x="501" y="251"/>
                  </a:lnTo>
                  <a:lnTo>
                    <a:pt x="543" y="301"/>
                  </a:lnTo>
                  <a:lnTo>
                    <a:pt x="577" y="359"/>
                  </a:lnTo>
                  <a:lnTo>
                    <a:pt x="618" y="418"/>
                  </a:lnTo>
                  <a:lnTo>
                    <a:pt x="652" y="476"/>
                  </a:lnTo>
                  <a:lnTo>
                    <a:pt x="652" y="476"/>
                  </a:lnTo>
                  <a:lnTo>
                    <a:pt x="727" y="585"/>
                  </a:lnTo>
                  <a:lnTo>
                    <a:pt x="760" y="643"/>
                  </a:lnTo>
                  <a:lnTo>
                    <a:pt x="802" y="694"/>
                  </a:lnTo>
                  <a:lnTo>
                    <a:pt x="836" y="752"/>
                  </a:lnTo>
                  <a:lnTo>
                    <a:pt x="869" y="802"/>
                  </a:lnTo>
                  <a:lnTo>
                    <a:pt x="869" y="802"/>
                  </a:lnTo>
                  <a:lnTo>
                    <a:pt x="836" y="1036"/>
                  </a:lnTo>
                  <a:lnTo>
                    <a:pt x="602" y="1003"/>
                  </a:lnTo>
                  <a:lnTo>
                    <a:pt x="602" y="1003"/>
                  </a:lnTo>
                  <a:lnTo>
                    <a:pt x="560" y="952"/>
                  </a:lnTo>
                  <a:lnTo>
                    <a:pt x="518" y="902"/>
                  </a:lnTo>
                  <a:lnTo>
                    <a:pt x="476" y="844"/>
                  </a:lnTo>
                  <a:lnTo>
                    <a:pt x="435" y="794"/>
                  </a:lnTo>
                  <a:lnTo>
                    <a:pt x="351" y="694"/>
                  </a:lnTo>
                  <a:lnTo>
                    <a:pt x="351" y="694"/>
                  </a:lnTo>
                  <a:lnTo>
                    <a:pt x="309" y="643"/>
                  </a:lnTo>
                  <a:lnTo>
                    <a:pt x="268" y="593"/>
                  </a:lnTo>
                  <a:lnTo>
                    <a:pt x="234" y="543"/>
                  </a:lnTo>
                  <a:lnTo>
                    <a:pt x="192" y="493"/>
                  </a:lnTo>
                  <a:lnTo>
                    <a:pt x="167" y="468"/>
                  </a:lnTo>
                  <a:lnTo>
                    <a:pt x="151" y="443"/>
                  </a:lnTo>
                  <a:lnTo>
                    <a:pt x="126" y="426"/>
                  </a:lnTo>
                  <a:lnTo>
                    <a:pt x="109" y="401"/>
                  </a:lnTo>
                  <a:lnTo>
                    <a:pt x="84" y="376"/>
                  </a:lnTo>
                  <a:lnTo>
                    <a:pt x="67" y="359"/>
                  </a:lnTo>
                  <a:lnTo>
                    <a:pt x="42" y="334"/>
                  </a:lnTo>
                  <a:lnTo>
                    <a:pt x="25" y="318"/>
                  </a:lnTo>
                  <a:lnTo>
                    <a:pt x="25" y="309"/>
                  </a:lnTo>
                  <a:lnTo>
                    <a:pt x="17" y="284"/>
                  </a:lnTo>
                  <a:lnTo>
                    <a:pt x="9" y="251"/>
                  </a:lnTo>
                  <a:lnTo>
                    <a:pt x="0" y="234"/>
                  </a:lnTo>
                  <a:lnTo>
                    <a:pt x="9" y="201"/>
                  </a:lnTo>
                  <a:lnTo>
                    <a:pt x="34" y="125"/>
                  </a:lnTo>
                  <a:lnTo>
                    <a:pt x="126" y="34"/>
                  </a:lnTo>
                  <a:lnTo>
                    <a:pt x="192" y="17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4"/>
            <p:cNvSpPr/>
            <p:nvPr/>
          </p:nvSpPr>
          <p:spPr>
            <a:xfrm>
              <a:off x="8569604" y="4486675"/>
              <a:ext cx="55691" cy="77494"/>
            </a:xfrm>
            <a:custGeom>
              <a:avLst/>
              <a:gdLst/>
              <a:ahLst/>
              <a:cxnLst/>
              <a:rect l="l" t="t" r="r" b="b"/>
              <a:pathLst>
                <a:path w="1129" h="1571" extrusionOk="0">
                  <a:moveTo>
                    <a:pt x="343" y="17"/>
                  </a:moveTo>
                  <a:lnTo>
                    <a:pt x="385" y="34"/>
                  </a:lnTo>
                  <a:lnTo>
                    <a:pt x="393" y="34"/>
                  </a:lnTo>
                  <a:lnTo>
                    <a:pt x="435" y="67"/>
                  </a:lnTo>
                  <a:lnTo>
                    <a:pt x="452" y="75"/>
                  </a:lnTo>
                  <a:lnTo>
                    <a:pt x="477" y="101"/>
                  </a:lnTo>
                  <a:lnTo>
                    <a:pt x="502" y="142"/>
                  </a:lnTo>
                  <a:lnTo>
                    <a:pt x="535" y="184"/>
                  </a:lnTo>
                  <a:lnTo>
                    <a:pt x="560" y="226"/>
                  </a:lnTo>
                  <a:lnTo>
                    <a:pt x="585" y="276"/>
                  </a:lnTo>
                  <a:lnTo>
                    <a:pt x="619" y="318"/>
                  </a:lnTo>
                  <a:lnTo>
                    <a:pt x="644" y="360"/>
                  </a:lnTo>
                  <a:lnTo>
                    <a:pt x="669" y="401"/>
                  </a:lnTo>
                  <a:lnTo>
                    <a:pt x="694" y="443"/>
                  </a:lnTo>
                  <a:lnTo>
                    <a:pt x="719" y="485"/>
                  </a:lnTo>
                  <a:lnTo>
                    <a:pt x="744" y="527"/>
                  </a:lnTo>
                  <a:lnTo>
                    <a:pt x="769" y="577"/>
                  </a:lnTo>
                  <a:lnTo>
                    <a:pt x="794" y="619"/>
                  </a:lnTo>
                  <a:lnTo>
                    <a:pt x="819" y="660"/>
                  </a:lnTo>
                  <a:lnTo>
                    <a:pt x="869" y="744"/>
                  </a:lnTo>
                  <a:lnTo>
                    <a:pt x="869" y="744"/>
                  </a:lnTo>
                  <a:lnTo>
                    <a:pt x="911" y="836"/>
                  </a:lnTo>
                  <a:lnTo>
                    <a:pt x="961" y="919"/>
                  </a:lnTo>
                  <a:lnTo>
                    <a:pt x="1003" y="1011"/>
                  </a:lnTo>
                  <a:lnTo>
                    <a:pt x="1045" y="1095"/>
                  </a:lnTo>
                  <a:lnTo>
                    <a:pt x="1128" y="1270"/>
                  </a:lnTo>
                  <a:lnTo>
                    <a:pt x="1128" y="1270"/>
                  </a:lnTo>
                  <a:lnTo>
                    <a:pt x="1037" y="1571"/>
                  </a:lnTo>
                  <a:lnTo>
                    <a:pt x="744" y="1479"/>
                  </a:lnTo>
                  <a:lnTo>
                    <a:pt x="744" y="1471"/>
                  </a:lnTo>
                  <a:lnTo>
                    <a:pt x="652" y="1312"/>
                  </a:lnTo>
                  <a:lnTo>
                    <a:pt x="602" y="1228"/>
                  </a:lnTo>
                  <a:lnTo>
                    <a:pt x="552" y="1145"/>
                  </a:lnTo>
                  <a:lnTo>
                    <a:pt x="502" y="1070"/>
                  </a:lnTo>
                  <a:lnTo>
                    <a:pt x="452" y="986"/>
                  </a:lnTo>
                  <a:lnTo>
                    <a:pt x="452" y="986"/>
                  </a:lnTo>
                  <a:lnTo>
                    <a:pt x="402" y="911"/>
                  </a:lnTo>
                  <a:lnTo>
                    <a:pt x="377" y="869"/>
                  </a:lnTo>
                  <a:lnTo>
                    <a:pt x="352" y="827"/>
                  </a:lnTo>
                  <a:lnTo>
                    <a:pt x="318" y="802"/>
                  </a:lnTo>
                  <a:lnTo>
                    <a:pt x="293" y="761"/>
                  </a:lnTo>
                  <a:lnTo>
                    <a:pt x="268" y="719"/>
                  </a:lnTo>
                  <a:lnTo>
                    <a:pt x="243" y="685"/>
                  </a:lnTo>
                  <a:lnTo>
                    <a:pt x="218" y="644"/>
                  </a:lnTo>
                  <a:lnTo>
                    <a:pt x="193" y="602"/>
                  </a:lnTo>
                  <a:lnTo>
                    <a:pt x="159" y="568"/>
                  </a:lnTo>
                  <a:lnTo>
                    <a:pt x="134" y="527"/>
                  </a:lnTo>
                  <a:lnTo>
                    <a:pt x="109" y="485"/>
                  </a:lnTo>
                  <a:lnTo>
                    <a:pt x="84" y="451"/>
                  </a:lnTo>
                  <a:lnTo>
                    <a:pt x="59" y="410"/>
                  </a:lnTo>
                  <a:lnTo>
                    <a:pt x="34" y="385"/>
                  </a:lnTo>
                  <a:lnTo>
                    <a:pt x="34" y="368"/>
                  </a:lnTo>
                  <a:lnTo>
                    <a:pt x="26" y="326"/>
                  </a:lnTo>
                  <a:lnTo>
                    <a:pt x="26" y="318"/>
                  </a:lnTo>
                  <a:lnTo>
                    <a:pt x="9" y="276"/>
                  </a:lnTo>
                  <a:lnTo>
                    <a:pt x="1" y="251"/>
                  </a:lnTo>
                  <a:lnTo>
                    <a:pt x="26" y="201"/>
                  </a:lnTo>
                  <a:lnTo>
                    <a:pt x="59" y="117"/>
                  </a:lnTo>
                  <a:lnTo>
                    <a:pt x="159" y="25"/>
                  </a:lnTo>
                  <a:lnTo>
                    <a:pt x="260" y="17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4"/>
            <p:cNvSpPr/>
            <p:nvPr/>
          </p:nvSpPr>
          <p:spPr>
            <a:xfrm>
              <a:off x="8701457" y="4385701"/>
              <a:ext cx="61067" cy="112565"/>
            </a:xfrm>
            <a:custGeom>
              <a:avLst/>
              <a:gdLst/>
              <a:ahLst/>
              <a:cxnLst/>
              <a:rect l="l" t="t" r="r" b="b"/>
              <a:pathLst>
                <a:path w="1238" h="2282" extrusionOk="0">
                  <a:moveTo>
                    <a:pt x="118" y="26"/>
                  </a:moveTo>
                  <a:lnTo>
                    <a:pt x="118" y="26"/>
                  </a:lnTo>
                  <a:lnTo>
                    <a:pt x="218" y="118"/>
                  </a:lnTo>
                  <a:lnTo>
                    <a:pt x="260" y="151"/>
                  </a:lnTo>
                  <a:lnTo>
                    <a:pt x="335" y="218"/>
                  </a:lnTo>
                  <a:lnTo>
                    <a:pt x="360" y="243"/>
                  </a:lnTo>
                  <a:lnTo>
                    <a:pt x="435" y="318"/>
                  </a:lnTo>
                  <a:lnTo>
                    <a:pt x="502" y="443"/>
                  </a:lnTo>
                  <a:lnTo>
                    <a:pt x="636" y="677"/>
                  </a:lnTo>
                  <a:lnTo>
                    <a:pt x="653" y="694"/>
                  </a:lnTo>
                  <a:lnTo>
                    <a:pt x="761" y="928"/>
                  </a:lnTo>
                  <a:lnTo>
                    <a:pt x="828" y="1045"/>
                  </a:lnTo>
                  <a:lnTo>
                    <a:pt x="886" y="1170"/>
                  </a:lnTo>
                  <a:lnTo>
                    <a:pt x="920" y="1229"/>
                  </a:lnTo>
                  <a:lnTo>
                    <a:pt x="945" y="1295"/>
                  </a:lnTo>
                  <a:lnTo>
                    <a:pt x="1012" y="1421"/>
                  </a:lnTo>
                  <a:lnTo>
                    <a:pt x="1070" y="1546"/>
                  </a:lnTo>
                  <a:lnTo>
                    <a:pt x="1129" y="1671"/>
                  </a:lnTo>
                  <a:lnTo>
                    <a:pt x="1187" y="1797"/>
                  </a:lnTo>
                  <a:lnTo>
                    <a:pt x="1237" y="1914"/>
                  </a:lnTo>
                  <a:lnTo>
                    <a:pt x="1237" y="1922"/>
                  </a:lnTo>
                  <a:lnTo>
                    <a:pt x="1104" y="2281"/>
                  </a:lnTo>
                  <a:lnTo>
                    <a:pt x="736" y="2139"/>
                  </a:lnTo>
                  <a:lnTo>
                    <a:pt x="736" y="2131"/>
                  </a:lnTo>
                  <a:lnTo>
                    <a:pt x="686" y="2022"/>
                  </a:lnTo>
                  <a:lnTo>
                    <a:pt x="636" y="1897"/>
                  </a:lnTo>
                  <a:lnTo>
                    <a:pt x="577" y="1772"/>
                  </a:lnTo>
                  <a:lnTo>
                    <a:pt x="519" y="1646"/>
                  </a:lnTo>
                  <a:lnTo>
                    <a:pt x="460" y="1521"/>
                  </a:lnTo>
                  <a:lnTo>
                    <a:pt x="435" y="1463"/>
                  </a:lnTo>
                  <a:lnTo>
                    <a:pt x="410" y="1404"/>
                  </a:lnTo>
                  <a:lnTo>
                    <a:pt x="352" y="1279"/>
                  </a:lnTo>
                  <a:lnTo>
                    <a:pt x="293" y="1153"/>
                  </a:lnTo>
                  <a:lnTo>
                    <a:pt x="193" y="920"/>
                  </a:lnTo>
                  <a:lnTo>
                    <a:pt x="185" y="903"/>
                  </a:lnTo>
                  <a:lnTo>
                    <a:pt x="76" y="652"/>
                  </a:lnTo>
                  <a:lnTo>
                    <a:pt x="26" y="519"/>
                  </a:lnTo>
                  <a:lnTo>
                    <a:pt x="9" y="418"/>
                  </a:lnTo>
                  <a:lnTo>
                    <a:pt x="9" y="376"/>
                  </a:lnTo>
                  <a:lnTo>
                    <a:pt x="9" y="276"/>
                  </a:lnTo>
                  <a:lnTo>
                    <a:pt x="9" y="234"/>
                  </a:lnTo>
                  <a:lnTo>
                    <a:pt x="1" y="92"/>
                  </a:lnTo>
                  <a:lnTo>
                    <a:pt x="1" y="84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4"/>
            <p:cNvSpPr/>
            <p:nvPr/>
          </p:nvSpPr>
          <p:spPr>
            <a:xfrm>
              <a:off x="8856838" y="4303719"/>
              <a:ext cx="44987" cy="83265"/>
            </a:xfrm>
            <a:custGeom>
              <a:avLst/>
              <a:gdLst/>
              <a:ahLst/>
              <a:cxnLst/>
              <a:rect l="l" t="t" r="r" b="b"/>
              <a:pathLst>
                <a:path w="912" h="1688" extrusionOk="0">
                  <a:moveTo>
                    <a:pt x="351" y="8"/>
                  </a:moveTo>
                  <a:lnTo>
                    <a:pt x="376" y="42"/>
                  </a:lnTo>
                  <a:lnTo>
                    <a:pt x="426" y="125"/>
                  </a:lnTo>
                  <a:lnTo>
                    <a:pt x="460" y="176"/>
                  </a:lnTo>
                  <a:lnTo>
                    <a:pt x="468" y="201"/>
                  </a:lnTo>
                  <a:lnTo>
                    <a:pt x="510" y="292"/>
                  </a:lnTo>
                  <a:lnTo>
                    <a:pt x="543" y="376"/>
                  </a:lnTo>
                  <a:lnTo>
                    <a:pt x="585" y="460"/>
                  </a:lnTo>
                  <a:lnTo>
                    <a:pt x="619" y="551"/>
                  </a:lnTo>
                  <a:lnTo>
                    <a:pt x="652" y="635"/>
                  </a:lnTo>
                  <a:lnTo>
                    <a:pt x="685" y="719"/>
                  </a:lnTo>
                  <a:lnTo>
                    <a:pt x="727" y="810"/>
                  </a:lnTo>
                  <a:lnTo>
                    <a:pt x="761" y="902"/>
                  </a:lnTo>
                  <a:lnTo>
                    <a:pt x="786" y="986"/>
                  </a:lnTo>
                  <a:lnTo>
                    <a:pt x="819" y="1078"/>
                  </a:lnTo>
                  <a:lnTo>
                    <a:pt x="853" y="1170"/>
                  </a:lnTo>
                  <a:lnTo>
                    <a:pt x="869" y="1211"/>
                  </a:lnTo>
                  <a:lnTo>
                    <a:pt x="878" y="1262"/>
                  </a:lnTo>
                  <a:lnTo>
                    <a:pt x="894" y="1303"/>
                  </a:lnTo>
                  <a:lnTo>
                    <a:pt x="911" y="1345"/>
                  </a:lnTo>
                  <a:lnTo>
                    <a:pt x="711" y="1688"/>
                  </a:lnTo>
                  <a:lnTo>
                    <a:pt x="376" y="1487"/>
                  </a:lnTo>
                  <a:lnTo>
                    <a:pt x="368" y="1445"/>
                  </a:lnTo>
                  <a:lnTo>
                    <a:pt x="360" y="1404"/>
                  </a:lnTo>
                  <a:lnTo>
                    <a:pt x="351" y="1362"/>
                  </a:lnTo>
                  <a:lnTo>
                    <a:pt x="335" y="1320"/>
                  </a:lnTo>
                  <a:lnTo>
                    <a:pt x="318" y="1228"/>
                  </a:lnTo>
                  <a:lnTo>
                    <a:pt x="293" y="1145"/>
                  </a:lnTo>
                  <a:lnTo>
                    <a:pt x="268" y="1061"/>
                  </a:lnTo>
                  <a:lnTo>
                    <a:pt x="243" y="978"/>
                  </a:lnTo>
                  <a:lnTo>
                    <a:pt x="218" y="886"/>
                  </a:lnTo>
                  <a:lnTo>
                    <a:pt x="193" y="802"/>
                  </a:lnTo>
                  <a:lnTo>
                    <a:pt x="159" y="719"/>
                  </a:lnTo>
                  <a:lnTo>
                    <a:pt x="134" y="635"/>
                  </a:lnTo>
                  <a:lnTo>
                    <a:pt x="109" y="543"/>
                  </a:lnTo>
                  <a:lnTo>
                    <a:pt x="76" y="460"/>
                  </a:lnTo>
                  <a:lnTo>
                    <a:pt x="51" y="376"/>
                  </a:lnTo>
                  <a:lnTo>
                    <a:pt x="42" y="351"/>
                  </a:lnTo>
                  <a:lnTo>
                    <a:pt x="25" y="284"/>
                  </a:lnTo>
                  <a:lnTo>
                    <a:pt x="9" y="192"/>
                  </a:lnTo>
                  <a:lnTo>
                    <a:pt x="0" y="150"/>
                  </a:lnTo>
                  <a:lnTo>
                    <a:pt x="51" y="92"/>
                  </a:lnTo>
                  <a:lnTo>
                    <a:pt x="92" y="59"/>
                  </a:lnTo>
                  <a:lnTo>
                    <a:pt x="218" y="8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4"/>
            <p:cNvSpPr/>
            <p:nvPr/>
          </p:nvSpPr>
          <p:spPr>
            <a:xfrm>
              <a:off x="9053803" y="4230369"/>
              <a:ext cx="38377" cy="89036"/>
            </a:xfrm>
            <a:custGeom>
              <a:avLst/>
              <a:gdLst/>
              <a:ahLst/>
              <a:cxnLst/>
              <a:rect l="l" t="t" r="r" b="b"/>
              <a:pathLst>
                <a:path w="778" h="1805" extrusionOk="0">
                  <a:moveTo>
                    <a:pt x="276" y="67"/>
                  </a:moveTo>
                  <a:lnTo>
                    <a:pt x="276" y="67"/>
                  </a:lnTo>
                  <a:lnTo>
                    <a:pt x="318" y="134"/>
                  </a:lnTo>
                  <a:lnTo>
                    <a:pt x="326" y="150"/>
                  </a:lnTo>
                  <a:lnTo>
                    <a:pt x="393" y="234"/>
                  </a:lnTo>
                  <a:lnTo>
                    <a:pt x="393" y="234"/>
                  </a:lnTo>
                  <a:lnTo>
                    <a:pt x="452" y="309"/>
                  </a:lnTo>
                  <a:lnTo>
                    <a:pt x="494" y="359"/>
                  </a:lnTo>
                  <a:lnTo>
                    <a:pt x="519" y="393"/>
                  </a:lnTo>
                  <a:lnTo>
                    <a:pt x="535" y="418"/>
                  </a:lnTo>
                  <a:lnTo>
                    <a:pt x="569" y="476"/>
                  </a:lnTo>
                  <a:lnTo>
                    <a:pt x="569" y="485"/>
                  </a:lnTo>
                  <a:lnTo>
                    <a:pt x="594" y="560"/>
                  </a:lnTo>
                  <a:lnTo>
                    <a:pt x="602" y="593"/>
                  </a:lnTo>
                  <a:lnTo>
                    <a:pt x="619" y="652"/>
                  </a:lnTo>
                  <a:lnTo>
                    <a:pt x="636" y="735"/>
                  </a:lnTo>
                  <a:lnTo>
                    <a:pt x="636" y="735"/>
                  </a:lnTo>
                  <a:lnTo>
                    <a:pt x="652" y="827"/>
                  </a:lnTo>
                  <a:lnTo>
                    <a:pt x="677" y="919"/>
                  </a:lnTo>
                  <a:lnTo>
                    <a:pt x="694" y="1003"/>
                  </a:lnTo>
                  <a:lnTo>
                    <a:pt x="702" y="1053"/>
                  </a:lnTo>
                  <a:lnTo>
                    <a:pt x="711" y="1094"/>
                  </a:lnTo>
                  <a:lnTo>
                    <a:pt x="727" y="1186"/>
                  </a:lnTo>
                  <a:lnTo>
                    <a:pt x="744" y="1270"/>
                  </a:lnTo>
                  <a:lnTo>
                    <a:pt x="761" y="1362"/>
                  </a:lnTo>
                  <a:lnTo>
                    <a:pt x="778" y="1445"/>
                  </a:lnTo>
                  <a:lnTo>
                    <a:pt x="778" y="1454"/>
                  </a:lnTo>
                  <a:lnTo>
                    <a:pt x="569" y="1805"/>
                  </a:lnTo>
                  <a:lnTo>
                    <a:pt x="218" y="1596"/>
                  </a:lnTo>
                  <a:lnTo>
                    <a:pt x="218" y="1587"/>
                  </a:lnTo>
                  <a:lnTo>
                    <a:pt x="193" y="1504"/>
                  </a:lnTo>
                  <a:lnTo>
                    <a:pt x="168" y="1412"/>
                  </a:lnTo>
                  <a:lnTo>
                    <a:pt x="143" y="1320"/>
                  </a:lnTo>
                  <a:lnTo>
                    <a:pt x="118" y="1228"/>
                  </a:lnTo>
                  <a:lnTo>
                    <a:pt x="101" y="1195"/>
                  </a:lnTo>
                  <a:lnTo>
                    <a:pt x="93" y="1136"/>
                  </a:lnTo>
                  <a:lnTo>
                    <a:pt x="68" y="1044"/>
                  </a:lnTo>
                  <a:lnTo>
                    <a:pt x="51" y="952"/>
                  </a:lnTo>
                  <a:lnTo>
                    <a:pt x="26" y="861"/>
                  </a:lnTo>
                  <a:lnTo>
                    <a:pt x="26" y="861"/>
                  </a:lnTo>
                  <a:lnTo>
                    <a:pt x="9" y="769"/>
                  </a:lnTo>
                  <a:lnTo>
                    <a:pt x="1" y="710"/>
                  </a:lnTo>
                  <a:lnTo>
                    <a:pt x="1" y="677"/>
                  </a:lnTo>
                  <a:lnTo>
                    <a:pt x="1" y="593"/>
                  </a:lnTo>
                  <a:lnTo>
                    <a:pt x="1" y="585"/>
                  </a:lnTo>
                  <a:lnTo>
                    <a:pt x="1" y="518"/>
                  </a:lnTo>
                  <a:lnTo>
                    <a:pt x="9" y="485"/>
                  </a:lnTo>
                  <a:lnTo>
                    <a:pt x="17" y="434"/>
                  </a:lnTo>
                  <a:lnTo>
                    <a:pt x="42" y="384"/>
                  </a:lnTo>
                  <a:lnTo>
                    <a:pt x="68" y="284"/>
                  </a:lnTo>
                  <a:lnTo>
                    <a:pt x="68" y="284"/>
                  </a:lnTo>
                  <a:lnTo>
                    <a:pt x="101" y="184"/>
                  </a:lnTo>
                  <a:lnTo>
                    <a:pt x="109" y="159"/>
                  </a:lnTo>
                  <a:lnTo>
                    <a:pt x="126" y="84"/>
                  </a:lnTo>
                  <a:lnTo>
                    <a:pt x="126" y="84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4"/>
            <p:cNvSpPr/>
            <p:nvPr/>
          </p:nvSpPr>
          <p:spPr>
            <a:xfrm>
              <a:off x="9249979" y="4173050"/>
              <a:ext cx="24762" cy="140583"/>
            </a:xfrm>
            <a:custGeom>
              <a:avLst/>
              <a:gdLst/>
              <a:ahLst/>
              <a:cxnLst/>
              <a:rect l="l" t="t" r="r" b="b"/>
              <a:pathLst>
                <a:path w="502" h="2850" extrusionOk="0">
                  <a:moveTo>
                    <a:pt x="217" y="59"/>
                  </a:moveTo>
                  <a:lnTo>
                    <a:pt x="217" y="59"/>
                  </a:lnTo>
                  <a:lnTo>
                    <a:pt x="276" y="218"/>
                  </a:lnTo>
                  <a:lnTo>
                    <a:pt x="334" y="327"/>
                  </a:lnTo>
                  <a:lnTo>
                    <a:pt x="343" y="368"/>
                  </a:lnTo>
                  <a:lnTo>
                    <a:pt x="359" y="410"/>
                  </a:lnTo>
                  <a:lnTo>
                    <a:pt x="393" y="686"/>
                  </a:lnTo>
                  <a:lnTo>
                    <a:pt x="410" y="845"/>
                  </a:lnTo>
                  <a:lnTo>
                    <a:pt x="418" y="928"/>
                  </a:lnTo>
                  <a:lnTo>
                    <a:pt x="426" y="1003"/>
                  </a:lnTo>
                  <a:lnTo>
                    <a:pt x="435" y="1162"/>
                  </a:lnTo>
                  <a:lnTo>
                    <a:pt x="443" y="1321"/>
                  </a:lnTo>
                  <a:lnTo>
                    <a:pt x="460" y="1480"/>
                  </a:lnTo>
                  <a:lnTo>
                    <a:pt x="468" y="1638"/>
                  </a:lnTo>
                  <a:lnTo>
                    <a:pt x="468" y="1663"/>
                  </a:lnTo>
                  <a:lnTo>
                    <a:pt x="476" y="1797"/>
                  </a:lnTo>
                  <a:lnTo>
                    <a:pt x="485" y="1956"/>
                  </a:lnTo>
                  <a:lnTo>
                    <a:pt x="493" y="2114"/>
                  </a:lnTo>
                  <a:lnTo>
                    <a:pt x="501" y="2282"/>
                  </a:lnTo>
                  <a:lnTo>
                    <a:pt x="501" y="2440"/>
                  </a:lnTo>
                  <a:lnTo>
                    <a:pt x="501" y="2591"/>
                  </a:lnTo>
                  <a:lnTo>
                    <a:pt x="501" y="2599"/>
                  </a:lnTo>
                  <a:lnTo>
                    <a:pt x="259" y="2850"/>
                  </a:lnTo>
                  <a:lnTo>
                    <a:pt x="17" y="2607"/>
                  </a:lnTo>
                  <a:lnTo>
                    <a:pt x="17" y="2457"/>
                  </a:lnTo>
                  <a:lnTo>
                    <a:pt x="17" y="2298"/>
                  </a:lnTo>
                  <a:lnTo>
                    <a:pt x="17" y="2140"/>
                  </a:lnTo>
                  <a:lnTo>
                    <a:pt x="17" y="1981"/>
                  </a:lnTo>
                  <a:lnTo>
                    <a:pt x="17" y="1822"/>
                  </a:lnTo>
                  <a:lnTo>
                    <a:pt x="17" y="1688"/>
                  </a:lnTo>
                  <a:lnTo>
                    <a:pt x="17" y="1663"/>
                  </a:lnTo>
                  <a:lnTo>
                    <a:pt x="17" y="1505"/>
                  </a:lnTo>
                  <a:lnTo>
                    <a:pt x="17" y="1346"/>
                  </a:lnTo>
                  <a:lnTo>
                    <a:pt x="9" y="1187"/>
                  </a:lnTo>
                  <a:lnTo>
                    <a:pt x="0" y="1028"/>
                  </a:lnTo>
                  <a:lnTo>
                    <a:pt x="0" y="962"/>
                  </a:lnTo>
                  <a:lnTo>
                    <a:pt x="0" y="870"/>
                  </a:lnTo>
                  <a:lnTo>
                    <a:pt x="0" y="711"/>
                  </a:lnTo>
                  <a:lnTo>
                    <a:pt x="0" y="444"/>
                  </a:lnTo>
                  <a:lnTo>
                    <a:pt x="17" y="394"/>
                  </a:lnTo>
                  <a:lnTo>
                    <a:pt x="25" y="360"/>
                  </a:lnTo>
                  <a:lnTo>
                    <a:pt x="59" y="243"/>
                  </a:lnTo>
                  <a:lnTo>
                    <a:pt x="109" y="76"/>
                  </a:lnTo>
                  <a:lnTo>
                    <a:pt x="109" y="68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4"/>
            <p:cNvSpPr/>
            <p:nvPr/>
          </p:nvSpPr>
          <p:spPr>
            <a:xfrm>
              <a:off x="9407777" y="4115781"/>
              <a:ext cx="25601" cy="148426"/>
            </a:xfrm>
            <a:custGeom>
              <a:avLst/>
              <a:gdLst/>
              <a:ahLst/>
              <a:cxnLst/>
              <a:rect l="l" t="t" r="r" b="b"/>
              <a:pathLst>
                <a:path w="519" h="3009" extrusionOk="0">
                  <a:moveTo>
                    <a:pt x="260" y="9"/>
                  </a:moveTo>
                  <a:lnTo>
                    <a:pt x="285" y="34"/>
                  </a:lnTo>
                  <a:lnTo>
                    <a:pt x="285" y="101"/>
                  </a:lnTo>
                  <a:lnTo>
                    <a:pt x="293" y="184"/>
                  </a:lnTo>
                  <a:lnTo>
                    <a:pt x="302" y="268"/>
                  </a:lnTo>
                  <a:lnTo>
                    <a:pt x="310" y="352"/>
                  </a:lnTo>
                  <a:lnTo>
                    <a:pt x="310" y="393"/>
                  </a:lnTo>
                  <a:lnTo>
                    <a:pt x="310" y="435"/>
                  </a:lnTo>
                  <a:lnTo>
                    <a:pt x="318" y="519"/>
                  </a:lnTo>
                  <a:lnTo>
                    <a:pt x="327" y="602"/>
                  </a:lnTo>
                  <a:lnTo>
                    <a:pt x="335" y="686"/>
                  </a:lnTo>
                  <a:lnTo>
                    <a:pt x="352" y="769"/>
                  </a:lnTo>
                  <a:lnTo>
                    <a:pt x="360" y="828"/>
                  </a:lnTo>
                  <a:lnTo>
                    <a:pt x="360" y="853"/>
                  </a:lnTo>
                  <a:lnTo>
                    <a:pt x="360" y="945"/>
                  </a:lnTo>
                  <a:lnTo>
                    <a:pt x="368" y="1028"/>
                  </a:lnTo>
                  <a:lnTo>
                    <a:pt x="377" y="1112"/>
                  </a:lnTo>
                  <a:lnTo>
                    <a:pt x="385" y="1195"/>
                  </a:lnTo>
                  <a:lnTo>
                    <a:pt x="410" y="1371"/>
                  </a:lnTo>
                  <a:lnTo>
                    <a:pt x="427" y="1546"/>
                  </a:lnTo>
                  <a:lnTo>
                    <a:pt x="444" y="1713"/>
                  </a:lnTo>
                  <a:lnTo>
                    <a:pt x="460" y="1889"/>
                  </a:lnTo>
                  <a:lnTo>
                    <a:pt x="469" y="1964"/>
                  </a:lnTo>
                  <a:lnTo>
                    <a:pt x="477" y="2064"/>
                  </a:lnTo>
                  <a:lnTo>
                    <a:pt x="485" y="2156"/>
                  </a:lnTo>
                  <a:lnTo>
                    <a:pt x="494" y="2240"/>
                  </a:lnTo>
                  <a:lnTo>
                    <a:pt x="502" y="2323"/>
                  </a:lnTo>
                  <a:lnTo>
                    <a:pt x="510" y="2415"/>
                  </a:lnTo>
                  <a:lnTo>
                    <a:pt x="519" y="2507"/>
                  </a:lnTo>
                  <a:lnTo>
                    <a:pt x="519" y="2590"/>
                  </a:lnTo>
                  <a:lnTo>
                    <a:pt x="519" y="2682"/>
                  </a:lnTo>
                  <a:lnTo>
                    <a:pt x="519" y="2749"/>
                  </a:lnTo>
                  <a:lnTo>
                    <a:pt x="519" y="2766"/>
                  </a:lnTo>
                  <a:lnTo>
                    <a:pt x="285" y="3008"/>
                  </a:lnTo>
                  <a:lnTo>
                    <a:pt x="43" y="2774"/>
                  </a:lnTo>
                  <a:lnTo>
                    <a:pt x="43" y="2607"/>
                  </a:lnTo>
                  <a:lnTo>
                    <a:pt x="43" y="2524"/>
                  </a:lnTo>
                  <a:lnTo>
                    <a:pt x="43" y="2440"/>
                  </a:lnTo>
                  <a:lnTo>
                    <a:pt x="43" y="2357"/>
                  </a:lnTo>
                  <a:lnTo>
                    <a:pt x="43" y="2273"/>
                  </a:lnTo>
                  <a:lnTo>
                    <a:pt x="43" y="2181"/>
                  </a:lnTo>
                  <a:lnTo>
                    <a:pt x="43" y="2098"/>
                  </a:lnTo>
                  <a:lnTo>
                    <a:pt x="34" y="1997"/>
                  </a:lnTo>
                  <a:lnTo>
                    <a:pt x="34" y="1922"/>
                  </a:lnTo>
                  <a:lnTo>
                    <a:pt x="26" y="1755"/>
                  </a:lnTo>
                  <a:lnTo>
                    <a:pt x="17" y="1580"/>
                  </a:lnTo>
                  <a:lnTo>
                    <a:pt x="9" y="1404"/>
                  </a:lnTo>
                  <a:lnTo>
                    <a:pt x="1" y="1229"/>
                  </a:lnTo>
                  <a:lnTo>
                    <a:pt x="1" y="1145"/>
                  </a:lnTo>
                  <a:lnTo>
                    <a:pt x="1" y="1053"/>
                  </a:lnTo>
                  <a:lnTo>
                    <a:pt x="1" y="970"/>
                  </a:lnTo>
                  <a:lnTo>
                    <a:pt x="1" y="878"/>
                  </a:lnTo>
                  <a:lnTo>
                    <a:pt x="1" y="794"/>
                  </a:lnTo>
                  <a:lnTo>
                    <a:pt x="1" y="702"/>
                  </a:lnTo>
                  <a:lnTo>
                    <a:pt x="1" y="611"/>
                  </a:lnTo>
                  <a:lnTo>
                    <a:pt x="1" y="527"/>
                  </a:lnTo>
                  <a:lnTo>
                    <a:pt x="1" y="435"/>
                  </a:lnTo>
                  <a:lnTo>
                    <a:pt x="1" y="393"/>
                  </a:lnTo>
                  <a:lnTo>
                    <a:pt x="1" y="352"/>
                  </a:lnTo>
                  <a:lnTo>
                    <a:pt x="9" y="260"/>
                  </a:lnTo>
                  <a:lnTo>
                    <a:pt x="17" y="176"/>
                  </a:lnTo>
                  <a:lnTo>
                    <a:pt x="26" y="84"/>
                  </a:lnTo>
                  <a:lnTo>
                    <a:pt x="34" y="26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4"/>
            <p:cNvSpPr/>
            <p:nvPr/>
          </p:nvSpPr>
          <p:spPr>
            <a:xfrm>
              <a:off x="9537163" y="4122391"/>
              <a:ext cx="27673" cy="122431"/>
            </a:xfrm>
            <a:custGeom>
              <a:avLst/>
              <a:gdLst/>
              <a:ahLst/>
              <a:cxnLst/>
              <a:rect l="l" t="t" r="r" b="b"/>
              <a:pathLst>
                <a:path w="561" h="2482" extrusionOk="0">
                  <a:moveTo>
                    <a:pt x="360" y="17"/>
                  </a:moveTo>
                  <a:lnTo>
                    <a:pt x="427" y="92"/>
                  </a:lnTo>
                  <a:lnTo>
                    <a:pt x="452" y="109"/>
                  </a:lnTo>
                  <a:lnTo>
                    <a:pt x="469" y="159"/>
                  </a:lnTo>
                  <a:lnTo>
                    <a:pt x="485" y="226"/>
                  </a:lnTo>
                  <a:lnTo>
                    <a:pt x="494" y="251"/>
                  </a:lnTo>
                  <a:lnTo>
                    <a:pt x="494" y="301"/>
                  </a:lnTo>
                  <a:lnTo>
                    <a:pt x="494" y="368"/>
                  </a:lnTo>
                  <a:lnTo>
                    <a:pt x="494" y="435"/>
                  </a:lnTo>
                  <a:lnTo>
                    <a:pt x="494" y="903"/>
                  </a:lnTo>
                  <a:lnTo>
                    <a:pt x="494" y="969"/>
                  </a:lnTo>
                  <a:lnTo>
                    <a:pt x="494" y="1036"/>
                  </a:lnTo>
                  <a:lnTo>
                    <a:pt x="494" y="1103"/>
                  </a:lnTo>
                  <a:lnTo>
                    <a:pt x="494" y="1170"/>
                  </a:lnTo>
                  <a:lnTo>
                    <a:pt x="494" y="1237"/>
                  </a:lnTo>
                  <a:lnTo>
                    <a:pt x="502" y="1337"/>
                  </a:lnTo>
                  <a:lnTo>
                    <a:pt x="502" y="1370"/>
                  </a:lnTo>
                  <a:lnTo>
                    <a:pt x="511" y="1504"/>
                  </a:lnTo>
                  <a:lnTo>
                    <a:pt x="519" y="1638"/>
                  </a:lnTo>
                  <a:lnTo>
                    <a:pt x="544" y="1922"/>
                  </a:lnTo>
                  <a:lnTo>
                    <a:pt x="552" y="2055"/>
                  </a:lnTo>
                  <a:lnTo>
                    <a:pt x="561" y="2181"/>
                  </a:lnTo>
                  <a:lnTo>
                    <a:pt x="561" y="2197"/>
                  </a:lnTo>
                  <a:lnTo>
                    <a:pt x="293" y="2481"/>
                  </a:lnTo>
                  <a:lnTo>
                    <a:pt x="1" y="2214"/>
                  </a:lnTo>
                  <a:lnTo>
                    <a:pt x="1" y="2206"/>
                  </a:lnTo>
                  <a:lnTo>
                    <a:pt x="1" y="2080"/>
                  </a:lnTo>
                  <a:lnTo>
                    <a:pt x="1" y="1938"/>
                  </a:lnTo>
                  <a:lnTo>
                    <a:pt x="1" y="1663"/>
                  </a:lnTo>
                  <a:lnTo>
                    <a:pt x="1" y="1036"/>
                  </a:lnTo>
                  <a:lnTo>
                    <a:pt x="1" y="969"/>
                  </a:lnTo>
                  <a:lnTo>
                    <a:pt x="1" y="894"/>
                  </a:lnTo>
                  <a:lnTo>
                    <a:pt x="1" y="827"/>
                  </a:lnTo>
                  <a:lnTo>
                    <a:pt x="1" y="761"/>
                  </a:lnTo>
                  <a:lnTo>
                    <a:pt x="1" y="685"/>
                  </a:lnTo>
                  <a:lnTo>
                    <a:pt x="1" y="619"/>
                  </a:lnTo>
                  <a:lnTo>
                    <a:pt x="1" y="543"/>
                  </a:lnTo>
                  <a:lnTo>
                    <a:pt x="9" y="477"/>
                  </a:lnTo>
                  <a:lnTo>
                    <a:pt x="9" y="401"/>
                  </a:lnTo>
                  <a:lnTo>
                    <a:pt x="18" y="334"/>
                  </a:lnTo>
                  <a:lnTo>
                    <a:pt x="26" y="259"/>
                  </a:lnTo>
                  <a:lnTo>
                    <a:pt x="34" y="218"/>
                  </a:lnTo>
                  <a:lnTo>
                    <a:pt x="43" y="192"/>
                  </a:lnTo>
                  <a:lnTo>
                    <a:pt x="76" y="126"/>
                  </a:lnTo>
                  <a:lnTo>
                    <a:pt x="101" y="76"/>
                  </a:lnTo>
                  <a:lnTo>
                    <a:pt x="126" y="59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4"/>
            <p:cNvSpPr/>
            <p:nvPr/>
          </p:nvSpPr>
          <p:spPr>
            <a:xfrm>
              <a:off x="9697922" y="4071682"/>
              <a:ext cx="23085" cy="143444"/>
            </a:xfrm>
            <a:custGeom>
              <a:avLst/>
              <a:gdLst/>
              <a:ahLst/>
              <a:cxnLst/>
              <a:rect l="l" t="t" r="r" b="b"/>
              <a:pathLst>
                <a:path w="468" h="2908" extrusionOk="0">
                  <a:moveTo>
                    <a:pt x="284" y="68"/>
                  </a:moveTo>
                  <a:lnTo>
                    <a:pt x="284" y="76"/>
                  </a:lnTo>
                  <a:lnTo>
                    <a:pt x="326" y="176"/>
                  </a:lnTo>
                  <a:lnTo>
                    <a:pt x="351" y="226"/>
                  </a:lnTo>
                  <a:lnTo>
                    <a:pt x="384" y="302"/>
                  </a:lnTo>
                  <a:lnTo>
                    <a:pt x="384" y="393"/>
                  </a:lnTo>
                  <a:lnTo>
                    <a:pt x="393" y="552"/>
                  </a:lnTo>
                  <a:lnTo>
                    <a:pt x="401" y="719"/>
                  </a:lnTo>
                  <a:lnTo>
                    <a:pt x="418" y="861"/>
                  </a:lnTo>
                  <a:lnTo>
                    <a:pt x="426" y="1045"/>
                  </a:lnTo>
                  <a:lnTo>
                    <a:pt x="434" y="1371"/>
                  </a:lnTo>
                  <a:lnTo>
                    <a:pt x="451" y="1655"/>
                  </a:lnTo>
                  <a:lnTo>
                    <a:pt x="451" y="1697"/>
                  </a:lnTo>
                  <a:lnTo>
                    <a:pt x="460" y="2022"/>
                  </a:lnTo>
                  <a:lnTo>
                    <a:pt x="468" y="2657"/>
                  </a:lnTo>
                  <a:lnTo>
                    <a:pt x="468" y="2666"/>
                  </a:lnTo>
                  <a:lnTo>
                    <a:pt x="234" y="2908"/>
                  </a:lnTo>
                  <a:lnTo>
                    <a:pt x="0" y="2666"/>
                  </a:lnTo>
                  <a:lnTo>
                    <a:pt x="0" y="2657"/>
                  </a:lnTo>
                  <a:lnTo>
                    <a:pt x="8" y="2022"/>
                  </a:lnTo>
                  <a:lnTo>
                    <a:pt x="17" y="1697"/>
                  </a:lnTo>
                  <a:lnTo>
                    <a:pt x="17" y="1647"/>
                  </a:lnTo>
                  <a:lnTo>
                    <a:pt x="25" y="1371"/>
                  </a:lnTo>
                  <a:lnTo>
                    <a:pt x="33" y="1045"/>
                  </a:lnTo>
                  <a:lnTo>
                    <a:pt x="33" y="861"/>
                  </a:lnTo>
                  <a:lnTo>
                    <a:pt x="33" y="719"/>
                  </a:lnTo>
                  <a:lnTo>
                    <a:pt x="42" y="561"/>
                  </a:lnTo>
                  <a:lnTo>
                    <a:pt x="42" y="393"/>
                  </a:lnTo>
                  <a:lnTo>
                    <a:pt x="42" y="302"/>
                  </a:lnTo>
                  <a:lnTo>
                    <a:pt x="75" y="235"/>
                  </a:lnTo>
                  <a:lnTo>
                    <a:pt x="92" y="176"/>
                  </a:lnTo>
                  <a:lnTo>
                    <a:pt x="134" y="76"/>
                  </a:lnTo>
                  <a:lnTo>
                    <a:pt x="134" y="68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4"/>
            <p:cNvSpPr/>
            <p:nvPr/>
          </p:nvSpPr>
          <p:spPr>
            <a:xfrm>
              <a:off x="9764673" y="4088158"/>
              <a:ext cx="21901" cy="117103"/>
            </a:xfrm>
            <a:custGeom>
              <a:avLst/>
              <a:gdLst/>
              <a:ahLst/>
              <a:cxnLst/>
              <a:rect l="l" t="t" r="r" b="b"/>
              <a:pathLst>
                <a:path w="444" h="2374" extrusionOk="0">
                  <a:moveTo>
                    <a:pt x="444" y="76"/>
                  </a:moveTo>
                  <a:lnTo>
                    <a:pt x="444" y="761"/>
                  </a:lnTo>
                  <a:lnTo>
                    <a:pt x="444" y="895"/>
                  </a:lnTo>
                  <a:lnTo>
                    <a:pt x="444" y="1028"/>
                  </a:lnTo>
                  <a:lnTo>
                    <a:pt x="444" y="1104"/>
                  </a:lnTo>
                  <a:lnTo>
                    <a:pt x="444" y="1162"/>
                  </a:lnTo>
                  <a:lnTo>
                    <a:pt x="444" y="1304"/>
                  </a:lnTo>
                  <a:lnTo>
                    <a:pt x="435" y="1421"/>
                  </a:lnTo>
                  <a:lnTo>
                    <a:pt x="435" y="1438"/>
                  </a:lnTo>
                  <a:lnTo>
                    <a:pt x="419" y="1572"/>
                  </a:lnTo>
                  <a:lnTo>
                    <a:pt x="410" y="1663"/>
                  </a:lnTo>
                  <a:lnTo>
                    <a:pt x="402" y="1705"/>
                  </a:lnTo>
                  <a:lnTo>
                    <a:pt x="377" y="1839"/>
                  </a:lnTo>
                  <a:lnTo>
                    <a:pt x="360" y="1939"/>
                  </a:lnTo>
                  <a:lnTo>
                    <a:pt x="352" y="1972"/>
                  </a:lnTo>
                  <a:lnTo>
                    <a:pt x="327" y="2115"/>
                  </a:lnTo>
                  <a:lnTo>
                    <a:pt x="302" y="2248"/>
                  </a:lnTo>
                  <a:lnTo>
                    <a:pt x="126" y="2373"/>
                  </a:lnTo>
                  <a:lnTo>
                    <a:pt x="1" y="2198"/>
                  </a:lnTo>
                  <a:lnTo>
                    <a:pt x="18" y="2056"/>
                  </a:lnTo>
                  <a:lnTo>
                    <a:pt x="34" y="1922"/>
                  </a:lnTo>
                  <a:lnTo>
                    <a:pt x="34" y="1889"/>
                  </a:lnTo>
                  <a:lnTo>
                    <a:pt x="43" y="1797"/>
                  </a:lnTo>
                  <a:lnTo>
                    <a:pt x="59" y="1663"/>
                  </a:lnTo>
                  <a:lnTo>
                    <a:pt x="59" y="1622"/>
                  </a:lnTo>
                  <a:lnTo>
                    <a:pt x="76" y="1530"/>
                  </a:lnTo>
                  <a:lnTo>
                    <a:pt x="93" y="1396"/>
                  </a:lnTo>
                  <a:lnTo>
                    <a:pt x="93" y="1379"/>
                  </a:lnTo>
                  <a:lnTo>
                    <a:pt x="118" y="1262"/>
                  </a:lnTo>
                  <a:lnTo>
                    <a:pt x="143" y="1137"/>
                  </a:lnTo>
                  <a:lnTo>
                    <a:pt x="151" y="1070"/>
                  </a:lnTo>
                  <a:lnTo>
                    <a:pt x="168" y="1003"/>
                  </a:lnTo>
                  <a:lnTo>
                    <a:pt x="185" y="870"/>
                  </a:lnTo>
                  <a:lnTo>
                    <a:pt x="210" y="736"/>
                  </a:lnTo>
                  <a:lnTo>
                    <a:pt x="210" y="711"/>
                  </a:lnTo>
                  <a:lnTo>
                    <a:pt x="235" y="602"/>
                  </a:lnTo>
                  <a:lnTo>
                    <a:pt x="252" y="469"/>
                  </a:lnTo>
                  <a:lnTo>
                    <a:pt x="277" y="335"/>
                  </a:lnTo>
                  <a:lnTo>
                    <a:pt x="293" y="201"/>
                  </a:lnTo>
                  <a:lnTo>
                    <a:pt x="310" y="76"/>
                  </a:lnTo>
                  <a:lnTo>
                    <a:pt x="310" y="68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4"/>
            <p:cNvSpPr/>
            <p:nvPr/>
          </p:nvSpPr>
          <p:spPr>
            <a:xfrm>
              <a:off x="9735027" y="4404643"/>
              <a:ext cx="26440" cy="128646"/>
            </a:xfrm>
            <a:custGeom>
              <a:avLst/>
              <a:gdLst/>
              <a:ahLst/>
              <a:cxnLst/>
              <a:rect l="l" t="t" r="r" b="b"/>
              <a:pathLst>
                <a:path w="536" h="2608" extrusionOk="0">
                  <a:moveTo>
                    <a:pt x="418" y="68"/>
                  </a:moveTo>
                  <a:lnTo>
                    <a:pt x="418" y="76"/>
                  </a:lnTo>
                  <a:lnTo>
                    <a:pt x="468" y="201"/>
                  </a:lnTo>
                  <a:lnTo>
                    <a:pt x="477" y="218"/>
                  </a:lnTo>
                  <a:lnTo>
                    <a:pt x="510" y="293"/>
                  </a:lnTo>
                  <a:lnTo>
                    <a:pt x="535" y="368"/>
                  </a:lnTo>
                  <a:lnTo>
                    <a:pt x="535" y="377"/>
                  </a:lnTo>
                  <a:lnTo>
                    <a:pt x="527" y="519"/>
                  </a:lnTo>
                  <a:lnTo>
                    <a:pt x="518" y="661"/>
                  </a:lnTo>
                  <a:lnTo>
                    <a:pt x="510" y="811"/>
                  </a:lnTo>
                  <a:lnTo>
                    <a:pt x="510" y="853"/>
                  </a:lnTo>
                  <a:lnTo>
                    <a:pt x="502" y="953"/>
                  </a:lnTo>
                  <a:lnTo>
                    <a:pt x="493" y="1095"/>
                  </a:lnTo>
                  <a:lnTo>
                    <a:pt x="485" y="1246"/>
                  </a:lnTo>
                  <a:lnTo>
                    <a:pt x="477" y="1388"/>
                  </a:lnTo>
                  <a:lnTo>
                    <a:pt x="468" y="1530"/>
                  </a:lnTo>
                  <a:lnTo>
                    <a:pt x="468" y="1530"/>
                  </a:lnTo>
                  <a:lnTo>
                    <a:pt x="460" y="1680"/>
                  </a:lnTo>
                  <a:lnTo>
                    <a:pt x="452" y="1822"/>
                  </a:lnTo>
                  <a:lnTo>
                    <a:pt x="443" y="1964"/>
                  </a:lnTo>
                  <a:lnTo>
                    <a:pt x="435" y="2114"/>
                  </a:lnTo>
                  <a:lnTo>
                    <a:pt x="418" y="2390"/>
                  </a:lnTo>
                  <a:lnTo>
                    <a:pt x="418" y="2398"/>
                  </a:lnTo>
                  <a:lnTo>
                    <a:pt x="201" y="2607"/>
                  </a:lnTo>
                  <a:lnTo>
                    <a:pt x="0" y="2390"/>
                  </a:lnTo>
                  <a:lnTo>
                    <a:pt x="0" y="2373"/>
                  </a:lnTo>
                  <a:lnTo>
                    <a:pt x="9" y="2098"/>
                  </a:lnTo>
                  <a:lnTo>
                    <a:pt x="9" y="1947"/>
                  </a:lnTo>
                  <a:lnTo>
                    <a:pt x="9" y="1797"/>
                  </a:lnTo>
                  <a:lnTo>
                    <a:pt x="9" y="1655"/>
                  </a:lnTo>
                  <a:lnTo>
                    <a:pt x="17" y="1505"/>
                  </a:lnTo>
                  <a:lnTo>
                    <a:pt x="17" y="1505"/>
                  </a:lnTo>
                  <a:lnTo>
                    <a:pt x="25" y="1363"/>
                  </a:lnTo>
                  <a:lnTo>
                    <a:pt x="34" y="1221"/>
                  </a:lnTo>
                  <a:lnTo>
                    <a:pt x="42" y="1070"/>
                  </a:lnTo>
                  <a:lnTo>
                    <a:pt x="51" y="920"/>
                  </a:lnTo>
                  <a:lnTo>
                    <a:pt x="59" y="820"/>
                  </a:lnTo>
                  <a:lnTo>
                    <a:pt x="59" y="778"/>
                  </a:lnTo>
                  <a:lnTo>
                    <a:pt x="76" y="627"/>
                  </a:lnTo>
                  <a:lnTo>
                    <a:pt x="92" y="485"/>
                  </a:lnTo>
                  <a:lnTo>
                    <a:pt x="109" y="335"/>
                  </a:lnTo>
                  <a:lnTo>
                    <a:pt x="109" y="335"/>
                  </a:lnTo>
                  <a:lnTo>
                    <a:pt x="142" y="268"/>
                  </a:lnTo>
                  <a:lnTo>
                    <a:pt x="184" y="193"/>
                  </a:lnTo>
                  <a:lnTo>
                    <a:pt x="201" y="185"/>
                  </a:lnTo>
                  <a:lnTo>
                    <a:pt x="268" y="68"/>
                  </a:lnTo>
                  <a:lnTo>
                    <a:pt x="268" y="59"/>
                  </a:lnTo>
                  <a:lnTo>
                    <a:pt x="34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4"/>
            <p:cNvSpPr/>
            <p:nvPr/>
          </p:nvSpPr>
          <p:spPr>
            <a:xfrm>
              <a:off x="9716419" y="4344069"/>
              <a:ext cx="44987" cy="121642"/>
            </a:xfrm>
            <a:custGeom>
              <a:avLst/>
              <a:gdLst/>
              <a:ahLst/>
              <a:cxnLst/>
              <a:rect l="l" t="t" r="r" b="b"/>
              <a:pathLst>
                <a:path w="912" h="2466" extrusionOk="0">
                  <a:moveTo>
                    <a:pt x="753" y="26"/>
                  </a:moveTo>
                  <a:lnTo>
                    <a:pt x="870" y="118"/>
                  </a:lnTo>
                  <a:lnTo>
                    <a:pt x="886" y="193"/>
                  </a:lnTo>
                  <a:lnTo>
                    <a:pt x="912" y="285"/>
                  </a:lnTo>
                  <a:lnTo>
                    <a:pt x="903" y="335"/>
                  </a:lnTo>
                  <a:lnTo>
                    <a:pt x="878" y="477"/>
                  </a:lnTo>
                  <a:lnTo>
                    <a:pt x="853" y="611"/>
                  </a:lnTo>
                  <a:lnTo>
                    <a:pt x="828" y="753"/>
                  </a:lnTo>
                  <a:lnTo>
                    <a:pt x="803" y="886"/>
                  </a:lnTo>
                  <a:lnTo>
                    <a:pt x="778" y="1028"/>
                  </a:lnTo>
                  <a:lnTo>
                    <a:pt x="753" y="1162"/>
                  </a:lnTo>
                  <a:lnTo>
                    <a:pt x="719" y="1304"/>
                  </a:lnTo>
                  <a:lnTo>
                    <a:pt x="703" y="1404"/>
                  </a:lnTo>
                  <a:lnTo>
                    <a:pt x="694" y="1438"/>
                  </a:lnTo>
                  <a:lnTo>
                    <a:pt x="636" y="1713"/>
                  </a:lnTo>
                  <a:lnTo>
                    <a:pt x="577" y="1981"/>
                  </a:lnTo>
                  <a:lnTo>
                    <a:pt x="519" y="2248"/>
                  </a:lnTo>
                  <a:lnTo>
                    <a:pt x="519" y="2256"/>
                  </a:lnTo>
                  <a:lnTo>
                    <a:pt x="210" y="2465"/>
                  </a:lnTo>
                  <a:lnTo>
                    <a:pt x="1" y="2156"/>
                  </a:lnTo>
                  <a:lnTo>
                    <a:pt x="1" y="2139"/>
                  </a:lnTo>
                  <a:lnTo>
                    <a:pt x="51" y="1880"/>
                  </a:lnTo>
                  <a:lnTo>
                    <a:pt x="101" y="1605"/>
                  </a:lnTo>
                  <a:lnTo>
                    <a:pt x="160" y="1329"/>
                  </a:lnTo>
                  <a:lnTo>
                    <a:pt x="160" y="1304"/>
                  </a:lnTo>
                  <a:lnTo>
                    <a:pt x="185" y="1195"/>
                  </a:lnTo>
                  <a:lnTo>
                    <a:pt x="210" y="1062"/>
                  </a:lnTo>
                  <a:lnTo>
                    <a:pt x="243" y="920"/>
                  </a:lnTo>
                  <a:lnTo>
                    <a:pt x="268" y="786"/>
                  </a:lnTo>
                  <a:lnTo>
                    <a:pt x="293" y="652"/>
                  </a:lnTo>
                  <a:lnTo>
                    <a:pt x="318" y="519"/>
                  </a:lnTo>
                  <a:lnTo>
                    <a:pt x="343" y="377"/>
                  </a:lnTo>
                  <a:lnTo>
                    <a:pt x="369" y="243"/>
                  </a:lnTo>
                  <a:lnTo>
                    <a:pt x="377" y="193"/>
                  </a:lnTo>
                  <a:lnTo>
                    <a:pt x="435" y="118"/>
                  </a:lnTo>
                  <a:lnTo>
                    <a:pt x="477" y="51"/>
                  </a:lnTo>
                  <a:lnTo>
                    <a:pt x="61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4"/>
            <p:cNvSpPr/>
            <p:nvPr/>
          </p:nvSpPr>
          <p:spPr>
            <a:xfrm>
              <a:off x="9526903" y="4346141"/>
              <a:ext cx="21063" cy="65556"/>
            </a:xfrm>
            <a:custGeom>
              <a:avLst/>
              <a:gdLst/>
              <a:ahLst/>
              <a:cxnLst/>
              <a:rect l="l" t="t" r="r" b="b"/>
              <a:pathLst>
                <a:path w="427" h="1329" extrusionOk="0">
                  <a:moveTo>
                    <a:pt x="92" y="1"/>
                  </a:moveTo>
                  <a:lnTo>
                    <a:pt x="351" y="26"/>
                  </a:lnTo>
                  <a:lnTo>
                    <a:pt x="393" y="34"/>
                  </a:lnTo>
                  <a:lnTo>
                    <a:pt x="418" y="101"/>
                  </a:lnTo>
                  <a:lnTo>
                    <a:pt x="426" y="126"/>
                  </a:lnTo>
                  <a:lnTo>
                    <a:pt x="426" y="176"/>
                  </a:lnTo>
                  <a:lnTo>
                    <a:pt x="418" y="243"/>
                  </a:lnTo>
                  <a:lnTo>
                    <a:pt x="409" y="310"/>
                  </a:lnTo>
                  <a:lnTo>
                    <a:pt x="401" y="385"/>
                  </a:lnTo>
                  <a:lnTo>
                    <a:pt x="401" y="452"/>
                  </a:lnTo>
                  <a:lnTo>
                    <a:pt x="393" y="527"/>
                  </a:lnTo>
                  <a:lnTo>
                    <a:pt x="384" y="594"/>
                  </a:lnTo>
                  <a:lnTo>
                    <a:pt x="376" y="711"/>
                  </a:lnTo>
                  <a:lnTo>
                    <a:pt x="376" y="736"/>
                  </a:lnTo>
                  <a:lnTo>
                    <a:pt x="368" y="878"/>
                  </a:lnTo>
                  <a:lnTo>
                    <a:pt x="351" y="1153"/>
                  </a:lnTo>
                  <a:lnTo>
                    <a:pt x="351" y="1162"/>
                  </a:lnTo>
                  <a:lnTo>
                    <a:pt x="167" y="1329"/>
                  </a:lnTo>
                  <a:lnTo>
                    <a:pt x="0" y="1153"/>
                  </a:lnTo>
                  <a:lnTo>
                    <a:pt x="0" y="1145"/>
                  </a:lnTo>
                  <a:lnTo>
                    <a:pt x="0" y="861"/>
                  </a:lnTo>
                  <a:lnTo>
                    <a:pt x="0" y="719"/>
                  </a:lnTo>
                  <a:lnTo>
                    <a:pt x="0" y="285"/>
                  </a:lnTo>
                  <a:lnTo>
                    <a:pt x="0" y="209"/>
                  </a:lnTo>
                  <a:lnTo>
                    <a:pt x="0" y="134"/>
                  </a:lnTo>
                  <a:lnTo>
                    <a:pt x="0" y="84"/>
                  </a:lnTo>
                  <a:lnTo>
                    <a:pt x="8" y="67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4"/>
            <p:cNvSpPr/>
            <p:nvPr/>
          </p:nvSpPr>
          <p:spPr>
            <a:xfrm>
              <a:off x="9390069" y="4457818"/>
              <a:ext cx="31372" cy="70933"/>
            </a:xfrm>
            <a:custGeom>
              <a:avLst/>
              <a:gdLst/>
              <a:ahLst/>
              <a:cxnLst/>
              <a:rect l="l" t="t" r="r" b="b"/>
              <a:pathLst>
                <a:path w="636" h="1438" extrusionOk="0">
                  <a:moveTo>
                    <a:pt x="310" y="42"/>
                  </a:moveTo>
                  <a:lnTo>
                    <a:pt x="310" y="42"/>
                  </a:lnTo>
                  <a:lnTo>
                    <a:pt x="351" y="84"/>
                  </a:lnTo>
                  <a:lnTo>
                    <a:pt x="427" y="159"/>
                  </a:lnTo>
                  <a:lnTo>
                    <a:pt x="427" y="159"/>
                  </a:lnTo>
                  <a:lnTo>
                    <a:pt x="527" y="251"/>
                  </a:lnTo>
                  <a:lnTo>
                    <a:pt x="552" y="285"/>
                  </a:lnTo>
                  <a:lnTo>
                    <a:pt x="569" y="301"/>
                  </a:lnTo>
                  <a:lnTo>
                    <a:pt x="594" y="351"/>
                  </a:lnTo>
                  <a:lnTo>
                    <a:pt x="619" y="427"/>
                  </a:lnTo>
                  <a:lnTo>
                    <a:pt x="619" y="435"/>
                  </a:lnTo>
                  <a:lnTo>
                    <a:pt x="627" y="502"/>
                  </a:lnTo>
                  <a:lnTo>
                    <a:pt x="635" y="552"/>
                  </a:lnTo>
                  <a:lnTo>
                    <a:pt x="635" y="569"/>
                  </a:lnTo>
                  <a:lnTo>
                    <a:pt x="635" y="644"/>
                  </a:lnTo>
                  <a:lnTo>
                    <a:pt x="635" y="719"/>
                  </a:lnTo>
                  <a:lnTo>
                    <a:pt x="635" y="794"/>
                  </a:lnTo>
                  <a:lnTo>
                    <a:pt x="635" y="1178"/>
                  </a:lnTo>
                  <a:lnTo>
                    <a:pt x="427" y="1437"/>
                  </a:lnTo>
                  <a:lnTo>
                    <a:pt x="159" y="1229"/>
                  </a:lnTo>
                  <a:lnTo>
                    <a:pt x="159" y="1220"/>
                  </a:lnTo>
                  <a:lnTo>
                    <a:pt x="143" y="1153"/>
                  </a:lnTo>
                  <a:lnTo>
                    <a:pt x="126" y="1087"/>
                  </a:lnTo>
                  <a:lnTo>
                    <a:pt x="109" y="1020"/>
                  </a:lnTo>
                  <a:lnTo>
                    <a:pt x="92" y="953"/>
                  </a:lnTo>
                  <a:lnTo>
                    <a:pt x="76" y="911"/>
                  </a:lnTo>
                  <a:lnTo>
                    <a:pt x="76" y="878"/>
                  </a:lnTo>
                  <a:lnTo>
                    <a:pt x="51" y="811"/>
                  </a:lnTo>
                  <a:lnTo>
                    <a:pt x="34" y="744"/>
                  </a:lnTo>
                  <a:lnTo>
                    <a:pt x="17" y="677"/>
                  </a:lnTo>
                  <a:lnTo>
                    <a:pt x="17" y="660"/>
                  </a:lnTo>
                  <a:lnTo>
                    <a:pt x="9" y="610"/>
                  </a:lnTo>
                  <a:lnTo>
                    <a:pt x="1" y="552"/>
                  </a:lnTo>
                  <a:lnTo>
                    <a:pt x="1" y="535"/>
                  </a:lnTo>
                  <a:lnTo>
                    <a:pt x="1" y="460"/>
                  </a:lnTo>
                  <a:lnTo>
                    <a:pt x="9" y="410"/>
                  </a:lnTo>
                  <a:lnTo>
                    <a:pt x="17" y="393"/>
                  </a:lnTo>
                  <a:lnTo>
                    <a:pt x="34" y="343"/>
                  </a:lnTo>
                  <a:lnTo>
                    <a:pt x="92" y="234"/>
                  </a:lnTo>
                  <a:lnTo>
                    <a:pt x="92" y="234"/>
                  </a:lnTo>
                  <a:lnTo>
                    <a:pt x="143" y="134"/>
                  </a:lnTo>
                  <a:lnTo>
                    <a:pt x="168" y="76"/>
                  </a:lnTo>
                  <a:lnTo>
                    <a:pt x="168" y="76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4"/>
            <p:cNvSpPr/>
            <p:nvPr/>
          </p:nvSpPr>
          <p:spPr>
            <a:xfrm>
              <a:off x="9204647" y="4414558"/>
              <a:ext cx="41632" cy="118287"/>
            </a:xfrm>
            <a:custGeom>
              <a:avLst/>
              <a:gdLst/>
              <a:ahLst/>
              <a:cxnLst/>
              <a:rect l="l" t="t" r="r" b="b"/>
              <a:pathLst>
                <a:path w="844" h="2398" extrusionOk="0">
                  <a:moveTo>
                    <a:pt x="176" y="67"/>
                  </a:moveTo>
                  <a:lnTo>
                    <a:pt x="176" y="76"/>
                  </a:lnTo>
                  <a:lnTo>
                    <a:pt x="201" y="134"/>
                  </a:lnTo>
                  <a:lnTo>
                    <a:pt x="234" y="192"/>
                  </a:lnTo>
                  <a:lnTo>
                    <a:pt x="268" y="251"/>
                  </a:lnTo>
                  <a:lnTo>
                    <a:pt x="284" y="276"/>
                  </a:lnTo>
                  <a:lnTo>
                    <a:pt x="301" y="318"/>
                  </a:lnTo>
                  <a:lnTo>
                    <a:pt x="334" y="376"/>
                  </a:lnTo>
                  <a:lnTo>
                    <a:pt x="359" y="418"/>
                  </a:lnTo>
                  <a:lnTo>
                    <a:pt x="376" y="435"/>
                  </a:lnTo>
                  <a:lnTo>
                    <a:pt x="401" y="493"/>
                  </a:lnTo>
                  <a:lnTo>
                    <a:pt x="426" y="543"/>
                  </a:lnTo>
                  <a:lnTo>
                    <a:pt x="426" y="560"/>
                  </a:lnTo>
                  <a:lnTo>
                    <a:pt x="443" y="619"/>
                  </a:lnTo>
                  <a:lnTo>
                    <a:pt x="460" y="685"/>
                  </a:lnTo>
                  <a:lnTo>
                    <a:pt x="476" y="752"/>
                  </a:lnTo>
                  <a:lnTo>
                    <a:pt x="493" y="811"/>
                  </a:lnTo>
                  <a:lnTo>
                    <a:pt x="527" y="928"/>
                  </a:lnTo>
                  <a:lnTo>
                    <a:pt x="527" y="936"/>
                  </a:lnTo>
                  <a:lnTo>
                    <a:pt x="568" y="1070"/>
                  </a:lnTo>
                  <a:lnTo>
                    <a:pt x="602" y="1195"/>
                  </a:lnTo>
                  <a:lnTo>
                    <a:pt x="635" y="1329"/>
                  </a:lnTo>
                  <a:lnTo>
                    <a:pt x="669" y="1446"/>
                  </a:lnTo>
                  <a:lnTo>
                    <a:pt x="710" y="1579"/>
                  </a:lnTo>
                  <a:lnTo>
                    <a:pt x="777" y="1847"/>
                  </a:lnTo>
                  <a:lnTo>
                    <a:pt x="811" y="1972"/>
                  </a:lnTo>
                  <a:lnTo>
                    <a:pt x="844" y="2097"/>
                  </a:lnTo>
                  <a:lnTo>
                    <a:pt x="844" y="2106"/>
                  </a:lnTo>
                  <a:lnTo>
                    <a:pt x="677" y="2398"/>
                  </a:lnTo>
                  <a:lnTo>
                    <a:pt x="393" y="2223"/>
                  </a:lnTo>
                  <a:lnTo>
                    <a:pt x="393" y="2214"/>
                  </a:lnTo>
                  <a:lnTo>
                    <a:pt x="359" y="2089"/>
                  </a:lnTo>
                  <a:lnTo>
                    <a:pt x="326" y="1964"/>
                  </a:lnTo>
                  <a:lnTo>
                    <a:pt x="251" y="1705"/>
                  </a:lnTo>
                  <a:lnTo>
                    <a:pt x="209" y="1571"/>
                  </a:lnTo>
                  <a:lnTo>
                    <a:pt x="184" y="1446"/>
                  </a:lnTo>
                  <a:lnTo>
                    <a:pt x="142" y="1320"/>
                  </a:lnTo>
                  <a:lnTo>
                    <a:pt x="109" y="1187"/>
                  </a:lnTo>
                  <a:lnTo>
                    <a:pt x="75" y="1053"/>
                  </a:lnTo>
                  <a:lnTo>
                    <a:pt x="75" y="1045"/>
                  </a:lnTo>
                  <a:lnTo>
                    <a:pt x="50" y="919"/>
                  </a:lnTo>
                  <a:lnTo>
                    <a:pt x="42" y="852"/>
                  </a:lnTo>
                  <a:lnTo>
                    <a:pt x="25" y="786"/>
                  </a:lnTo>
                  <a:lnTo>
                    <a:pt x="9" y="719"/>
                  </a:lnTo>
                  <a:lnTo>
                    <a:pt x="0" y="652"/>
                  </a:lnTo>
                  <a:lnTo>
                    <a:pt x="0" y="635"/>
                  </a:lnTo>
                  <a:lnTo>
                    <a:pt x="0" y="485"/>
                  </a:lnTo>
                  <a:lnTo>
                    <a:pt x="9" y="435"/>
                  </a:lnTo>
                  <a:lnTo>
                    <a:pt x="17" y="368"/>
                  </a:lnTo>
                  <a:lnTo>
                    <a:pt x="17" y="318"/>
                  </a:lnTo>
                  <a:lnTo>
                    <a:pt x="17" y="293"/>
                  </a:lnTo>
                  <a:lnTo>
                    <a:pt x="25" y="218"/>
                  </a:lnTo>
                  <a:lnTo>
                    <a:pt x="34" y="151"/>
                  </a:lnTo>
                  <a:lnTo>
                    <a:pt x="42" y="92"/>
                  </a:lnTo>
                  <a:lnTo>
                    <a:pt x="42" y="76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4"/>
            <p:cNvSpPr/>
            <p:nvPr/>
          </p:nvSpPr>
          <p:spPr>
            <a:xfrm>
              <a:off x="8988296" y="4470199"/>
              <a:ext cx="47009" cy="115426"/>
            </a:xfrm>
            <a:custGeom>
              <a:avLst/>
              <a:gdLst/>
              <a:ahLst/>
              <a:cxnLst/>
              <a:rect l="l" t="t" r="r" b="b"/>
              <a:pathLst>
                <a:path w="953" h="2340" extrusionOk="0">
                  <a:moveTo>
                    <a:pt x="218" y="50"/>
                  </a:moveTo>
                  <a:lnTo>
                    <a:pt x="218" y="50"/>
                  </a:lnTo>
                  <a:lnTo>
                    <a:pt x="243" y="75"/>
                  </a:lnTo>
                  <a:lnTo>
                    <a:pt x="276" y="109"/>
                  </a:lnTo>
                  <a:lnTo>
                    <a:pt x="276" y="109"/>
                  </a:lnTo>
                  <a:lnTo>
                    <a:pt x="301" y="134"/>
                  </a:lnTo>
                  <a:lnTo>
                    <a:pt x="343" y="159"/>
                  </a:lnTo>
                  <a:lnTo>
                    <a:pt x="351" y="167"/>
                  </a:lnTo>
                  <a:lnTo>
                    <a:pt x="368" y="217"/>
                  </a:lnTo>
                  <a:lnTo>
                    <a:pt x="376" y="234"/>
                  </a:lnTo>
                  <a:lnTo>
                    <a:pt x="393" y="284"/>
                  </a:lnTo>
                  <a:lnTo>
                    <a:pt x="410" y="343"/>
                  </a:lnTo>
                  <a:lnTo>
                    <a:pt x="410" y="343"/>
                  </a:lnTo>
                  <a:lnTo>
                    <a:pt x="435" y="401"/>
                  </a:lnTo>
                  <a:lnTo>
                    <a:pt x="451" y="468"/>
                  </a:lnTo>
                  <a:lnTo>
                    <a:pt x="477" y="526"/>
                  </a:lnTo>
                  <a:lnTo>
                    <a:pt x="477" y="535"/>
                  </a:lnTo>
                  <a:lnTo>
                    <a:pt x="485" y="593"/>
                  </a:lnTo>
                  <a:lnTo>
                    <a:pt x="510" y="660"/>
                  </a:lnTo>
                  <a:lnTo>
                    <a:pt x="527" y="719"/>
                  </a:lnTo>
                  <a:lnTo>
                    <a:pt x="543" y="785"/>
                  </a:lnTo>
                  <a:lnTo>
                    <a:pt x="568" y="844"/>
                  </a:lnTo>
                  <a:lnTo>
                    <a:pt x="585" y="911"/>
                  </a:lnTo>
                  <a:lnTo>
                    <a:pt x="610" y="978"/>
                  </a:lnTo>
                  <a:lnTo>
                    <a:pt x="627" y="1044"/>
                  </a:lnTo>
                  <a:lnTo>
                    <a:pt x="669" y="1170"/>
                  </a:lnTo>
                  <a:lnTo>
                    <a:pt x="719" y="1303"/>
                  </a:lnTo>
                  <a:lnTo>
                    <a:pt x="761" y="1420"/>
                  </a:lnTo>
                  <a:lnTo>
                    <a:pt x="761" y="1429"/>
                  </a:lnTo>
                  <a:lnTo>
                    <a:pt x="802" y="1562"/>
                  </a:lnTo>
                  <a:lnTo>
                    <a:pt x="819" y="1629"/>
                  </a:lnTo>
                  <a:lnTo>
                    <a:pt x="844" y="1696"/>
                  </a:lnTo>
                  <a:lnTo>
                    <a:pt x="861" y="1763"/>
                  </a:lnTo>
                  <a:lnTo>
                    <a:pt x="886" y="1830"/>
                  </a:lnTo>
                  <a:lnTo>
                    <a:pt x="903" y="1897"/>
                  </a:lnTo>
                  <a:lnTo>
                    <a:pt x="919" y="1963"/>
                  </a:lnTo>
                  <a:lnTo>
                    <a:pt x="936" y="2030"/>
                  </a:lnTo>
                  <a:lnTo>
                    <a:pt x="953" y="2089"/>
                  </a:lnTo>
                  <a:lnTo>
                    <a:pt x="953" y="2097"/>
                  </a:lnTo>
                  <a:lnTo>
                    <a:pt x="819" y="2339"/>
                  </a:lnTo>
                  <a:lnTo>
                    <a:pt x="568" y="2206"/>
                  </a:lnTo>
                  <a:lnTo>
                    <a:pt x="568" y="2197"/>
                  </a:lnTo>
                  <a:lnTo>
                    <a:pt x="560" y="2139"/>
                  </a:lnTo>
                  <a:lnTo>
                    <a:pt x="535" y="2080"/>
                  </a:lnTo>
                  <a:lnTo>
                    <a:pt x="518" y="2013"/>
                  </a:lnTo>
                  <a:lnTo>
                    <a:pt x="493" y="1955"/>
                  </a:lnTo>
                  <a:lnTo>
                    <a:pt x="477" y="1888"/>
                  </a:lnTo>
                  <a:lnTo>
                    <a:pt x="451" y="1821"/>
                  </a:lnTo>
                  <a:lnTo>
                    <a:pt x="435" y="1763"/>
                  </a:lnTo>
                  <a:lnTo>
                    <a:pt x="410" y="1696"/>
                  </a:lnTo>
                  <a:lnTo>
                    <a:pt x="360" y="1571"/>
                  </a:lnTo>
                  <a:lnTo>
                    <a:pt x="360" y="1562"/>
                  </a:lnTo>
                  <a:lnTo>
                    <a:pt x="318" y="1437"/>
                  </a:lnTo>
                  <a:lnTo>
                    <a:pt x="268" y="1312"/>
                  </a:lnTo>
                  <a:lnTo>
                    <a:pt x="226" y="1178"/>
                  </a:lnTo>
                  <a:lnTo>
                    <a:pt x="201" y="1111"/>
                  </a:lnTo>
                  <a:lnTo>
                    <a:pt x="176" y="1044"/>
                  </a:lnTo>
                  <a:lnTo>
                    <a:pt x="151" y="986"/>
                  </a:lnTo>
                  <a:lnTo>
                    <a:pt x="134" y="919"/>
                  </a:lnTo>
                  <a:lnTo>
                    <a:pt x="109" y="852"/>
                  </a:lnTo>
                  <a:lnTo>
                    <a:pt x="92" y="777"/>
                  </a:lnTo>
                  <a:lnTo>
                    <a:pt x="84" y="719"/>
                  </a:lnTo>
                  <a:lnTo>
                    <a:pt x="67" y="652"/>
                  </a:lnTo>
                  <a:lnTo>
                    <a:pt x="67" y="643"/>
                  </a:lnTo>
                  <a:lnTo>
                    <a:pt x="51" y="577"/>
                  </a:lnTo>
                  <a:lnTo>
                    <a:pt x="34" y="510"/>
                  </a:lnTo>
                  <a:lnTo>
                    <a:pt x="17" y="443"/>
                  </a:lnTo>
                  <a:lnTo>
                    <a:pt x="17" y="443"/>
                  </a:lnTo>
                  <a:lnTo>
                    <a:pt x="9" y="368"/>
                  </a:lnTo>
                  <a:lnTo>
                    <a:pt x="0" y="318"/>
                  </a:lnTo>
                  <a:lnTo>
                    <a:pt x="0" y="301"/>
                  </a:lnTo>
                  <a:lnTo>
                    <a:pt x="0" y="242"/>
                  </a:lnTo>
                  <a:lnTo>
                    <a:pt x="9" y="226"/>
                  </a:lnTo>
                  <a:lnTo>
                    <a:pt x="34" y="184"/>
                  </a:lnTo>
                  <a:lnTo>
                    <a:pt x="51" y="151"/>
                  </a:lnTo>
                  <a:lnTo>
                    <a:pt x="51" y="151"/>
                  </a:lnTo>
                  <a:lnTo>
                    <a:pt x="76" y="109"/>
                  </a:lnTo>
                  <a:lnTo>
                    <a:pt x="92" y="75"/>
                  </a:lnTo>
                  <a:lnTo>
                    <a:pt x="92" y="75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4"/>
            <p:cNvSpPr/>
            <p:nvPr/>
          </p:nvSpPr>
          <p:spPr>
            <a:xfrm>
              <a:off x="8842435" y="4520020"/>
              <a:ext cx="24762" cy="80453"/>
            </a:xfrm>
            <a:custGeom>
              <a:avLst/>
              <a:gdLst/>
              <a:ahLst/>
              <a:cxnLst/>
              <a:rect l="l" t="t" r="r" b="b"/>
              <a:pathLst>
                <a:path w="502" h="1631" extrusionOk="0">
                  <a:moveTo>
                    <a:pt x="368" y="26"/>
                  </a:moveTo>
                  <a:lnTo>
                    <a:pt x="468" y="101"/>
                  </a:lnTo>
                  <a:lnTo>
                    <a:pt x="468" y="101"/>
                  </a:lnTo>
                  <a:lnTo>
                    <a:pt x="476" y="151"/>
                  </a:lnTo>
                  <a:lnTo>
                    <a:pt x="493" y="193"/>
                  </a:lnTo>
                  <a:lnTo>
                    <a:pt x="501" y="227"/>
                  </a:lnTo>
                  <a:lnTo>
                    <a:pt x="501" y="235"/>
                  </a:lnTo>
                  <a:lnTo>
                    <a:pt x="485" y="277"/>
                  </a:lnTo>
                  <a:lnTo>
                    <a:pt x="476" y="318"/>
                  </a:lnTo>
                  <a:lnTo>
                    <a:pt x="468" y="360"/>
                  </a:lnTo>
                  <a:lnTo>
                    <a:pt x="460" y="402"/>
                  </a:lnTo>
                  <a:lnTo>
                    <a:pt x="451" y="444"/>
                  </a:lnTo>
                  <a:lnTo>
                    <a:pt x="443" y="486"/>
                  </a:lnTo>
                  <a:lnTo>
                    <a:pt x="443" y="519"/>
                  </a:lnTo>
                  <a:lnTo>
                    <a:pt x="434" y="561"/>
                  </a:lnTo>
                  <a:lnTo>
                    <a:pt x="426" y="602"/>
                  </a:lnTo>
                  <a:lnTo>
                    <a:pt x="418" y="653"/>
                  </a:lnTo>
                  <a:lnTo>
                    <a:pt x="418" y="686"/>
                  </a:lnTo>
                  <a:lnTo>
                    <a:pt x="418" y="728"/>
                  </a:lnTo>
                  <a:lnTo>
                    <a:pt x="418" y="770"/>
                  </a:lnTo>
                  <a:lnTo>
                    <a:pt x="418" y="811"/>
                  </a:lnTo>
                  <a:lnTo>
                    <a:pt x="418" y="853"/>
                  </a:lnTo>
                  <a:lnTo>
                    <a:pt x="418" y="887"/>
                  </a:lnTo>
                  <a:lnTo>
                    <a:pt x="418" y="903"/>
                  </a:lnTo>
                  <a:lnTo>
                    <a:pt x="418" y="945"/>
                  </a:lnTo>
                  <a:lnTo>
                    <a:pt x="418" y="987"/>
                  </a:lnTo>
                  <a:lnTo>
                    <a:pt x="418" y="1029"/>
                  </a:lnTo>
                  <a:lnTo>
                    <a:pt x="418" y="1070"/>
                  </a:lnTo>
                  <a:lnTo>
                    <a:pt x="418" y="1154"/>
                  </a:lnTo>
                  <a:lnTo>
                    <a:pt x="418" y="1246"/>
                  </a:lnTo>
                  <a:lnTo>
                    <a:pt x="418" y="1329"/>
                  </a:lnTo>
                  <a:lnTo>
                    <a:pt x="418" y="1421"/>
                  </a:lnTo>
                  <a:lnTo>
                    <a:pt x="217" y="1630"/>
                  </a:lnTo>
                  <a:lnTo>
                    <a:pt x="8" y="1430"/>
                  </a:lnTo>
                  <a:lnTo>
                    <a:pt x="8" y="1421"/>
                  </a:lnTo>
                  <a:lnTo>
                    <a:pt x="0" y="1338"/>
                  </a:lnTo>
                  <a:lnTo>
                    <a:pt x="0" y="1246"/>
                  </a:lnTo>
                  <a:lnTo>
                    <a:pt x="0" y="1154"/>
                  </a:lnTo>
                  <a:lnTo>
                    <a:pt x="0" y="1070"/>
                  </a:lnTo>
                  <a:lnTo>
                    <a:pt x="0" y="753"/>
                  </a:lnTo>
                  <a:lnTo>
                    <a:pt x="0" y="703"/>
                  </a:lnTo>
                  <a:lnTo>
                    <a:pt x="0" y="653"/>
                  </a:lnTo>
                  <a:lnTo>
                    <a:pt x="0" y="611"/>
                  </a:lnTo>
                  <a:lnTo>
                    <a:pt x="0" y="561"/>
                  </a:lnTo>
                  <a:lnTo>
                    <a:pt x="0" y="511"/>
                  </a:lnTo>
                  <a:lnTo>
                    <a:pt x="0" y="469"/>
                  </a:lnTo>
                  <a:lnTo>
                    <a:pt x="0" y="419"/>
                  </a:lnTo>
                  <a:lnTo>
                    <a:pt x="0" y="377"/>
                  </a:lnTo>
                  <a:lnTo>
                    <a:pt x="8" y="327"/>
                  </a:lnTo>
                  <a:lnTo>
                    <a:pt x="17" y="277"/>
                  </a:lnTo>
                  <a:lnTo>
                    <a:pt x="25" y="235"/>
                  </a:lnTo>
                  <a:lnTo>
                    <a:pt x="33" y="185"/>
                  </a:lnTo>
                  <a:lnTo>
                    <a:pt x="42" y="135"/>
                  </a:lnTo>
                  <a:lnTo>
                    <a:pt x="42" y="118"/>
                  </a:lnTo>
                  <a:lnTo>
                    <a:pt x="59" y="93"/>
                  </a:lnTo>
                  <a:lnTo>
                    <a:pt x="92" y="51"/>
                  </a:lnTo>
                  <a:lnTo>
                    <a:pt x="125" y="9"/>
                  </a:lnTo>
                  <a:lnTo>
                    <a:pt x="125" y="9"/>
                  </a:lnTo>
                  <a:lnTo>
                    <a:pt x="25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4"/>
            <p:cNvSpPr/>
            <p:nvPr/>
          </p:nvSpPr>
          <p:spPr>
            <a:xfrm>
              <a:off x="9209185" y="4613150"/>
              <a:ext cx="31767" cy="49919"/>
            </a:xfrm>
            <a:custGeom>
              <a:avLst/>
              <a:gdLst/>
              <a:ahLst/>
              <a:cxnLst/>
              <a:rect l="l" t="t" r="r" b="b"/>
              <a:pathLst>
                <a:path w="644" h="1012" extrusionOk="0">
                  <a:moveTo>
                    <a:pt x="460" y="26"/>
                  </a:moveTo>
                  <a:lnTo>
                    <a:pt x="460" y="26"/>
                  </a:lnTo>
                  <a:lnTo>
                    <a:pt x="526" y="85"/>
                  </a:lnTo>
                  <a:lnTo>
                    <a:pt x="543" y="93"/>
                  </a:lnTo>
                  <a:lnTo>
                    <a:pt x="610" y="143"/>
                  </a:lnTo>
                  <a:lnTo>
                    <a:pt x="610" y="143"/>
                  </a:lnTo>
                  <a:lnTo>
                    <a:pt x="635" y="160"/>
                  </a:lnTo>
                  <a:lnTo>
                    <a:pt x="643" y="176"/>
                  </a:lnTo>
                  <a:lnTo>
                    <a:pt x="643" y="193"/>
                  </a:lnTo>
                  <a:lnTo>
                    <a:pt x="643" y="235"/>
                  </a:lnTo>
                  <a:lnTo>
                    <a:pt x="643" y="235"/>
                  </a:lnTo>
                  <a:lnTo>
                    <a:pt x="643" y="277"/>
                  </a:lnTo>
                  <a:lnTo>
                    <a:pt x="643" y="310"/>
                  </a:lnTo>
                  <a:lnTo>
                    <a:pt x="643" y="327"/>
                  </a:lnTo>
                  <a:lnTo>
                    <a:pt x="635" y="360"/>
                  </a:lnTo>
                  <a:lnTo>
                    <a:pt x="635" y="402"/>
                  </a:lnTo>
                  <a:lnTo>
                    <a:pt x="627" y="444"/>
                  </a:lnTo>
                  <a:lnTo>
                    <a:pt x="618" y="486"/>
                  </a:lnTo>
                  <a:lnTo>
                    <a:pt x="618" y="502"/>
                  </a:lnTo>
                  <a:lnTo>
                    <a:pt x="618" y="536"/>
                  </a:lnTo>
                  <a:lnTo>
                    <a:pt x="610" y="577"/>
                  </a:lnTo>
                  <a:lnTo>
                    <a:pt x="602" y="619"/>
                  </a:lnTo>
                  <a:lnTo>
                    <a:pt x="593" y="661"/>
                  </a:lnTo>
                  <a:lnTo>
                    <a:pt x="585" y="703"/>
                  </a:lnTo>
                  <a:lnTo>
                    <a:pt x="585" y="745"/>
                  </a:lnTo>
                  <a:lnTo>
                    <a:pt x="585" y="745"/>
                  </a:lnTo>
                  <a:lnTo>
                    <a:pt x="267" y="1012"/>
                  </a:lnTo>
                  <a:lnTo>
                    <a:pt x="0" y="703"/>
                  </a:lnTo>
                  <a:lnTo>
                    <a:pt x="0" y="511"/>
                  </a:lnTo>
                  <a:lnTo>
                    <a:pt x="0" y="460"/>
                  </a:lnTo>
                  <a:lnTo>
                    <a:pt x="0" y="435"/>
                  </a:lnTo>
                  <a:lnTo>
                    <a:pt x="0" y="410"/>
                  </a:lnTo>
                  <a:lnTo>
                    <a:pt x="0" y="369"/>
                  </a:lnTo>
                  <a:lnTo>
                    <a:pt x="8" y="318"/>
                  </a:lnTo>
                  <a:lnTo>
                    <a:pt x="17" y="268"/>
                  </a:lnTo>
                  <a:lnTo>
                    <a:pt x="25" y="218"/>
                  </a:lnTo>
                  <a:lnTo>
                    <a:pt x="25" y="218"/>
                  </a:lnTo>
                  <a:lnTo>
                    <a:pt x="34" y="176"/>
                  </a:lnTo>
                  <a:lnTo>
                    <a:pt x="50" y="126"/>
                  </a:lnTo>
                  <a:lnTo>
                    <a:pt x="50" y="126"/>
                  </a:lnTo>
                  <a:lnTo>
                    <a:pt x="67" y="85"/>
                  </a:lnTo>
                  <a:lnTo>
                    <a:pt x="75" y="68"/>
                  </a:lnTo>
                  <a:lnTo>
                    <a:pt x="92" y="51"/>
                  </a:lnTo>
                  <a:lnTo>
                    <a:pt x="117" y="43"/>
                  </a:lnTo>
                  <a:lnTo>
                    <a:pt x="125" y="43"/>
                  </a:lnTo>
                  <a:lnTo>
                    <a:pt x="217" y="26"/>
                  </a:lnTo>
                  <a:lnTo>
                    <a:pt x="226" y="26"/>
                  </a:lnTo>
                  <a:lnTo>
                    <a:pt x="318" y="1"/>
                  </a:lnTo>
                  <a:lnTo>
                    <a:pt x="3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34"/>
            <p:cNvSpPr/>
            <p:nvPr/>
          </p:nvSpPr>
          <p:spPr>
            <a:xfrm>
              <a:off x="9384692" y="4597514"/>
              <a:ext cx="21901" cy="52386"/>
            </a:xfrm>
            <a:custGeom>
              <a:avLst/>
              <a:gdLst/>
              <a:ahLst/>
              <a:cxnLst/>
              <a:rect l="l" t="t" r="r" b="b"/>
              <a:pathLst>
                <a:path w="444" h="1062" extrusionOk="0">
                  <a:moveTo>
                    <a:pt x="260" y="59"/>
                  </a:moveTo>
                  <a:lnTo>
                    <a:pt x="260" y="59"/>
                  </a:lnTo>
                  <a:lnTo>
                    <a:pt x="318" y="193"/>
                  </a:lnTo>
                  <a:lnTo>
                    <a:pt x="327" y="209"/>
                  </a:lnTo>
                  <a:lnTo>
                    <a:pt x="369" y="301"/>
                  </a:lnTo>
                  <a:lnTo>
                    <a:pt x="369" y="310"/>
                  </a:lnTo>
                  <a:lnTo>
                    <a:pt x="377" y="343"/>
                  </a:lnTo>
                  <a:lnTo>
                    <a:pt x="394" y="385"/>
                  </a:lnTo>
                  <a:lnTo>
                    <a:pt x="402" y="402"/>
                  </a:lnTo>
                  <a:lnTo>
                    <a:pt x="402" y="418"/>
                  </a:lnTo>
                  <a:lnTo>
                    <a:pt x="410" y="443"/>
                  </a:lnTo>
                  <a:lnTo>
                    <a:pt x="419" y="477"/>
                  </a:lnTo>
                  <a:lnTo>
                    <a:pt x="419" y="510"/>
                  </a:lnTo>
                  <a:lnTo>
                    <a:pt x="419" y="518"/>
                  </a:lnTo>
                  <a:lnTo>
                    <a:pt x="427" y="594"/>
                  </a:lnTo>
                  <a:lnTo>
                    <a:pt x="435" y="661"/>
                  </a:lnTo>
                  <a:lnTo>
                    <a:pt x="435" y="694"/>
                  </a:lnTo>
                  <a:lnTo>
                    <a:pt x="444" y="836"/>
                  </a:lnTo>
                  <a:lnTo>
                    <a:pt x="277" y="1062"/>
                  </a:lnTo>
                  <a:lnTo>
                    <a:pt x="51" y="886"/>
                  </a:lnTo>
                  <a:lnTo>
                    <a:pt x="26" y="744"/>
                  </a:lnTo>
                  <a:lnTo>
                    <a:pt x="18" y="711"/>
                  </a:lnTo>
                  <a:lnTo>
                    <a:pt x="9" y="644"/>
                  </a:lnTo>
                  <a:lnTo>
                    <a:pt x="1" y="569"/>
                  </a:lnTo>
                  <a:lnTo>
                    <a:pt x="1" y="435"/>
                  </a:lnTo>
                  <a:lnTo>
                    <a:pt x="1" y="410"/>
                  </a:lnTo>
                  <a:lnTo>
                    <a:pt x="18" y="360"/>
                  </a:lnTo>
                  <a:lnTo>
                    <a:pt x="26" y="326"/>
                  </a:lnTo>
                  <a:lnTo>
                    <a:pt x="26" y="318"/>
                  </a:lnTo>
                  <a:lnTo>
                    <a:pt x="59" y="226"/>
                  </a:lnTo>
                  <a:lnTo>
                    <a:pt x="68" y="209"/>
                  </a:lnTo>
                  <a:lnTo>
                    <a:pt x="118" y="67"/>
                  </a:lnTo>
                  <a:lnTo>
                    <a:pt x="118" y="67"/>
                  </a:lnTo>
                  <a:lnTo>
                    <a:pt x="17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34"/>
            <p:cNvSpPr/>
            <p:nvPr/>
          </p:nvSpPr>
          <p:spPr>
            <a:xfrm>
              <a:off x="9598181" y="4499451"/>
              <a:ext cx="32162" cy="135207"/>
            </a:xfrm>
            <a:custGeom>
              <a:avLst/>
              <a:gdLst/>
              <a:ahLst/>
              <a:cxnLst/>
              <a:rect l="l" t="t" r="r" b="b"/>
              <a:pathLst>
                <a:path w="652" h="2741" extrusionOk="0">
                  <a:moveTo>
                    <a:pt x="418" y="0"/>
                  </a:moveTo>
                  <a:lnTo>
                    <a:pt x="560" y="101"/>
                  </a:lnTo>
                  <a:lnTo>
                    <a:pt x="585" y="159"/>
                  </a:lnTo>
                  <a:lnTo>
                    <a:pt x="635" y="251"/>
                  </a:lnTo>
                  <a:lnTo>
                    <a:pt x="635" y="318"/>
                  </a:lnTo>
                  <a:lnTo>
                    <a:pt x="635" y="468"/>
                  </a:lnTo>
                  <a:lnTo>
                    <a:pt x="644" y="618"/>
                  </a:lnTo>
                  <a:lnTo>
                    <a:pt x="652" y="777"/>
                  </a:lnTo>
                  <a:lnTo>
                    <a:pt x="652" y="928"/>
                  </a:lnTo>
                  <a:lnTo>
                    <a:pt x="652" y="1078"/>
                  </a:lnTo>
                  <a:lnTo>
                    <a:pt x="652" y="1237"/>
                  </a:lnTo>
                  <a:lnTo>
                    <a:pt x="652" y="1471"/>
                  </a:lnTo>
                  <a:lnTo>
                    <a:pt x="644" y="1546"/>
                  </a:lnTo>
                  <a:lnTo>
                    <a:pt x="627" y="1771"/>
                  </a:lnTo>
                  <a:lnTo>
                    <a:pt x="619" y="1855"/>
                  </a:lnTo>
                  <a:lnTo>
                    <a:pt x="593" y="2097"/>
                  </a:lnTo>
                  <a:lnTo>
                    <a:pt x="552" y="2465"/>
                  </a:lnTo>
                  <a:lnTo>
                    <a:pt x="318" y="2740"/>
                  </a:lnTo>
                  <a:lnTo>
                    <a:pt x="92" y="2465"/>
                  </a:lnTo>
                  <a:lnTo>
                    <a:pt x="50" y="2097"/>
                  </a:lnTo>
                  <a:lnTo>
                    <a:pt x="25" y="1847"/>
                  </a:lnTo>
                  <a:lnTo>
                    <a:pt x="17" y="1771"/>
                  </a:lnTo>
                  <a:lnTo>
                    <a:pt x="0" y="1537"/>
                  </a:lnTo>
                  <a:lnTo>
                    <a:pt x="0" y="1471"/>
                  </a:lnTo>
                  <a:lnTo>
                    <a:pt x="0" y="1153"/>
                  </a:lnTo>
                  <a:lnTo>
                    <a:pt x="0" y="1078"/>
                  </a:lnTo>
                  <a:lnTo>
                    <a:pt x="9" y="919"/>
                  </a:lnTo>
                  <a:lnTo>
                    <a:pt x="9" y="802"/>
                  </a:lnTo>
                  <a:lnTo>
                    <a:pt x="9" y="769"/>
                  </a:lnTo>
                  <a:lnTo>
                    <a:pt x="17" y="610"/>
                  </a:lnTo>
                  <a:lnTo>
                    <a:pt x="34" y="460"/>
                  </a:lnTo>
                  <a:lnTo>
                    <a:pt x="42" y="301"/>
                  </a:lnTo>
                  <a:lnTo>
                    <a:pt x="42" y="243"/>
                  </a:lnTo>
                  <a:lnTo>
                    <a:pt x="92" y="151"/>
                  </a:lnTo>
                  <a:lnTo>
                    <a:pt x="126" y="92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34"/>
            <p:cNvSpPr/>
            <p:nvPr/>
          </p:nvSpPr>
          <p:spPr>
            <a:xfrm>
              <a:off x="9690534" y="4550948"/>
              <a:ext cx="31372" cy="85781"/>
            </a:xfrm>
            <a:custGeom>
              <a:avLst/>
              <a:gdLst/>
              <a:ahLst/>
              <a:cxnLst/>
              <a:rect l="l" t="t" r="r" b="b"/>
              <a:pathLst>
                <a:path w="636" h="1739" extrusionOk="0">
                  <a:moveTo>
                    <a:pt x="568" y="42"/>
                  </a:moveTo>
                  <a:lnTo>
                    <a:pt x="635" y="92"/>
                  </a:lnTo>
                  <a:lnTo>
                    <a:pt x="635" y="109"/>
                  </a:lnTo>
                  <a:lnTo>
                    <a:pt x="635" y="159"/>
                  </a:lnTo>
                  <a:lnTo>
                    <a:pt x="635" y="209"/>
                  </a:lnTo>
                  <a:lnTo>
                    <a:pt x="627" y="260"/>
                  </a:lnTo>
                  <a:lnTo>
                    <a:pt x="602" y="351"/>
                  </a:lnTo>
                  <a:lnTo>
                    <a:pt x="577" y="443"/>
                  </a:lnTo>
                  <a:lnTo>
                    <a:pt x="552" y="535"/>
                  </a:lnTo>
                  <a:lnTo>
                    <a:pt x="535" y="635"/>
                  </a:lnTo>
                  <a:lnTo>
                    <a:pt x="510" y="727"/>
                  </a:lnTo>
                  <a:lnTo>
                    <a:pt x="493" y="819"/>
                  </a:lnTo>
                  <a:lnTo>
                    <a:pt x="476" y="911"/>
                  </a:lnTo>
                  <a:lnTo>
                    <a:pt x="460" y="978"/>
                  </a:lnTo>
                  <a:lnTo>
                    <a:pt x="451" y="1011"/>
                  </a:lnTo>
                  <a:lnTo>
                    <a:pt x="435" y="1103"/>
                  </a:lnTo>
                  <a:lnTo>
                    <a:pt x="418" y="1195"/>
                  </a:lnTo>
                  <a:lnTo>
                    <a:pt x="401" y="1295"/>
                  </a:lnTo>
                  <a:lnTo>
                    <a:pt x="384" y="1387"/>
                  </a:lnTo>
                  <a:lnTo>
                    <a:pt x="376" y="1488"/>
                  </a:lnTo>
                  <a:lnTo>
                    <a:pt x="359" y="1571"/>
                  </a:lnTo>
                  <a:lnTo>
                    <a:pt x="359" y="1588"/>
                  </a:lnTo>
                  <a:lnTo>
                    <a:pt x="151" y="1738"/>
                  </a:lnTo>
                  <a:lnTo>
                    <a:pt x="0" y="1529"/>
                  </a:lnTo>
                  <a:lnTo>
                    <a:pt x="0" y="1521"/>
                  </a:lnTo>
                  <a:lnTo>
                    <a:pt x="9" y="1429"/>
                  </a:lnTo>
                  <a:lnTo>
                    <a:pt x="25" y="1329"/>
                  </a:lnTo>
                  <a:lnTo>
                    <a:pt x="34" y="1237"/>
                  </a:lnTo>
                  <a:lnTo>
                    <a:pt x="50" y="1137"/>
                  </a:lnTo>
                  <a:lnTo>
                    <a:pt x="67" y="1036"/>
                  </a:lnTo>
                  <a:lnTo>
                    <a:pt x="84" y="936"/>
                  </a:lnTo>
                  <a:lnTo>
                    <a:pt x="84" y="911"/>
                  </a:lnTo>
                  <a:lnTo>
                    <a:pt x="92" y="844"/>
                  </a:lnTo>
                  <a:lnTo>
                    <a:pt x="117" y="744"/>
                  </a:lnTo>
                  <a:lnTo>
                    <a:pt x="134" y="644"/>
                  </a:lnTo>
                  <a:lnTo>
                    <a:pt x="151" y="544"/>
                  </a:lnTo>
                  <a:lnTo>
                    <a:pt x="176" y="452"/>
                  </a:lnTo>
                  <a:lnTo>
                    <a:pt x="201" y="351"/>
                  </a:lnTo>
                  <a:lnTo>
                    <a:pt x="226" y="251"/>
                  </a:lnTo>
                  <a:lnTo>
                    <a:pt x="251" y="159"/>
                  </a:lnTo>
                  <a:lnTo>
                    <a:pt x="259" y="101"/>
                  </a:lnTo>
                  <a:lnTo>
                    <a:pt x="293" y="67"/>
                  </a:lnTo>
                  <a:lnTo>
                    <a:pt x="318" y="17"/>
                  </a:lnTo>
                  <a:lnTo>
                    <a:pt x="326" y="9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34"/>
            <p:cNvSpPr/>
            <p:nvPr/>
          </p:nvSpPr>
          <p:spPr>
            <a:xfrm>
              <a:off x="9737888" y="4290105"/>
              <a:ext cx="12036" cy="35072"/>
            </a:xfrm>
            <a:custGeom>
              <a:avLst/>
              <a:gdLst/>
              <a:ahLst/>
              <a:cxnLst/>
              <a:rect l="l" t="t" r="r" b="b"/>
              <a:pathLst>
                <a:path w="244" h="711" extrusionOk="0">
                  <a:moveTo>
                    <a:pt x="135" y="51"/>
                  </a:moveTo>
                  <a:lnTo>
                    <a:pt x="151" y="159"/>
                  </a:lnTo>
                  <a:lnTo>
                    <a:pt x="168" y="234"/>
                  </a:lnTo>
                  <a:lnTo>
                    <a:pt x="176" y="293"/>
                  </a:lnTo>
                  <a:lnTo>
                    <a:pt x="185" y="351"/>
                  </a:lnTo>
                  <a:lnTo>
                    <a:pt x="193" y="393"/>
                  </a:lnTo>
                  <a:lnTo>
                    <a:pt x="210" y="452"/>
                  </a:lnTo>
                  <a:lnTo>
                    <a:pt x="218" y="518"/>
                  </a:lnTo>
                  <a:lnTo>
                    <a:pt x="243" y="610"/>
                  </a:lnTo>
                  <a:lnTo>
                    <a:pt x="168" y="711"/>
                  </a:lnTo>
                  <a:lnTo>
                    <a:pt x="68" y="644"/>
                  </a:lnTo>
                  <a:lnTo>
                    <a:pt x="51" y="552"/>
                  </a:lnTo>
                  <a:lnTo>
                    <a:pt x="43" y="485"/>
                  </a:lnTo>
                  <a:lnTo>
                    <a:pt x="34" y="426"/>
                  </a:lnTo>
                  <a:lnTo>
                    <a:pt x="34" y="376"/>
                  </a:lnTo>
                  <a:lnTo>
                    <a:pt x="26" y="326"/>
                  </a:lnTo>
                  <a:lnTo>
                    <a:pt x="18" y="259"/>
                  </a:lnTo>
                  <a:lnTo>
                    <a:pt x="9" y="184"/>
                  </a:lnTo>
                  <a:lnTo>
                    <a:pt x="1" y="76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4"/>
            <p:cNvSpPr/>
            <p:nvPr/>
          </p:nvSpPr>
          <p:spPr>
            <a:xfrm>
              <a:off x="9749036" y="4920609"/>
              <a:ext cx="41238" cy="164014"/>
            </a:xfrm>
            <a:custGeom>
              <a:avLst/>
              <a:gdLst/>
              <a:ahLst/>
              <a:cxnLst/>
              <a:rect l="l" t="t" r="r" b="b"/>
              <a:pathLst>
                <a:path w="836" h="3325" extrusionOk="0">
                  <a:moveTo>
                    <a:pt x="251" y="67"/>
                  </a:moveTo>
                  <a:lnTo>
                    <a:pt x="318" y="150"/>
                  </a:lnTo>
                  <a:lnTo>
                    <a:pt x="410" y="234"/>
                  </a:lnTo>
                  <a:lnTo>
                    <a:pt x="443" y="259"/>
                  </a:lnTo>
                  <a:lnTo>
                    <a:pt x="477" y="409"/>
                  </a:lnTo>
                  <a:lnTo>
                    <a:pt x="502" y="501"/>
                  </a:lnTo>
                  <a:lnTo>
                    <a:pt x="518" y="593"/>
                  </a:lnTo>
                  <a:lnTo>
                    <a:pt x="543" y="777"/>
                  </a:lnTo>
                  <a:lnTo>
                    <a:pt x="569" y="961"/>
                  </a:lnTo>
                  <a:lnTo>
                    <a:pt x="594" y="1153"/>
                  </a:lnTo>
                  <a:lnTo>
                    <a:pt x="619" y="1337"/>
                  </a:lnTo>
                  <a:lnTo>
                    <a:pt x="644" y="1521"/>
                  </a:lnTo>
                  <a:lnTo>
                    <a:pt x="685" y="1888"/>
                  </a:lnTo>
                  <a:lnTo>
                    <a:pt x="736" y="2256"/>
                  </a:lnTo>
                  <a:lnTo>
                    <a:pt x="761" y="2448"/>
                  </a:lnTo>
                  <a:lnTo>
                    <a:pt x="786" y="2632"/>
                  </a:lnTo>
                  <a:lnTo>
                    <a:pt x="811" y="2815"/>
                  </a:lnTo>
                  <a:lnTo>
                    <a:pt x="836" y="2999"/>
                  </a:lnTo>
                  <a:lnTo>
                    <a:pt x="577" y="3325"/>
                  </a:lnTo>
                  <a:lnTo>
                    <a:pt x="251" y="3066"/>
                  </a:lnTo>
                  <a:lnTo>
                    <a:pt x="234" y="2882"/>
                  </a:lnTo>
                  <a:lnTo>
                    <a:pt x="209" y="2698"/>
                  </a:lnTo>
                  <a:lnTo>
                    <a:pt x="193" y="2506"/>
                  </a:lnTo>
                  <a:lnTo>
                    <a:pt x="176" y="2323"/>
                  </a:lnTo>
                  <a:lnTo>
                    <a:pt x="142" y="1955"/>
                  </a:lnTo>
                  <a:lnTo>
                    <a:pt x="101" y="1587"/>
                  </a:lnTo>
                  <a:lnTo>
                    <a:pt x="84" y="1395"/>
                  </a:lnTo>
                  <a:lnTo>
                    <a:pt x="67" y="1211"/>
                  </a:lnTo>
                  <a:lnTo>
                    <a:pt x="51" y="1028"/>
                  </a:lnTo>
                  <a:lnTo>
                    <a:pt x="25" y="844"/>
                  </a:lnTo>
                  <a:lnTo>
                    <a:pt x="9" y="660"/>
                  </a:lnTo>
                  <a:lnTo>
                    <a:pt x="0" y="568"/>
                  </a:lnTo>
                  <a:lnTo>
                    <a:pt x="0" y="326"/>
                  </a:lnTo>
                  <a:lnTo>
                    <a:pt x="25" y="284"/>
                  </a:lnTo>
                  <a:lnTo>
                    <a:pt x="84" y="184"/>
                  </a:lnTo>
                  <a:lnTo>
                    <a:pt x="126" y="75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4"/>
            <p:cNvSpPr/>
            <p:nvPr/>
          </p:nvSpPr>
          <p:spPr>
            <a:xfrm>
              <a:off x="8193384" y="4366760"/>
              <a:ext cx="92341" cy="82476"/>
            </a:xfrm>
            <a:custGeom>
              <a:avLst/>
              <a:gdLst/>
              <a:ahLst/>
              <a:cxnLst/>
              <a:rect l="l" t="t" r="r" b="b"/>
              <a:pathLst>
                <a:path w="1872" h="1672" extrusionOk="0">
                  <a:moveTo>
                    <a:pt x="201" y="9"/>
                  </a:moveTo>
                  <a:lnTo>
                    <a:pt x="493" y="201"/>
                  </a:lnTo>
                  <a:lnTo>
                    <a:pt x="577" y="251"/>
                  </a:lnTo>
                  <a:lnTo>
                    <a:pt x="727" y="351"/>
                  </a:lnTo>
                  <a:lnTo>
                    <a:pt x="811" y="410"/>
                  </a:lnTo>
                  <a:lnTo>
                    <a:pt x="911" y="476"/>
                  </a:lnTo>
                  <a:lnTo>
                    <a:pt x="995" y="543"/>
                  </a:lnTo>
                  <a:lnTo>
                    <a:pt x="1036" y="577"/>
                  </a:lnTo>
                  <a:lnTo>
                    <a:pt x="1070" y="602"/>
                  </a:lnTo>
                  <a:lnTo>
                    <a:pt x="1145" y="669"/>
                  </a:lnTo>
                  <a:lnTo>
                    <a:pt x="1220" y="727"/>
                  </a:lnTo>
                  <a:lnTo>
                    <a:pt x="1279" y="786"/>
                  </a:lnTo>
                  <a:lnTo>
                    <a:pt x="1387" y="886"/>
                  </a:lnTo>
                  <a:lnTo>
                    <a:pt x="1546" y="1028"/>
                  </a:lnTo>
                  <a:lnTo>
                    <a:pt x="1588" y="1078"/>
                  </a:lnTo>
                  <a:lnTo>
                    <a:pt x="1847" y="1320"/>
                  </a:lnTo>
                  <a:lnTo>
                    <a:pt x="1872" y="1663"/>
                  </a:lnTo>
                  <a:lnTo>
                    <a:pt x="1538" y="1671"/>
                  </a:lnTo>
                  <a:lnTo>
                    <a:pt x="1262" y="1437"/>
                  </a:lnTo>
                  <a:lnTo>
                    <a:pt x="1212" y="1395"/>
                  </a:lnTo>
                  <a:lnTo>
                    <a:pt x="1053" y="1262"/>
                  </a:lnTo>
                  <a:lnTo>
                    <a:pt x="944" y="1161"/>
                  </a:lnTo>
                  <a:lnTo>
                    <a:pt x="886" y="1111"/>
                  </a:lnTo>
                  <a:lnTo>
                    <a:pt x="811" y="1045"/>
                  </a:lnTo>
                  <a:lnTo>
                    <a:pt x="744" y="978"/>
                  </a:lnTo>
                  <a:lnTo>
                    <a:pt x="711" y="953"/>
                  </a:lnTo>
                  <a:lnTo>
                    <a:pt x="669" y="911"/>
                  </a:lnTo>
                  <a:lnTo>
                    <a:pt x="602" y="844"/>
                  </a:lnTo>
                  <a:lnTo>
                    <a:pt x="518" y="760"/>
                  </a:lnTo>
                  <a:lnTo>
                    <a:pt x="443" y="677"/>
                  </a:lnTo>
                  <a:lnTo>
                    <a:pt x="326" y="552"/>
                  </a:lnTo>
                  <a:lnTo>
                    <a:pt x="259" y="476"/>
                  </a:lnTo>
                  <a:lnTo>
                    <a:pt x="25" y="226"/>
                  </a:lnTo>
                  <a:lnTo>
                    <a:pt x="17" y="217"/>
                  </a:lnTo>
                  <a:lnTo>
                    <a:pt x="0" y="17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4"/>
            <p:cNvSpPr/>
            <p:nvPr/>
          </p:nvSpPr>
          <p:spPr>
            <a:xfrm>
              <a:off x="8410967" y="4254244"/>
              <a:ext cx="94413" cy="118337"/>
            </a:xfrm>
            <a:custGeom>
              <a:avLst/>
              <a:gdLst/>
              <a:ahLst/>
              <a:cxnLst/>
              <a:rect l="l" t="t" r="r" b="b"/>
              <a:pathLst>
                <a:path w="1914" h="2399" extrusionOk="0">
                  <a:moveTo>
                    <a:pt x="318" y="34"/>
                  </a:moveTo>
                  <a:lnTo>
                    <a:pt x="468" y="93"/>
                  </a:lnTo>
                  <a:lnTo>
                    <a:pt x="477" y="118"/>
                  </a:lnTo>
                  <a:lnTo>
                    <a:pt x="577" y="243"/>
                  </a:lnTo>
                  <a:lnTo>
                    <a:pt x="677" y="377"/>
                  </a:lnTo>
                  <a:lnTo>
                    <a:pt x="769" y="502"/>
                  </a:lnTo>
                  <a:lnTo>
                    <a:pt x="802" y="552"/>
                  </a:lnTo>
                  <a:lnTo>
                    <a:pt x="961" y="761"/>
                  </a:lnTo>
                  <a:lnTo>
                    <a:pt x="1145" y="1028"/>
                  </a:lnTo>
                  <a:lnTo>
                    <a:pt x="1245" y="1153"/>
                  </a:lnTo>
                  <a:lnTo>
                    <a:pt x="1279" y="1212"/>
                  </a:lnTo>
                  <a:lnTo>
                    <a:pt x="1337" y="1287"/>
                  </a:lnTo>
                  <a:lnTo>
                    <a:pt x="1429" y="1412"/>
                  </a:lnTo>
                  <a:lnTo>
                    <a:pt x="1521" y="1538"/>
                  </a:lnTo>
                  <a:lnTo>
                    <a:pt x="1571" y="1605"/>
                  </a:lnTo>
                  <a:lnTo>
                    <a:pt x="1621" y="1663"/>
                  </a:lnTo>
                  <a:lnTo>
                    <a:pt x="1671" y="1730"/>
                  </a:lnTo>
                  <a:lnTo>
                    <a:pt x="1721" y="1797"/>
                  </a:lnTo>
                  <a:lnTo>
                    <a:pt x="1763" y="1855"/>
                  </a:lnTo>
                  <a:lnTo>
                    <a:pt x="1813" y="1922"/>
                  </a:lnTo>
                  <a:lnTo>
                    <a:pt x="1863" y="1981"/>
                  </a:lnTo>
                  <a:lnTo>
                    <a:pt x="1905" y="2031"/>
                  </a:lnTo>
                  <a:lnTo>
                    <a:pt x="1913" y="2039"/>
                  </a:lnTo>
                  <a:lnTo>
                    <a:pt x="1880" y="2398"/>
                  </a:lnTo>
                  <a:lnTo>
                    <a:pt x="1529" y="2365"/>
                  </a:lnTo>
                  <a:lnTo>
                    <a:pt x="1521" y="2356"/>
                  </a:lnTo>
                  <a:lnTo>
                    <a:pt x="1471" y="2306"/>
                  </a:lnTo>
                  <a:lnTo>
                    <a:pt x="1421" y="2240"/>
                  </a:lnTo>
                  <a:lnTo>
                    <a:pt x="1370" y="2181"/>
                  </a:lnTo>
                  <a:lnTo>
                    <a:pt x="1320" y="2114"/>
                  </a:lnTo>
                  <a:lnTo>
                    <a:pt x="1262" y="2047"/>
                  </a:lnTo>
                  <a:lnTo>
                    <a:pt x="1212" y="1989"/>
                  </a:lnTo>
                  <a:lnTo>
                    <a:pt x="1162" y="1922"/>
                  </a:lnTo>
                  <a:lnTo>
                    <a:pt x="1111" y="1864"/>
                  </a:lnTo>
                  <a:lnTo>
                    <a:pt x="1011" y="1730"/>
                  </a:lnTo>
                  <a:lnTo>
                    <a:pt x="903" y="1605"/>
                  </a:lnTo>
                  <a:lnTo>
                    <a:pt x="844" y="1529"/>
                  </a:lnTo>
                  <a:lnTo>
                    <a:pt x="802" y="1479"/>
                  </a:lnTo>
                  <a:lnTo>
                    <a:pt x="702" y="1346"/>
                  </a:lnTo>
                  <a:lnTo>
                    <a:pt x="510" y="1087"/>
                  </a:lnTo>
                  <a:lnTo>
                    <a:pt x="351" y="878"/>
                  </a:lnTo>
                  <a:lnTo>
                    <a:pt x="318" y="836"/>
                  </a:lnTo>
                  <a:lnTo>
                    <a:pt x="226" y="711"/>
                  </a:lnTo>
                  <a:lnTo>
                    <a:pt x="126" y="577"/>
                  </a:lnTo>
                  <a:lnTo>
                    <a:pt x="34" y="452"/>
                  </a:lnTo>
                  <a:lnTo>
                    <a:pt x="17" y="435"/>
                  </a:lnTo>
                  <a:lnTo>
                    <a:pt x="0" y="276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4"/>
            <p:cNvSpPr/>
            <p:nvPr/>
          </p:nvSpPr>
          <p:spPr>
            <a:xfrm>
              <a:off x="8678816" y="4108382"/>
              <a:ext cx="51547" cy="127364"/>
            </a:xfrm>
            <a:custGeom>
              <a:avLst/>
              <a:gdLst/>
              <a:ahLst/>
              <a:cxnLst/>
              <a:rect l="l" t="t" r="r" b="b"/>
              <a:pathLst>
                <a:path w="1045" h="2582" extrusionOk="0">
                  <a:moveTo>
                    <a:pt x="201" y="50"/>
                  </a:moveTo>
                  <a:lnTo>
                    <a:pt x="201" y="50"/>
                  </a:lnTo>
                  <a:lnTo>
                    <a:pt x="251" y="101"/>
                  </a:lnTo>
                  <a:lnTo>
                    <a:pt x="259" y="109"/>
                  </a:lnTo>
                  <a:lnTo>
                    <a:pt x="318" y="159"/>
                  </a:lnTo>
                  <a:lnTo>
                    <a:pt x="318" y="167"/>
                  </a:lnTo>
                  <a:lnTo>
                    <a:pt x="343" y="243"/>
                  </a:lnTo>
                  <a:lnTo>
                    <a:pt x="360" y="309"/>
                  </a:lnTo>
                  <a:lnTo>
                    <a:pt x="385" y="385"/>
                  </a:lnTo>
                  <a:lnTo>
                    <a:pt x="401" y="451"/>
                  </a:lnTo>
                  <a:lnTo>
                    <a:pt x="427" y="518"/>
                  </a:lnTo>
                  <a:lnTo>
                    <a:pt x="452" y="593"/>
                  </a:lnTo>
                  <a:lnTo>
                    <a:pt x="468" y="652"/>
                  </a:lnTo>
                  <a:lnTo>
                    <a:pt x="468" y="660"/>
                  </a:lnTo>
                  <a:lnTo>
                    <a:pt x="493" y="735"/>
                  </a:lnTo>
                  <a:lnTo>
                    <a:pt x="518" y="802"/>
                  </a:lnTo>
                  <a:lnTo>
                    <a:pt x="535" y="869"/>
                  </a:lnTo>
                  <a:lnTo>
                    <a:pt x="560" y="944"/>
                  </a:lnTo>
                  <a:lnTo>
                    <a:pt x="585" y="1011"/>
                  </a:lnTo>
                  <a:lnTo>
                    <a:pt x="610" y="1086"/>
                  </a:lnTo>
                  <a:lnTo>
                    <a:pt x="635" y="1153"/>
                  </a:lnTo>
                  <a:lnTo>
                    <a:pt x="660" y="1220"/>
                  </a:lnTo>
                  <a:lnTo>
                    <a:pt x="686" y="1295"/>
                  </a:lnTo>
                  <a:lnTo>
                    <a:pt x="702" y="1354"/>
                  </a:lnTo>
                  <a:lnTo>
                    <a:pt x="736" y="1429"/>
                  </a:lnTo>
                  <a:lnTo>
                    <a:pt x="786" y="1571"/>
                  </a:lnTo>
                  <a:lnTo>
                    <a:pt x="836" y="1705"/>
                  </a:lnTo>
                  <a:lnTo>
                    <a:pt x="886" y="1847"/>
                  </a:lnTo>
                  <a:lnTo>
                    <a:pt x="944" y="1980"/>
                  </a:lnTo>
                  <a:lnTo>
                    <a:pt x="995" y="2122"/>
                  </a:lnTo>
                  <a:lnTo>
                    <a:pt x="1045" y="2248"/>
                  </a:lnTo>
                  <a:lnTo>
                    <a:pt x="1045" y="2256"/>
                  </a:lnTo>
                  <a:lnTo>
                    <a:pt x="894" y="2582"/>
                  </a:lnTo>
                  <a:lnTo>
                    <a:pt x="569" y="2431"/>
                  </a:lnTo>
                  <a:lnTo>
                    <a:pt x="569" y="2415"/>
                  </a:lnTo>
                  <a:lnTo>
                    <a:pt x="527" y="2289"/>
                  </a:lnTo>
                  <a:lnTo>
                    <a:pt x="485" y="2147"/>
                  </a:lnTo>
                  <a:lnTo>
                    <a:pt x="435" y="1997"/>
                  </a:lnTo>
                  <a:lnTo>
                    <a:pt x="393" y="1855"/>
                  </a:lnTo>
                  <a:lnTo>
                    <a:pt x="351" y="1713"/>
                  </a:lnTo>
                  <a:lnTo>
                    <a:pt x="310" y="1562"/>
                  </a:lnTo>
                  <a:lnTo>
                    <a:pt x="293" y="1487"/>
                  </a:lnTo>
                  <a:lnTo>
                    <a:pt x="268" y="1420"/>
                  </a:lnTo>
                  <a:lnTo>
                    <a:pt x="251" y="1345"/>
                  </a:lnTo>
                  <a:lnTo>
                    <a:pt x="234" y="1270"/>
                  </a:lnTo>
                  <a:lnTo>
                    <a:pt x="218" y="1203"/>
                  </a:lnTo>
                  <a:lnTo>
                    <a:pt x="193" y="1128"/>
                  </a:lnTo>
                  <a:lnTo>
                    <a:pt x="176" y="1053"/>
                  </a:lnTo>
                  <a:lnTo>
                    <a:pt x="159" y="978"/>
                  </a:lnTo>
                  <a:lnTo>
                    <a:pt x="143" y="911"/>
                  </a:lnTo>
                  <a:lnTo>
                    <a:pt x="126" y="836"/>
                  </a:lnTo>
                  <a:lnTo>
                    <a:pt x="109" y="761"/>
                  </a:lnTo>
                  <a:lnTo>
                    <a:pt x="109" y="752"/>
                  </a:lnTo>
                  <a:lnTo>
                    <a:pt x="92" y="685"/>
                  </a:lnTo>
                  <a:lnTo>
                    <a:pt x="76" y="610"/>
                  </a:lnTo>
                  <a:lnTo>
                    <a:pt x="59" y="535"/>
                  </a:lnTo>
                  <a:lnTo>
                    <a:pt x="42" y="468"/>
                  </a:lnTo>
                  <a:lnTo>
                    <a:pt x="34" y="393"/>
                  </a:lnTo>
                  <a:lnTo>
                    <a:pt x="17" y="318"/>
                  </a:lnTo>
                  <a:lnTo>
                    <a:pt x="0" y="243"/>
                  </a:lnTo>
                  <a:lnTo>
                    <a:pt x="0" y="234"/>
                  </a:lnTo>
                  <a:lnTo>
                    <a:pt x="34" y="159"/>
                  </a:lnTo>
                  <a:lnTo>
                    <a:pt x="34" y="151"/>
                  </a:lnTo>
                  <a:lnTo>
                    <a:pt x="59" y="84"/>
                  </a:lnTo>
                  <a:lnTo>
                    <a:pt x="59" y="75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34"/>
            <p:cNvSpPr/>
            <p:nvPr/>
          </p:nvSpPr>
          <p:spPr>
            <a:xfrm>
              <a:off x="8999839" y="3987628"/>
              <a:ext cx="50314" cy="104722"/>
            </a:xfrm>
            <a:custGeom>
              <a:avLst/>
              <a:gdLst/>
              <a:ahLst/>
              <a:cxnLst/>
              <a:rect l="l" t="t" r="r" b="b"/>
              <a:pathLst>
                <a:path w="1020" h="2123" extrusionOk="0">
                  <a:moveTo>
                    <a:pt x="476" y="59"/>
                  </a:moveTo>
                  <a:lnTo>
                    <a:pt x="518" y="109"/>
                  </a:lnTo>
                  <a:lnTo>
                    <a:pt x="535" y="134"/>
                  </a:lnTo>
                  <a:lnTo>
                    <a:pt x="543" y="159"/>
                  </a:lnTo>
                  <a:lnTo>
                    <a:pt x="560" y="218"/>
                  </a:lnTo>
                  <a:lnTo>
                    <a:pt x="577" y="276"/>
                  </a:lnTo>
                  <a:lnTo>
                    <a:pt x="585" y="343"/>
                  </a:lnTo>
                  <a:lnTo>
                    <a:pt x="602" y="402"/>
                  </a:lnTo>
                  <a:lnTo>
                    <a:pt x="618" y="460"/>
                  </a:lnTo>
                  <a:lnTo>
                    <a:pt x="644" y="577"/>
                  </a:lnTo>
                  <a:lnTo>
                    <a:pt x="677" y="694"/>
                  </a:lnTo>
                  <a:lnTo>
                    <a:pt x="702" y="811"/>
                  </a:lnTo>
                  <a:lnTo>
                    <a:pt x="735" y="928"/>
                  </a:lnTo>
                  <a:lnTo>
                    <a:pt x="769" y="1045"/>
                  </a:lnTo>
                  <a:lnTo>
                    <a:pt x="794" y="1120"/>
                  </a:lnTo>
                  <a:lnTo>
                    <a:pt x="802" y="1162"/>
                  </a:lnTo>
                  <a:lnTo>
                    <a:pt x="844" y="1279"/>
                  </a:lnTo>
                  <a:lnTo>
                    <a:pt x="877" y="1396"/>
                  </a:lnTo>
                  <a:lnTo>
                    <a:pt x="911" y="1513"/>
                  </a:lnTo>
                  <a:lnTo>
                    <a:pt x="953" y="1630"/>
                  </a:lnTo>
                  <a:lnTo>
                    <a:pt x="986" y="1747"/>
                  </a:lnTo>
                  <a:lnTo>
                    <a:pt x="1019" y="1847"/>
                  </a:lnTo>
                  <a:lnTo>
                    <a:pt x="1019" y="1864"/>
                  </a:lnTo>
                  <a:lnTo>
                    <a:pt x="903" y="2122"/>
                  </a:lnTo>
                  <a:lnTo>
                    <a:pt x="644" y="2006"/>
                  </a:lnTo>
                  <a:lnTo>
                    <a:pt x="644" y="1997"/>
                  </a:lnTo>
                  <a:lnTo>
                    <a:pt x="593" y="1889"/>
                  </a:lnTo>
                  <a:lnTo>
                    <a:pt x="552" y="1780"/>
                  </a:lnTo>
                  <a:lnTo>
                    <a:pt x="502" y="1663"/>
                  </a:lnTo>
                  <a:lnTo>
                    <a:pt x="451" y="1546"/>
                  </a:lnTo>
                  <a:lnTo>
                    <a:pt x="410" y="1429"/>
                  </a:lnTo>
                  <a:lnTo>
                    <a:pt x="360" y="1312"/>
                  </a:lnTo>
                  <a:lnTo>
                    <a:pt x="343" y="1270"/>
                  </a:lnTo>
                  <a:lnTo>
                    <a:pt x="318" y="1195"/>
                  </a:lnTo>
                  <a:lnTo>
                    <a:pt x="268" y="1078"/>
                  </a:lnTo>
                  <a:lnTo>
                    <a:pt x="226" y="961"/>
                  </a:lnTo>
                  <a:lnTo>
                    <a:pt x="184" y="836"/>
                  </a:lnTo>
                  <a:lnTo>
                    <a:pt x="142" y="719"/>
                  </a:lnTo>
                  <a:lnTo>
                    <a:pt x="109" y="602"/>
                  </a:lnTo>
                  <a:lnTo>
                    <a:pt x="84" y="544"/>
                  </a:lnTo>
                  <a:lnTo>
                    <a:pt x="67" y="477"/>
                  </a:lnTo>
                  <a:lnTo>
                    <a:pt x="50" y="418"/>
                  </a:lnTo>
                  <a:lnTo>
                    <a:pt x="25" y="360"/>
                  </a:lnTo>
                  <a:lnTo>
                    <a:pt x="9" y="301"/>
                  </a:lnTo>
                  <a:lnTo>
                    <a:pt x="0" y="268"/>
                  </a:lnTo>
                  <a:lnTo>
                    <a:pt x="9" y="234"/>
                  </a:lnTo>
                  <a:lnTo>
                    <a:pt x="17" y="168"/>
                  </a:lnTo>
                  <a:lnTo>
                    <a:pt x="34" y="101"/>
                  </a:lnTo>
                  <a:lnTo>
                    <a:pt x="92" y="84"/>
                  </a:lnTo>
                  <a:lnTo>
                    <a:pt x="376" y="9"/>
                  </a:lnTo>
                  <a:lnTo>
                    <a:pt x="43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34"/>
            <p:cNvSpPr/>
            <p:nvPr/>
          </p:nvSpPr>
          <p:spPr>
            <a:xfrm>
              <a:off x="9212440" y="3904808"/>
              <a:ext cx="37144" cy="142211"/>
            </a:xfrm>
            <a:custGeom>
              <a:avLst/>
              <a:gdLst/>
              <a:ahLst/>
              <a:cxnLst/>
              <a:rect l="l" t="t" r="r" b="b"/>
              <a:pathLst>
                <a:path w="753" h="2883" extrusionOk="0">
                  <a:moveTo>
                    <a:pt x="402" y="193"/>
                  </a:moveTo>
                  <a:lnTo>
                    <a:pt x="410" y="234"/>
                  </a:lnTo>
                  <a:lnTo>
                    <a:pt x="419" y="268"/>
                  </a:lnTo>
                  <a:lnTo>
                    <a:pt x="427" y="301"/>
                  </a:lnTo>
                  <a:lnTo>
                    <a:pt x="435" y="326"/>
                  </a:lnTo>
                  <a:lnTo>
                    <a:pt x="435" y="335"/>
                  </a:lnTo>
                  <a:lnTo>
                    <a:pt x="435" y="376"/>
                  </a:lnTo>
                  <a:lnTo>
                    <a:pt x="435" y="410"/>
                  </a:lnTo>
                  <a:lnTo>
                    <a:pt x="435" y="443"/>
                  </a:lnTo>
                  <a:lnTo>
                    <a:pt x="435" y="769"/>
                  </a:lnTo>
                  <a:lnTo>
                    <a:pt x="435" y="802"/>
                  </a:lnTo>
                  <a:lnTo>
                    <a:pt x="435" y="844"/>
                  </a:lnTo>
                  <a:lnTo>
                    <a:pt x="435" y="878"/>
                  </a:lnTo>
                  <a:lnTo>
                    <a:pt x="435" y="919"/>
                  </a:lnTo>
                  <a:lnTo>
                    <a:pt x="435" y="953"/>
                  </a:lnTo>
                  <a:lnTo>
                    <a:pt x="435" y="995"/>
                  </a:lnTo>
                  <a:lnTo>
                    <a:pt x="435" y="1028"/>
                  </a:lnTo>
                  <a:lnTo>
                    <a:pt x="435" y="1070"/>
                  </a:lnTo>
                  <a:lnTo>
                    <a:pt x="444" y="1145"/>
                  </a:lnTo>
                  <a:lnTo>
                    <a:pt x="460" y="1220"/>
                  </a:lnTo>
                  <a:lnTo>
                    <a:pt x="469" y="1304"/>
                  </a:lnTo>
                  <a:lnTo>
                    <a:pt x="486" y="1379"/>
                  </a:lnTo>
                  <a:lnTo>
                    <a:pt x="494" y="1454"/>
                  </a:lnTo>
                  <a:lnTo>
                    <a:pt x="511" y="1529"/>
                  </a:lnTo>
                  <a:lnTo>
                    <a:pt x="519" y="1596"/>
                  </a:lnTo>
                  <a:lnTo>
                    <a:pt x="519" y="1613"/>
                  </a:lnTo>
                  <a:lnTo>
                    <a:pt x="536" y="1688"/>
                  </a:lnTo>
                  <a:lnTo>
                    <a:pt x="552" y="1763"/>
                  </a:lnTo>
                  <a:lnTo>
                    <a:pt x="569" y="1838"/>
                  </a:lnTo>
                  <a:lnTo>
                    <a:pt x="586" y="1922"/>
                  </a:lnTo>
                  <a:lnTo>
                    <a:pt x="602" y="1997"/>
                  </a:lnTo>
                  <a:lnTo>
                    <a:pt x="653" y="2156"/>
                  </a:lnTo>
                  <a:lnTo>
                    <a:pt x="686" y="2306"/>
                  </a:lnTo>
                  <a:lnTo>
                    <a:pt x="719" y="2448"/>
                  </a:lnTo>
                  <a:lnTo>
                    <a:pt x="753" y="2582"/>
                  </a:lnTo>
                  <a:lnTo>
                    <a:pt x="753" y="2599"/>
                  </a:lnTo>
                  <a:lnTo>
                    <a:pt x="561" y="2883"/>
                  </a:lnTo>
                  <a:lnTo>
                    <a:pt x="268" y="2690"/>
                  </a:lnTo>
                  <a:lnTo>
                    <a:pt x="268" y="2682"/>
                  </a:lnTo>
                  <a:lnTo>
                    <a:pt x="243" y="2548"/>
                  </a:lnTo>
                  <a:lnTo>
                    <a:pt x="210" y="2398"/>
                  </a:lnTo>
                  <a:lnTo>
                    <a:pt x="176" y="2248"/>
                  </a:lnTo>
                  <a:lnTo>
                    <a:pt x="151" y="2089"/>
                  </a:lnTo>
                  <a:lnTo>
                    <a:pt x="135" y="2014"/>
                  </a:lnTo>
                  <a:lnTo>
                    <a:pt x="118" y="1930"/>
                  </a:lnTo>
                  <a:lnTo>
                    <a:pt x="101" y="1855"/>
                  </a:lnTo>
                  <a:lnTo>
                    <a:pt x="85" y="1771"/>
                  </a:lnTo>
                  <a:lnTo>
                    <a:pt x="76" y="1688"/>
                  </a:lnTo>
                  <a:lnTo>
                    <a:pt x="76" y="1671"/>
                  </a:lnTo>
                  <a:lnTo>
                    <a:pt x="68" y="1604"/>
                  </a:lnTo>
                  <a:lnTo>
                    <a:pt x="51" y="1529"/>
                  </a:lnTo>
                  <a:lnTo>
                    <a:pt x="43" y="1446"/>
                  </a:lnTo>
                  <a:lnTo>
                    <a:pt x="26" y="1362"/>
                  </a:lnTo>
                  <a:lnTo>
                    <a:pt x="18" y="1279"/>
                  </a:lnTo>
                  <a:lnTo>
                    <a:pt x="9" y="1195"/>
                  </a:lnTo>
                  <a:lnTo>
                    <a:pt x="1" y="1111"/>
                  </a:lnTo>
                  <a:lnTo>
                    <a:pt x="1" y="1070"/>
                  </a:lnTo>
                  <a:lnTo>
                    <a:pt x="1" y="1028"/>
                  </a:lnTo>
                  <a:lnTo>
                    <a:pt x="1" y="986"/>
                  </a:lnTo>
                  <a:lnTo>
                    <a:pt x="1" y="944"/>
                  </a:lnTo>
                  <a:lnTo>
                    <a:pt x="1" y="903"/>
                  </a:lnTo>
                  <a:lnTo>
                    <a:pt x="1" y="535"/>
                  </a:lnTo>
                  <a:lnTo>
                    <a:pt x="1" y="493"/>
                  </a:lnTo>
                  <a:lnTo>
                    <a:pt x="1" y="452"/>
                  </a:lnTo>
                  <a:lnTo>
                    <a:pt x="1" y="410"/>
                  </a:lnTo>
                  <a:lnTo>
                    <a:pt x="1" y="368"/>
                  </a:lnTo>
                  <a:lnTo>
                    <a:pt x="1" y="335"/>
                  </a:lnTo>
                  <a:lnTo>
                    <a:pt x="1" y="293"/>
                  </a:lnTo>
                  <a:lnTo>
                    <a:pt x="1" y="276"/>
                  </a:lnTo>
                  <a:lnTo>
                    <a:pt x="18" y="251"/>
                  </a:lnTo>
                  <a:lnTo>
                    <a:pt x="34" y="218"/>
                  </a:lnTo>
                  <a:lnTo>
                    <a:pt x="59" y="176"/>
                  </a:lnTo>
                  <a:lnTo>
                    <a:pt x="76" y="142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4"/>
            <p:cNvSpPr/>
            <p:nvPr/>
          </p:nvSpPr>
          <p:spPr>
            <a:xfrm>
              <a:off x="9416459" y="3858637"/>
              <a:ext cx="27229" cy="124108"/>
            </a:xfrm>
            <a:custGeom>
              <a:avLst/>
              <a:gdLst/>
              <a:ahLst/>
              <a:cxnLst/>
              <a:rect l="l" t="t" r="r" b="b"/>
              <a:pathLst>
                <a:path w="552" h="2516" extrusionOk="0">
                  <a:moveTo>
                    <a:pt x="359" y="9"/>
                  </a:moveTo>
                  <a:lnTo>
                    <a:pt x="468" y="93"/>
                  </a:lnTo>
                  <a:lnTo>
                    <a:pt x="476" y="93"/>
                  </a:lnTo>
                  <a:lnTo>
                    <a:pt x="501" y="168"/>
                  </a:lnTo>
                  <a:lnTo>
                    <a:pt x="535" y="235"/>
                  </a:lnTo>
                  <a:lnTo>
                    <a:pt x="535" y="235"/>
                  </a:lnTo>
                  <a:lnTo>
                    <a:pt x="535" y="301"/>
                  </a:lnTo>
                  <a:lnTo>
                    <a:pt x="535" y="368"/>
                  </a:lnTo>
                  <a:lnTo>
                    <a:pt x="535" y="444"/>
                  </a:lnTo>
                  <a:lnTo>
                    <a:pt x="535" y="510"/>
                  </a:lnTo>
                  <a:lnTo>
                    <a:pt x="535" y="577"/>
                  </a:lnTo>
                  <a:lnTo>
                    <a:pt x="535" y="644"/>
                  </a:lnTo>
                  <a:lnTo>
                    <a:pt x="535" y="1195"/>
                  </a:lnTo>
                  <a:lnTo>
                    <a:pt x="535" y="1262"/>
                  </a:lnTo>
                  <a:lnTo>
                    <a:pt x="535" y="1329"/>
                  </a:lnTo>
                  <a:lnTo>
                    <a:pt x="535" y="1404"/>
                  </a:lnTo>
                  <a:lnTo>
                    <a:pt x="535" y="1471"/>
                  </a:lnTo>
                  <a:lnTo>
                    <a:pt x="535" y="1538"/>
                  </a:lnTo>
                  <a:lnTo>
                    <a:pt x="535" y="1605"/>
                  </a:lnTo>
                  <a:lnTo>
                    <a:pt x="535" y="1680"/>
                  </a:lnTo>
                  <a:lnTo>
                    <a:pt x="535" y="1747"/>
                  </a:lnTo>
                  <a:lnTo>
                    <a:pt x="535" y="1814"/>
                  </a:lnTo>
                  <a:lnTo>
                    <a:pt x="535" y="1880"/>
                  </a:lnTo>
                  <a:lnTo>
                    <a:pt x="535" y="1956"/>
                  </a:lnTo>
                  <a:lnTo>
                    <a:pt x="535" y="2022"/>
                  </a:lnTo>
                  <a:lnTo>
                    <a:pt x="543" y="2089"/>
                  </a:lnTo>
                  <a:lnTo>
                    <a:pt x="552" y="2156"/>
                  </a:lnTo>
                  <a:lnTo>
                    <a:pt x="552" y="2223"/>
                  </a:lnTo>
                  <a:lnTo>
                    <a:pt x="552" y="2231"/>
                  </a:lnTo>
                  <a:lnTo>
                    <a:pt x="318" y="2515"/>
                  </a:lnTo>
                  <a:lnTo>
                    <a:pt x="34" y="2281"/>
                  </a:lnTo>
                  <a:lnTo>
                    <a:pt x="34" y="2273"/>
                  </a:lnTo>
                  <a:lnTo>
                    <a:pt x="34" y="2215"/>
                  </a:lnTo>
                  <a:lnTo>
                    <a:pt x="25" y="2139"/>
                  </a:lnTo>
                  <a:lnTo>
                    <a:pt x="17" y="2064"/>
                  </a:lnTo>
                  <a:lnTo>
                    <a:pt x="9" y="1997"/>
                  </a:lnTo>
                  <a:lnTo>
                    <a:pt x="0" y="1922"/>
                  </a:lnTo>
                  <a:lnTo>
                    <a:pt x="0" y="1855"/>
                  </a:lnTo>
                  <a:lnTo>
                    <a:pt x="0" y="1780"/>
                  </a:lnTo>
                  <a:lnTo>
                    <a:pt x="0" y="1705"/>
                  </a:lnTo>
                  <a:lnTo>
                    <a:pt x="0" y="1638"/>
                  </a:lnTo>
                  <a:lnTo>
                    <a:pt x="0" y="1563"/>
                  </a:lnTo>
                  <a:lnTo>
                    <a:pt x="0" y="1488"/>
                  </a:lnTo>
                  <a:lnTo>
                    <a:pt x="0" y="1421"/>
                  </a:lnTo>
                  <a:lnTo>
                    <a:pt x="0" y="1346"/>
                  </a:lnTo>
                  <a:lnTo>
                    <a:pt x="0" y="1279"/>
                  </a:lnTo>
                  <a:lnTo>
                    <a:pt x="0" y="769"/>
                  </a:lnTo>
                  <a:lnTo>
                    <a:pt x="0" y="702"/>
                  </a:lnTo>
                  <a:lnTo>
                    <a:pt x="0" y="627"/>
                  </a:lnTo>
                  <a:lnTo>
                    <a:pt x="0" y="552"/>
                  </a:lnTo>
                  <a:lnTo>
                    <a:pt x="0" y="485"/>
                  </a:lnTo>
                  <a:lnTo>
                    <a:pt x="0" y="410"/>
                  </a:lnTo>
                  <a:lnTo>
                    <a:pt x="0" y="343"/>
                  </a:lnTo>
                  <a:lnTo>
                    <a:pt x="0" y="268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42" y="126"/>
                  </a:lnTo>
                  <a:lnTo>
                    <a:pt x="84" y="68"/>
                  </a:lnTo>
                  <a:lnTo>
                    <a:pt x="92" y="68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34"/>
            <p:cNvSpPr/>
            <p:nvPr/>
          </p:nvSpPr>
          <p:spPr>
            <a:xfrm>
              <a:off x="9606814" y="3854099"/>
              <a:ext cx="24812" cy="146355"/>
            </a:xfrm>
            <a:custGeom>
              <a:avLst/>
              <a:gdLst/>
              <a:ahLst/>
              <a:cxnLst/>
              <a:rect l="l" t="t" r="r" b="b"/>
              <a:pathLst>
                <a:path w="503" h="2967" extrusionOk="0">
                  <a:moveTo>
                    <a:pt x="193" y="1"/>
                  </a:moveTo>
                  <a:lnTo>
                    <a:pt x="410" y="9"/>
                  </a:lnTo>
                  <a:lnTo>
                    <a:pt x="444" y="9"/>
                  </a:lnTo>
                  <a:lnTo>
                    <a:pt x="469" y="51"/>
                  </a:lnTo>
                  <a:lnTo>
                    <a:pt x="469" y="1028"/>
                  </a:lnTo>
                  <a:lnTo>
                    <a:pt x="469" y="1195"/>
                  </a:lnTo>
                  <a:lnTo>
                    <a:pt x="469" y="1363"/>
                  </a:lnTo>
                  <a:lnTo>
                    <a:pt x="469" y="1538"/>
                  </a:lnTo>
                  <a:lnTo>
                    <a:pt x="469" y="1622"/>
                  </a:lnTo>
                  <a:lnTo>
                    <a:pt x="469" y="1705"/>
                  </a:lnTo>
                  <a:lnTo>
                    <a:pt x="469" y="1789"/>
                  </a:lnTo>
                  <a:lnTo>
                    <a:pt x="469" y="1872"/>
                  </a:lnTo>
                  <a:lnTo>
                    <a:pt x="469" y="1956"/>
                  </a:lnTo>
                  <a:lnTo>
                    <a:pt x="469" y="2039"/>
                  </a:lnTo>
                  <a:lnTo>
                    <a:pt x="469" y="2123"/>
                  </a:lnTo>
                  <a:lnTo>
                    <a:pt x="469" y="2206"/>
                  </a:lnTo>
                  <a:lnTo>
                    <a:pt x="469" y="2290"/>
                  </a:lnTo>
                  <a:lnTo>
                    <a:pt x="477" y="2373"/>
                  </a:lnTo>
                  <a:lnTo>
                    <a:pt x="477" y="2457"/>
                  </a:lnTo>
                  <a:lnTo>
                    <a:pt x="485" y="2540"/>
                  </a:lnTo>
                  <a:lnTo>
                    <a:pt x="494" y="2624"/>
                  </a:lnTo>
                  <a:lnTo>
                    <a:pt x="502" y="2708"/>
                  </a:lnTo>
                  <a:lnTo>
                    <a:pt x="260" y="2967"/>
                  </a:lnTo>
                  <a:lnTo>
                    <a:pt x="1" y="2733"/>
                  </a:lnTo>
                  <a:lnTo>
                    <a:pt x="1" y="2649"/>
                  </a:lnTo>
                  <a:lnTo>
                    <a:pt x="1" y="1964"/>
                  </a:lnTo>
                  <a:lnTo>
                    <a:pt x="1" y="1872"/>
                  </a:lnTo>
                  <a:lnTo>
                    <a:pt x="1" y="1789"/>
                  </a:lnTo>
                  <a:lnTo>
                    <a:pt x="1" y="1705"/>
                  </a:lnTo>
                  <a:lnTo>
                    <a:pt x="1" y="1622"/>
                  </a:lnTo>
                  <a:lnTo>
                    <a:pt x="1" y="1530"/>
                  </a:lnTo>
                  <a:lnTo>
                    <a:pt x="9" y="1363"/>
                  </a:lnTo>
                  <a:lnTo>
                    <a:pt x="18" y="1187"/>
                  </a:lnTo>
                  <a:lnTo>
                    <a:pt x="26" y="1020"/>
                  </a:lnTo>
                  <a:lnTo>
                    <a:pt x="34" y="845"/>
                  </a:lnTo>
                  <a:lnTo>
                    <a:pt x="43" y="678"/>
                  </a:lnTo>
                  <a:lnTo>
                    <a:pt x="51" y="510"/>
                  </a:lnTo>
                  <a:lnTo>
                    <a:pt x="59" y="335"/>
                  </a:lnTo>
                  <a:lnTo>
                    <a:pt x="76" y="168"/>
                  </a:lnTo>
                  <a:lnTo>
                    <a:pt x="84" y="34"/>
                  </a:lnTo>
                  <a:lnTo>
                    <a:pt x="1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34"/>
            <p:cNvSpPr/>
            <p:nvPr/>
          </p:nvSpPr>
          <p:spPr>
            <a:xfrm>
              <a:off x="9714852" y="3820753"/>
              <a:ext cx="31323" cy="144283"/>
            </a:xfrm>
            <a:custGeom>
              <a:avLst/>
              <a:gdLst/>
              <a:ahLst/>
              <a:cxnLst/>
              <a:rect l="l" t="t" r="r" b="b"/>
              <a:pathLst>
                <a:path w="635" h="2925" extrusionOk="0">
                  <a:moveTo>
                    <a:pt x="443" y="75"/>
                  </a:moveTo>
                  <a:lnTo>
                    <a:pt x="568" y="242"/>
                  </a:lnTo>
                  <a:lnTo>
                    <a:pt x="618" y="293"/>
                  </a:lnTo>
                  <a:lnTo>
                    <a:pt x="627" y="401"/>
                  </a:lnTo>
                  <a:lnTo>
                    <a:pt x="627" y="443"/>
                  </a:lnTo>
                  <a:lnTo>
                    <a:pt x="635" y="560"/>
                  </a:lnTo>
                  <a:lnTo>
                    <a:pt x="635" y="602"/>
                  </a:lnTo>
                  <a:lnTo>
                    <a:pt x="635" y="719"/>
                  </a:lnTo>
                  <a:lnTo>
                    <a:pt x="635" y="877"/>
                  </a:lnTo>
                  <a:lnTo>
                    <a:pt x="635" y="1036"/>
                  </a:lnTo>
                  <a:lnTo>
                    <a:pt x="635" y="1153"/>
                  </a:lnTo>
                  <a:lnTo>
                    <a:pt x="635" y="1203"/>
                  </a:lnTo>
                  <a:lnTo>
                    <a:pt x="635" y="1362"/>
                  </a:lnTo>
                  <a:lnTo>
                    <a:pt x="635" y="1479"/>
                  </a:lnTo>
                  <a:lnTo>
                    <a:pt x="635" y="1780"/>
                  </a:lnTo>
                  <a:lnTo>
                    <a:pt x="627" y="2005"/>
                  </a:lnTo>
                  <a:lnTo>
                    <a:pt x="627" y="2039"/>
                  </a:lnTo>
                  <a:lnTo>
                    <a:pt x="593" y="2323"/>
                  </a:lnTo>
                  <a:lnTo>
                    <a:pt x="593" y="2323"/>
                  </a:lnTo>
                  <a:lnTo>
                    <a:pt x="560" y="2640"/>
                  </a:lnTo>
                  <a:lnTo>
                    <a:pt x="318" y="2924"/>
                  </a:lnTo>
                  <a:lnTo>
                    <a:pt x="67" y="2640"/>
                  </a:lnTo>
                  <a:lnTo>
                    <a:pt x="33" y="2323"/>
                  </a:lnTo>
                  <a:lnTo>
                    <a:pt x="33" y="2323"/>
                  </a:lnTo>
                  <a:lnTo>
                    <a:pt x="8" y="2030"/>
                  </a:lnTo>
                  <a:lnTo>
                    <a:pt x="8" y="1997"/>
                  </a:lnTo>
                  <a:lnTo>
                    <a:pt x="0" y="1771"/>
                  </a:lnTo>
                  <a:lnTo>
                    <a:pt x="0" y="1679"/>
                  </a:lnTo>
                  <a:lnTo>
                    <a:pt x="0" y="1512"/>
                  </a:lnTo>
                  <a:lnTo>
                    <a:pt x="0" y="1479"/>
                  </a:lnTo>
                  <a:lnTo>
                    <a:pt x="8" y="1354"/>
                  </a:lnTo>
                  <a:lnTo>
                    <a:pt x="8" y="1195"/>
                  </a:lnTo>
                  <a:lnTo>
                    <a:pt x="8" y="1145"/>
                  </a:lnTo>
                  <a:lnTo>
                    <a:pt x="17" y="1028"/>
                  </a:lnTo>
                  <a:lnTo>
                    <a:pt x="33" y="869"/>
                  </a:lnTo>
                  <a:lnTo>
                    <a:pt x="42" y="702"/>
                  </a:lnTo>
                  <a:lnTo>
                    <a:pt x="50" y="585"/>
                  </a:lnTo>
                  <a:lnTo>
                    <a:pt x="50" y="543"/>
                  </a:lnTo>
                  <a:lnTo>
                    <a:pt x="67" y="426"/>
                  </a:lnTo>
                  <a:lnTo>
                    <a:pt x="75" y="384"/>
                  </a:lnTo>
                  <a:lnTo>
                    <a:pt x="92" y="276"/>
                  </a:lnTo>
                  <a:lnTo>
                    <a:pt x="150" y="226"/>
                  </a:lnTo>
                  <a:lnTo>
                    <a:pt x="284" y="67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34"/>
            <p:cNvSpPr/>
            <p:nvPr/>
          </p:nvSpPr>
          <p:spPr>
            <a:xfrm>
              <a:off x="9833534" y="3833085"/>
              <a:ext cx="21852" cy="111332"/>
            </a:xfrm>
            <a:custGeom>
              <a:avLst/>
              <a:gdLst/>
              <a:ahLst/>
              <a:cxnLst/>
              <a:rect l="l" t="t" r="r" b="b"/>
              <a:pathLst>
                <a:path w="443" h="2257" extrusionOk="0">
                  <a:moveTo>
                    <a:pt x="443" y="76"/>
                  </a:moveTo>
                  <a:lnTo>
                    <a:pt x="443" y="84"/>
                  </a:lnTo>
                  <a:lnTo>
                    <a:pt x="443" y="201"/>
                  </a:lnTo>
                  <a:lnTo>
                    <a:pt x="443" y="586"/>
                  </a:lnTo>
                  <a:lnTo>
                    <a:pt x="443" y="719"/>
                  </a:lnTo>
                  <a:lnTo>
                    <a:pt x="443" y="736"/>
                  </a:lnTo>
                  <a:lnTo>
                    <a:pt x="434" y="836"/>
                  </a:lnTo>
                  <a:lnTo>
                    <a:pt x="418" y="1095"/>
                  </a:lnTo>
                  <a:lnTo>
                    <a:pt x="418" y="1220"/>
                  </a:lnTo>
                  <a:lnTo>
                    <a:pt x="409" y="1346"/>
                  </a:lnTo>
                  <a:lnTo>
                    <a:pt x="401" y="1479"/>
                  </a:lnTo>
                  <a:lnTo>
                    <a:pt x="393" y="1546"/>
                  </a:lnTo>
                  <a:lnTo>
                    <a:pt x="393" y="1605"/>
                  </a:lnTo>
                  <a:lnTo>
                    <a:pt x="384" y="1730"/>
                  </a:lnTo>
                  <a:lnTo>
                    <a:pt x="368" y="1864"/>
                  </a:lnTo>
                  <a:lnTo>
                    <a:pt x="359" y="1922"/>
                  </a:lnTo>
                  <a:lnTo>
                    <a:pt x="351" y="1989"/>
                  </a:lnTo>
                  <a:lnTo>
                    <a:pt x="343" y="2048"/>
                  </a:lnTo>
                  <a:lnTo>
                    <a:pt x="343" y="2106"/>
                  </a:lnTo>
                  <a:lnTo>
                    <a:pt x="343" y="2114"/>
                  </a:lnTo>
                  <a:lnTo>
                    <a:pt x="150" y="2256"/>
                  </a:lnTo>
                  <a:lnTo>
                    <a:pt x="0" y="2064"/>
                  </a:lnTo>
                  <a:lnTo>
                    <a:pt x="0" y="2056"/>
                  </a:lnTo>
                  <a:lnTo>
                    <a:pt x="8" y="2006"/>
                  </a:lnTo>
                  <a:lnTo>
                    <a:pt x="25" y="1947"/>
                  </a:lnTo>
                  <a:lnTo>
                    <a:pt x="33" y="1880"/>
                  </a:lnTo>
                  <a:lnTo>
                    <a:pt x="42" y="1822"/>
                  </a:lnTo>
                  <a:lnTo>
                    <a:pt x="58" y="1697"/>
                  </a:lnTo>
                  <a:lnTo>
                    <a:pt x="75" y="1571"/>
                  </a:lnTo>
                  <a:lnTo>
                    <a:pt x="84" y="1513"/>
                  </a:lnTo>
                  <a:lnTo>
                    <a:pt x="92" y="1446"/>
                  </a:lnTo>
                  <a:lnTo>
                    <a:pt x="117" y="1321"/>
                  </a:lnTo>
                  <a:lnTo>
                    <a:pt x="134" y="1195"/>
                  </a:lnTo>
                  <a:lnTo>
                    <a:pt x="150" y="1062"/>
                  </a:lnTo>
                  <a:lnTo>
                    <a:pt x="175" y="811"/>
                  </a:lnTo>
                  <a:lnTo>
                    <a:pt x="192" y="711"/>
                  </a:lnTo>
                  <a:lnTo>
                    <a:pt x="192" y="686"/>
                  </a:lnTo>
                  <a:lnTo>
                    <a:pt x="217" y="561"/>
                  </a:lnTo>
                  <a:lnTo>
                    <a:pt x="217" y="527"/>
                  </a:lnTo>
                  <a:lnTo>
                    <a:pt x="242" y="435"/>
                  </a:lnTo>
                  <a:lnTo>
                    <a:pt x="259" y="335"/>
                  </a:lnTo>
                  <a:lnTo>
                    <a:pt x="267" y="310"/>
                  </a:lnTo>
                  <a:lnTo>
                    <a:pt x="292" y="185"/>
                  </a:lnTo>
                  <a:lnTo>
                    <a:pt x="317" y="68"/>
                  </a:lnTo>
                  <a:lnTo>
                    <a:pt x="317" y="59"/>
                  </a:lnTo>
                  <a:lnTo>
                    <a:pt x="3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34"/>
            <p:cNvSpPr/>
            <p:nvPr/>
          </p:nvSpPr>
          <p:spPr>
            <a:xfrm>
              <a:off x="7932934" y="4147943"/>
              <a:ext cx="83314" cy="58946"/>
            </a:xfrm>
            <a:custGeom>
              <a:avLst/>
              <a:gdLst/>
              <a:ahLst/>
              <a:cxnLst/>
              <a:rect l="l" t="t" r="r" b="b"/>
              <a:pathLst>
                <a:path w="1689" h="1195" extrusionOk="0">
                  <a:moveTo>
                    <a:pt x="93" y="9"/>
                  </a:moveTo>
                  <a:lnTo>
                    <a:pt x="193" y="42"/>
                  </a:lnTo>
                  <a:lnTo>
                    <a:pt x="293" y="84"/>
                  </a:lnTo>
                  <a:lnTo>
                    <a:pt x="352" y="101"/>
                  </a:lnTo>
                  <a:lnTo>
                    <a:pt x="402" y="117"/>
                  </a:lnTo>
                  <a:lnTo>
                    <a:pt x="502" y="151"/>
                  </a:lnTo>
                  <a:lnTo>
                    <a:pt x="535" y="159"/>
                  </a:lnTo>
                  <a:lnTo>
                    <a:pt x="602" y="184"/>
                  </a:lnTo>
                  <a:lnTo>
                    <a:pt x="711" y="226"/>
                  </a:lnTo>
                  <a:lnTo>
                    <a:pt x="719" y="226"/>
                  </a:lnTo>
                  <a:lnTo>
                    <a:pt x="803" y="268"/>
                  </a:lnTo>
                  <a:lnTo>
                    <a:pt x="895" y="326"/>
                  </a:lnTo>
                  <a:lnTo>
                    <a:pt x="961" y="360"/>
                  </a:lnTo>
                  <a:lnTo>
                    <a:pt x="986" y="376"/>
                  </a:lnTo>
                  <a:lnTo>
                    <a:pt x="1070" y="435"/>
                  </a:lnTo>
                  <a:lnTo>
                    <a:pt x="1162" y="493"/>
                  </a:lnTo>
                  <a:lnTo>
                    <a:pt x="1245" y="543"/>
                  </a:lnTo>
                  <a:lnTo>
                    <a:pt x="1254" y="543"/>
                  </a:lnTo>
                  <a:lnTo>
                    <a:pt x="1337" y="602"/>
                  </a:lnTo>
                  <a:lnTo>
                    <a:pt x="1421" y="660"/>
                  </a:lnTo>
                  <a:lnTo>
                    <a:pt x="1513" y="719"/>
                  </a:lnTo>
                  <a:lnTo>
                    <a:pt x="1605" y="777"/>
                  </a:lnTo>
                  <a:lnTo>
                    <a:pt x="1688" y="1120"/>
                  </a:lnTo>
                  <a:lnTo>
                    <a:pt x="1346" y="1195"/>
                  </a:lnTo>
                  <a:lnTo>
                    <a:pt x="1254" y="1145"/>
                  </a:lnTo>
                  <a:lnTo>
                    <a:pt x="1162" y="1095"/>
                  </a:lnTo>
                  <a:lnTo>
                    <a:pt x="1062" y="1036"/>
                  </a:lnTo>
                  <a:lnTo>
                    <a:pt x="978" y="986"/>
                  </a:lnTo>
                  <a:lnTo>
                    <a:pt x="970" y="986"/>
                  </a:lnTo>
                  <a:lnTo>
                    <a:pt x="878" y="936"/>
                  </a:lnTo>
                  <a:lnTo>
                    <a:pt x="794" y="877"/>
                  </a:lnTo>
                  <a:lnTo>
                    <a:pt x="702" y="819"/>
                  </a:lnTo>
                  <a:lnTo>
                    <a:pt x="677" y="802"/>
                  </a:lnTo>
                  <a:lnTo>
                    <a:pt x="611" y="752"/>
                  </a:lnTo>
                  <a:lnTo>
                    <a:pt x="527" y="694"/>
                  </a:lnTo>
                  <a:lnTo>
                    <a:pt x="452" y="635"/>
                  </a:lnTo>
                  <a:lnTo>
                    <a:pt x="443" y="627"/>
                  </a:lnTo>
                  <a:lnTo>
                    <a:pt x="368" y="543"/>
                  </a:lnTo>
                  <a:lnTo>
                    <a:pt x="310" y="493"/>
                  </a:lnTo>
                  <a:lnTo>
                    <a:pt x="293" y="460"/>
                  </a:lnTo>
                  <a:lnTo>
                    <a:pt x="218" y="376"/>
                  </a:lnTo>
                  <a:lnTo>
                    <a:pt x="184" y="334"/>
                  </a:lnTo>
                  <a:lnTo>
                    <a:pt x="151" y="284"/>
                  </a:lnTo>
                  <a:lnTo>
                    <a:pt x="84" y="192"/>
                  </a:lnTo>
                  <a:lnTo>
                    <a:pt x="17" y="117"/>
                  </a:lnTo>
                  <a:lnTo>
                    <a:pt x="17" y="109"/>
                  </a:lnTo>
                  <a:lnTo>
                    <a:pt x="1" y="17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34"/>
            <p:cNvSpPr/>
            <p:nvPr/>
          </p:nvSpPr>
          <p:spPr>
            <a:xfrm>
              <a:off x="8153823" y="4012341"/>
              <a:ext cx="79565" cy="96485"/>
            </a:xfrm>
            <a:custGeom>
              <a:avLst/>
              <a:gdLst/>
              <a:ahLst/>
              <a:cxnLst/>
              <a:rect l="l" t="t" r="r" b="b"/>
              <a:pathLst>
                <a:path w="1613" h="1956" extrusionOk="0">
                  <a:moveTo>
                    <a:pt x="101" y="34"/>
                  </a:moveTo>
                  <a:lnTo>
                    <a:pt x="109" y="34"/>
                  </a:lnTo>
                  <a:lnTo>
                    <a:pt x="226" y="101"/>
                  </a:lnTo>
                  <a:lnTo>
                    <a:pt x="301" y="134"/>
                  </a:lnTo>
                  <a:lnTo>
                    <a:pt x="360" y="168"/>
                  </a:lnTo>
                  <a:lnTo>
                    <a:pt x="443" y="210"/>
                  </a:lnTo>
                  <a:lnTo>
                    <a:pt x="502" y="251"/>
                  </a:lnTo>
                  <a:lnTo>
                    <a:pt x="552" y="285"/>
                  </a:lnTo>
                  <a:lnTo>
                    <a:pt x="594" y="335"/>
                  </a:lnTo>
                  <a:lnTo>
                    <a:pt x="677" y="419"/>
                  </a:lnTo>
                  <a:lnTo>
                    <a:pt x="777" y="535"/>
                  </a:lnTo>
                  <a:lnTo>
                    <a:pt x="836" y="602"/>
                  </a:lnTo>
                  <a:lnTo>
                    <a:pt x="953" y="753"/>
                  </a:lnTo>
                  <a:lnTo>
                    <a:pt x="1036" y="861"/>
                  </a:lnTo>
                  <a:lnTo>
                    <a:pt x="1120" y="962"/>
                  </a:lnTo>
                  <a:lnTo>
                    <a:pt x="1187" y="1045"/>
                  </a:lnTo>
                  <a:lnTo>
                    <a:pt x="1203" y="1070"/>
                  </a:lnTo>
                  <a:lnTo>
                    <a:pt x="1287" y="1187"/>
                  </a:lnTo>
                  <a:lnTo>
                    <a:pt x="1371" y="1296"/>
                  </a:lnTo>
                  <a:lnTo>
                    <a:pt x="1446" y="1413"/>
                  </a:lnTo>
                  <a:lnTo>
                    <a:pt x="1529" y="1521"/>
                  </a:lnTo>
                  <a:lnTo>
                    <a:pt x="1604" y="1630"/>
                  </a:lnTo>
                  <a:lnTo>
                    <a:pt x="1613" y="1638"/>
                  </a:lnTo>
                  <a:lnTo>
                    <a:pt x="1563" y="1956"/>
                  </a:lnTo>
                  <a:lnTo>
                    <a:pt x="1245" y="1914"/>
                  </a:lnTo>
                  <a:lnTo>
                    <a:pt x="1237" y="1906"/>
                  </a:lnTo>
                  <a:lnTo>
                    <a:pt x="1153" y="1814"/>
                  </a:lnTo>
                  <a:lnTo>
                    <a:pt x="1070" y="1705"/>
                  </a:lnTo>
                  <a:lnTo>
                    <a:pt x="978" y="1605"/>
                  </a:lnTo>
                  <a:lnTo>
                    <a:pt x="894" y="1496"/>
                  </a:lnTo>
                  <a:lnTo>
                    <a:pt x="802" y="1396"/>
                  </a:lnTo>
                  <a:lnTo>
                    <a:pt x="786" y="1371"/>
                  </a:lnTo>
                  <a:lnTo>
                    <a:pt x="719" y="1287"/>
                  </a:lnTo>
                  <a:lnTo>
                    <a:pt x="627" y="1187"/>
                  </a:lnTo>
                  <a:lnTo>
                    <a:pt x="535" y="1078"/>
                  </a:lnTo>
                  <a:lnTo>
                    <a:pt x="418" y="936"/>
                  </a:lnTo>
                  <a:lnTo>
                    <a:pt x="360" y="870"/>
                  </a:lnTo>
                  <a:lnTo>
                    <a:pt x="268" y="744"/>
                  </a:lnTo>
                  <a:lnTo>
                    <a:pt x="193" y="652"/>
                  </a:lnTo>
                  <a:lnTo>
                    <a:pt x="159" y="602"/>
                  </a:lnTo>
                  <a:lnTo>
                    <a:pt x="134" y="544"/>
                  </a:lnTo>
                  <a:lnTo>
                    <a:pt x="109" y="477"/>
                  </a:lnTo>
                  <a:lnTo>
                    <a:pt x="84" y="385"/>
                  </a:lnTo>
                  <a:lnTo>
                    <a:pt x="59" y="318"/>
                  </a:lnTo>
                  <a:lnTo>
                    <a:pt x="42" y="243"/>
                  </a:lnTo>
                  <a:lnTo>
                    <a:pt x="0" y="109"/>
                  </a:lnTo>
                  <a:lnTo>
                    <a:pt x="0" y="101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34"/>
            <p:cNvSpPr/>
            <p:nvPr/>
          </p:nvSpPr>
          <p:spPr>
            <a:xfrm>
              <a:off x="8311671" y="3919211"/>
              <a:ext cx="103884" cy="112565"/>
            </a:xfrm>
            <a:custGeom>
              <a:avLst/>
              <a:gdLst/>
              <a:ahLst/>
              <a:cxnLst/>
              <a:rect l="l" t="t" r="r" b="b"/>
              <a:pathLst>
                <a:path w="2106" h="2282" extrusionOk="0">
                  <a:moveTo>
                    <a:pt x="1696" y="2148"/>
                  </a:moveTo>
                  <a:lnTo>
                    <a:pt x="1646" y="2081"/>
                  </a:lnTo>
                  <a:lnTo>
                    <a:pt x="1587" y="2014"/>
                  </a:lnTo>
                  <a:lnTo>
                    <a:pt x="1587" y="2014"/>
                  </a:lnTo>
                  <a:lnTo>
                    <a:pt x="1537" y="1956"/>
                  </a:lnTo>
                  <a:lnTo>
                    <a:pt x="1479" y="1889"/>
                  </a:lnTo>
                  <a:lnTo>
                    <a:pt x="1420" y="1822"/>
                  </a:lnTo>
                  <a:lnTo>
                    <a:pt x="1370" y="1755"/>
                  </a:lnTo>
                  <a:lnTo>
                    <a:pt x="1353" y="1747"/>
                  </a:lnTo>
                  <a:lnTo>
                    <a:pt x="1312" y="1697"/>
                  </a:lnTo>
                  <a:lnTo>
                    <a:pt x="1262" y="1630"/>
                  </a:lnTo>
                  <a:lnTo>
                    <a:pt x="1211" y="1563"/>
                  </a:lnTo>
                  <a:lnTo>
                    <a:pt x="1153" y="1496"/>
                  </a:lnTo>
                  <a:lnTo>
                    <a:pt x="1103" y="1429"/>
                  </a:lnTo>
                  <a:lnTo>
                    <a:pt x="1044" y="1362"/>
                  </a:lnTo>
                  <a:lnTo>
                    <a:pt x="994" y="1296"/>
                  </a:lnTo>
                  <a:lnTo>
                    <a:pt x="936" y="1237"/>
                  </a:lnTo>
                  <a:lnTo>
                    <a:pt x="877" y="1170"/>
                  </a:lnTo>
                  <a:lnTo>
                    <a:pt x="827" y="1112"/>
                  </a:lnTo>
                  <a:lnTo>
                    <a:pt x="794" y="1070"/>
                  </a:lnTo>
                  <a:lnTo>
                    <a:pt x="769" y="1045"/>
                  </a:lnTo>
                  <a:lnTo>
                    <a:pt x="710" y="987"/>
                  </a:lnTo>
                  <a:lnTo>
                    <a:pt x="652" y="920"/>
                  </a:lnTo>
                  <a:lnTo>
                    <a:pt x="593" y="861"/>
                  </a:lnTo>
                  <a:lnTo>
                    <a:pt x="535" y="794"/>
                  </a:lnTo>
                  <a:lnTo>
                    <a:pt x="476" y="736"/>
                  </a:lnTo>
                  <a:lnTo>
                    <a:pt x="460" y="719"/>
                  </a:lnTo>
                  <a:lnTo>
                    <a:pt x="418" y="669"/>
                  </a:lnTo>
                  <a:lnTo>
                    <a:pt x="359" y="611"/>
                  </a:lnTo>
                  <a:lnTo>
                    <a:pt x="301" y="544"/>
                  </a:lnTo>
                  <a:lnTo>
                    <a:pt x="242" y="485"/>
                  </a:lnTo>
                  <a:lnTo>
                    <a:pt x="209" y="452"/>
                  </a:lnTo>
                  <a:lnTo>
                    <a:pt x="184" y="418"/>
                  </a:lnTo>
                  <a:lnTo>
                    <a:pt x="159" y="377"/>
                  </a:lnTo>
                  <a:lnTo>
                    <a:pt x="142" y="335"/>
                  </a:lnTo>
                  <a:lnTo>
                    <a:pt x="100" y="260"/>
                  </a:lnTo>
                  <a:lnTo>
                    <a:pt x="100" y="260"/>
                  </a:lnTo>
                  <a:lnTo>
                    <a:pt x="50" y="185"/>
                  </a:lnTo>
                  <a:lnTo>
                    <a:pt x="0" y="109"/>
                  </a:lnTo>
                  <a:lnTo>
                    <a:pt x="0" y="101"/>
                  </a:lnTo>
                  <a:lnTo>
                    <a:pt x="0" y="9"/>
                  </a:lnTo>
                  <a:lnTo>
                    <a:pt x="92" y="1"/>
                  </a:lnTo>
                  <a:lnTo>
                    <a:pt x="100" y="1"/>
                  </a:lnTo>
                  <a:lnTo>
                    <a:pt x="175" y="34"/>
                  </a:lnTo>
                  <a:lnTo>
                    <a:pt x="259" y="76"/>
                  </a:lnTo>
                  <a:lnTo>
                    <a:pt x="259" y="76"/>
                  </a:lnTo>
                  <a:lnTo>
                    <a:pt x="343" y="109"/>
                  </a:lnTo>
                  <a:lnTo>
                    <a:pt x="384" y="126"/>
                  </a:lnTo>
                  <a:lnTo>
                    <a:pt x="426" y="151"/>
                  </a:lnTo>
                  <a:lnTo>
                    <a:pt x="468" y="168"/>
                  </a:lnTo>
                  <a:lnTo>
                    <a:pt x="501" y="193"/>
                  </a:lnTo>
                  <a:lnTo>
                    <a:pt x="576" y="251"/>
                  </a:lnTo>
                  <a:lnTo>
                    <a:pt x="643" y="310"/>
                  </a:lnTo>
                  <a:lnTo>
                    <a:pt x="710" y="368"/>
                  </a:lnTo>
                  <a:lnTo>
                    <a:pt x="760" y="402"/>
                  </a:lnTo>
                  <a:lnTo>
                    <a:pt x="777" y="418"/>
                  </a:lnTo>
                  <a:lnTo>
                    <a:pt x="844" y="477"/>
                  </a:lnTo>
                  <a:lnTo>
                    <a:pt x="911" y="544"/>
                  </a:lnTo>
                  <a:lnTo>
                    <a:pt x="977" y="602"/>
                  </a:lnTo>
                  <a:lnTo>
                    <a:pt x="1044" y="661"/>
                  </a:lnTo>
                  <a:lnTo>
                    <a:pt x="1103" y="719"/>
                  </a:lnTo>
                  <a:lnTo>
                    <a:pt x="1136" y="744"/>
                  </a:lnTo>
                  <a:lnTo>
                    <a:pt x="1170" y="786"/>
                  </a:lnTo>
                  <a:lnTo>
                    <a:pt x="1228" y="845"/>
                  </a:lnTo>
                  <a:lnTo>
                    <a:pt x="1295" y="911"/>
                  </a:lnTo>
                  <a:lnTo>
                    <a:pt x="1353" y="978"/>
                  </a:lnTo>
                  <a:lnTo>
                    <a:pt x="1412" y="1045"/>
                  </a:lnTo>
                  <a:lnTo>
                    <a:pt x="1470" y="1104"/>
                  </a:lnTo>
                  <a:lnTo>
                    <a:pt x="1529" y="1170"/>
                  </a:lnTo>
                  <a:lnTo>
                    <a:pt x="1587" y="1237"/>
                  </a:lnTo>
                  <a:lnTo>
                    <a:pt x="1646" y="1312"/>
                  </a:lnTo>
                  <a:lnTo>
                    <a:pt x="1704" y="1379"/>
                  </a:lnTo>
                  <a:lnTo>
                    <a:pt x="1754" y="1429"/>
                  </a:lnTo>
                  <a:lnTo>
                    <a:pt x="1763" y="1446"/>
                  </a:lnTo>
                  <a:lnTo>
                    <a:pt x="1813" y="1521"/>
                  </a:lnTo>
                  <a:lnTo>
                    <a:pt x="1863" y="1596"/>
                  </a:lnTo>
                  <a:lnTo>
                    <a:pt x="1913" y="1672"/>
                  </a:lnTo>
                  <a:lnTo>
                    <a:pt x="1963" y="1747"/>
                  </a:lnTo>
                  <a:lnTo>
                    <a:pt x="1963" y="1747"/>
                  </a:lnTo>
                  <a:lnTo>
                    <a:pt x="2013" y="1822"/>
                  </a:lnTo>
                  <a:lnTo>
                    <a:pt x="2055" y="1897"/>
                  </a:lnTo>
                  <a:lnTo>
                    <a:pt x="2105" y="1972"/>
                  </a:lnTo>
                  <a:lnTo>
                    <a:pt x="2055" y="2281"/>
                  </a:lnTo>
                  <a:lnTo>
                    <a:pt x="1754" y="2215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34"/>
            <p:cNvSpPr/>
            <p:nvPr/>
          </p:nvSpPr>
          <p:spPr>
            <a:xfrm>
              <a:off x="8197922" y="4197369"/>
              <a:ext cx="50314" cy="56529"/>
            </a:xfrm>
            <a:custGeom>
              <a:avLst/>
              <a:gdLst/>
              <a:ahLst/>
              <a:cxnLst/>
              <a:rect l="l" t="t" r="r" b="b"/>
              <a:pathLst>
                <a:path w="1020" h="1146" extrusionOk="0">
                  <a:moveTo>
                    <a:pt x="276" y="17"/>
                  </a:moveTo>
                  <a:lnTo>
                    <a:pt x="301" y="17"/>
                  </a:lnTo>
                  <a:lnTo>
                    <a:pt x="309" y="34"/>
                  </a:lnTo>
                  <a:lnTo>
                    <a:pt x="334" y="59"/>
                  </a:lnTo>
                  <a:lnTo>
                    <a:pt x="351" y="93"/>
                  </a:lnTo>
                  <a:lnTo>
                    <a:pt x="376" y="118"/>
                  </a:lnTo>
                  <a:lnTo>
                    <a:pt x="401" y="143"/>
                  </a:lnTo>
                  <a:lnTo>
                    <a:pt x="418" y="176"/>
                  </a:lnTo>
                  <a:lnTo>
                    <a:pt x="443" y="201"/>
                  </a:lnTo>
                  <a:lnTo>
                    <a:pt x="460" y="226"/>
                  </a:lnTo>
                  <a:lnTo>
                    <a:pt x="485" y="251"/>
                  </a:lnTo>
                  <a:lnTo>
                    <a:pt x="535" y="310"/>
                  </a:lnTo>
                  <a:lnTo>
                    <a:pt x="577" y="360"/>
                  </a:lnTo>
                  <a:lnTo>
                    <a:pt x="627" y="418"/>
                  </a:lnTo>
                  <a:lnTo>
                    <a:pt x="677" y="469"/>
                  </a:lnTo>
                  <a:lnTo>
                    <a:pt x="694" y="494"/>
                  </a:lnTo>
                  <a:lnTo>
                    <a:pt x="719" y="527"/>
                  </a:lnTo>
                  <a:lnTo>
                    <a:pt x="769" y="577"/>
                  </a:lnTo>
                  <a:lnTo>
                    <a:pt x="819" y="636"/>
                  </a:lnTo>
                  <a:lnTo>
                    <a:pt x="928" y="736"/>
                  </a:lnTo>
                  <a:lnTo>
                    <a:pt x="1020" y="845"/>
                  </a:lnTo>
                  <a:lnTo>
                    <a:pt x="1020" y="845"/>
                  </a:lnTo>
                  <a:lnTo>
                    <a:pt x="1003" y="1145"/>
                  </a:lnTo>
                  <a:lnTo>
                    <a:pt x="694" y="1129"/>
                  </a:lnTo>
                  <a:lnTo>
                    <a:pt x="694" y="1129"/>
                  </a:lnTo>
                  <a:lnTo>
                    <a:pt x="602" y="1020"/>
                  </a:lnTo>
                  <a:lnTo>
                    <a:pt x="510" y="911"/>
                  </a:lnTo>
                  <a:lnTo>
                    <a:pt x="460" y="853"/>
                  </a:lnTo>
                  <a:lnTo>
                    <a:pt x="410" y="794"/>
                  </a:lnTo>
                  <a:lnTo>
                    <a:pt x="385" y="753"/>
                  </a:lnTo>
                  <a:lnTo>
                    <a:pt x="368" y="736"/>
                  </a:lnTo>
                  <a:lnTo>
                    <a:pt x="318" y="677"/>
                  </a:lnTo>
                  <a:lnTo>
                    <a:pt x="276" y="611"/>
                  </a:lnTo>
                  <a:lnTo>
                    <a:pt x="226" y="552"/>
                  </a:lnTo>
                  <a:lnTo>
                    <a:pt x="184" y="494"/>
                  </a:lnTo>
                  <a:lnTo>
                    <a:pt x="159" y="460"/>
                  </a:lnTo>
                  <a:lnTo>
                    <a:pt x="142" y="427"/>
                  </a:lnTo>
                  <a:lnTo>
                    <a:pt x="117" y="393"/>
                  </a:lnTo>
                  <a:lnTo>
                    <a:pt x="92" y="368"/>
                  </a:lnTo>
                  <a:lnTo>
                    <a:pt x="76" y="335"/>
                  </a:lnTo>
                  <a:lnTo>
                    <a:pt x="50" y="302"/>
                  </a:lnTo>
                  <a:lnTo>
                    <a:pt x="34" y="268"/>
                  </a:lnTo>
                  <a:lnTo>
                    <a:pt x="9" y="235"/>
                  </a:lnTo>
                  <a:lnTo>
                    <a:pt x="0" y="210"/>
                  </a:lnTo>
                  <a:lnTo>
                    <a:pt x="9" y="193"/>
                  </a:lnTo>
                  <a:lnTo>
                    <a:pt x="25" y="134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34"/>
            <p:cNvSpPr/>
            <p:nvPr/>
          </p:nvSpPr>
          <p:spPr>
            <a:xfrm>
              <a:off x="7752050" y="4290499"/>
              <a:ext cx="126130" cy="47848"/>
            </a:xfrm>
            <a:custGeom>
              <a:avLst/>
              <a:gdLst/>
              <a:ahLst/>
              <a:cxnLst/>
              <a:rect l="l" t="t" r="r" b="b"/>
              <a:pathLst>
                <a:path w="2557" h="970" extrusionOk="0">
                  <a:moveTo>
                    <a:pt x="393" y="9"/>
                  </a:moveTo>
                  <a:lnTo>
                    <a:pt x="468" y="17"/>
                  </a:lnTo>
                  <a:lnTo>
                    <a:pt x="543" y="34"/>
                  </a:lnTo>
                  <a:lnTo>
                    <a:pt x="618" y="51"/>
                  </a:lnTo>
                  <a:lnTo>
                    <a:pt x="694" y="68"/>
                  </a:lnTo>
                  <a:lnTo>
                    <a:pt x="769" y="93"/>
                  </a:lnTo>
                  <a:lnTo>
                    <a:pt x="844" y="109"/>
                  </a:lnTo>
                  <a:lnTo>
                    <a:pt x="844" y="109"/>
                  </a:lnTo>
                  <a:lnTo>
                    <a:pt x="911" y="126"/>
                  </a:lnTo>
                  <a:lnTo>
                    <a:pt x="986" y="151"/>
                  </a:lnTo>
                  <a:lnTo>
                    <a:pt x="1061" y="176"/>
                  </a:lnTo>
                  <a:lnTo>
                    <a:pt x="1128" y="193"/>
                  </a:lnTo>
                  <a:lnTo>
                    <a:pt x="1203" y="218"/>
                  </a:lnTo>
                  <a:lnTo>
                    <a:pt x="1278" y="243"/>
                  </a:lnTo>
                  <a:lnTo>
                    <a:pt x="1420" y="285"/>
                  </a:lnTo>
                  <a:lnTo>
                    <a:pt x="1546" y="327"/>
                  </a:lnTo>
                  <a:lnTo>
                    <a:pt x="1571" y="335"/>
                  </a:lnTo>
                  <a:lnTo>
                    <a:pt x="1713" y="385"/>
                  </a:lnTo>
                  <a:lnTo>
                    <a:pt x="1855" y="427"/>
                  </a:lnTo>
                  <a:lnTo>
                    <a:pt x="1997" y="477"/>
                  </a:lnTo>
                  <a:lnTo>
                    <a:pt x="2064" y="502"/>
                  </a:lnTo>
                  <a:lnTo>
                    <a:pt x="2139" y="519"/>
                  </a:lnTo>
                  <a:lnTo>
                    <a:pt x="2206" y="544"/>
                  </a:lnTo>
                  <a:lnTo>
                    <a:pt x="2281" y="569"/>
                  </a:lnTo>
                  <a:lnTo>
                    <a:pt x="2348" y="586"/>
                  </a:lnTo>
                  <a:lnTo>
                    <a:pt x="2406" y="602"/>
                  </a:lnTo>
                  <a:lnTo>
                    <a:pt x="2423" y="602"/>
                  </a:lnTo>
                  <a:lnTo>
                    <a:pt x="2557" y="836"/>
                  </a:lnTo>
                  <a:lnTo>
                    <a:pt x="2323" y="970"/>
                  </a:lnTo>
                  <a:lnTo>
                    <a:pt x="2306" y="970"/>
                  </a:lnTo>
                  <a:lnTo>
                    <a:pt x="2247" y="953"/>
                  </a:lnTo>
                  <a:lnTo>
                    <a:pt x="2172" y="928"/>
                  </a:lnTo>
                  <a:lnTo>
                    <a:pt x="2097" y="911"/>
                  </a:lnTo>
                  <a:lnTo>
                    <a:pt x="2030" y="886"/>
                  </a:lnTo>
                  <a:lnTo>
                    <a:pt x="1955" y="870"/>
                  </a:lnTo>
                  <a:lnTo>
                    <a:pt x="1880" y="845"/>
                  </a:lnTo>
                  <a:lnTo>
                    <a:pt x="1738" y="803"/>
                  </a:lnTo>
                  <a:lnTo>
                    <a:pt x="1588" y="761"/>
                  </a:lnTo>
                  <a:lnTo>
                    <a:pt x="1446" y="719"/>
                  </a:lnTo>
                  <a:lnTo>
                    <a:pt x="1420" y="711"/>
                  </a:lnTo>
                  <a:lnTo>
                    <a:pt x="1303" y="669"/>
                  </a:lnTo>
                  <a:lnTo>
                    <a:pt x="1161" y="627"/>
                  </a:lnTo>
                  <a:lnTo>
                    <a:pt x="1086" y="602"/>
                  </a:lnTo>
                  <a:lnTo>
                    <a:pt x="1011" y="586"/>
                  </a:lnTo>
                  <a:lnTo>
                    <a:pt x="944" y="560"/>
                  </a:lnTo>
                  <a:lnTo>
                    <a:pt x="877" y="544"/>
                  </a:lnTo>
                  <a:lnTo>
                    <a:pt x="802" y="519"/>
                  </a:lnTo>
                  <a:lnTo>
                    <a:pt x="735" y="502"/>
                  </a:lnTo>
                  <a:lnTo>
                    <a:pt x="735" y="502"/>
                  </a:lnTo>
                  <a:lnTo>
                    <a:pt x="660" y="477"/>
                  </a:lnTo>
                  <a:lnTo>
                    <a:pt x="593" y="460"/>
                  </a:lnTo>
                  <a:lnTo>
                    <a:pt x="518" y="435"/>
                  </a:lnTo>
                  <a:lnTo>
                    <a:pt x="451" y="418"/>
                  </a:lnTo>
                  <a:lnTo>
                    <a:pt x="376" y="402"/>
                  </a:lnTo>
                  <a:lnTo>
                    <a:pt x="309" y="385"/>
                  </a:lnTo>
                  <a:lnTo>
                    <a:pt x="259" y="368"/>
                  </a:lnTo>
                  <a:lnTo>
                    <a:pt x="243" y="360"/>
                  </a:lnTo>
                  <a:lnTo>
                    <a:pt x="209" y="335"/>
                  </a:lnTo>
                  <a:lnTo>
                    <a:pt x="176" y="302"/>
                  </a:lnTo>
                  <a:lnTo>
                    <a:pt x="142" y="276"/>
                  </a:lnTo>
                  <a:lnTo>
                    <a:pt x="109" y="251"/>
                  </a:lnTo>
                  <a:lnTo>
                    <a:pt x="50" y="201"/>
                  </a:lnTo>
                  <a:lnTo>
                    <a:pt x="50" y="201"/>
                  </a:lnTo>
                  <a:lnTo>
                    <a:pt x="0" y="126"/>
                  </a:lnTo>
                  <a:lnTo>
                    <a:pt x="75" y="68"/>
                  </a:lnTo>
                  <a:lnTo>
                    <a:pt x="84" y="68"/>
                  </a:lnTo>
                  <a:lnTo>
                    <a:pt x="159" y="51"/>
                  </a:lnTo>
                  <a:lnTo>
                    <a:pt x="201" y="34"/>
                  </a:lnTo>
                  <a:lnTo>
                    <a:pt x="243" y="26"/>
                  </a:lnTo>
                  <a:lnTo>
                    <a:pt x="284" y="9"/>
                  </a:lnTo>
                  <a:lnTo>
                    <a:pt x="318" y="1"/>
                  </a:lnTo>
                  <a:lnTo>
                    <a:pt x="34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4"/>
            <p:cNvSpPr/>
            <p:nvPr/>
          </p:nvSpPr>
          <p:spPr>
            <a:xfrm>
              <a:off x="8564277" y="3960844"/>
              <a:ext cx="49870" cy="90713"/>
            </a:xfrm>
            <a:custGeom>
              <a:avLst/>
              <a:gdLst/>
              <a:ahLst/>
              <a:cxnLst/>
              <a:rect l="l" t="t" r="r" b="b"/>
              <a:pathLst>
                <a:path w="1011" h="1839" extrusionOk="0">
                  <a:moveTo>
                    <a:pt x="384" y="42"/>
                  </a:moveTo>
                  <a:lnTo>
                    <a:pt x="401" y="42"/>
                  </a:lnTo>
                  <a:lnTo>
                    <a:pt x="426" y="84"/>
                  </a:lnTo>
                  <a:lnTo>
                    <a:pt x="460" y="134"/>
                  </a:lnTo>
                  <a:lnTo>
                    <a:pt x="493" y="168"/>
                  </a:lnTo>
                  <a:lnTo>
                    <a:pt x="493" y="176"/>
                  </a:lnTo>
                  <a:lnTo>
                    <a:pt x="501" y="226"/>
                  </a:lnTo>
                  <a:lnTo>
                    <a:pt x="510" y="276"/>
                  </a:lnTo>
                  <a:lnTo>
                    <a:pt x="526" y="326"/>
                  </a:lnTo>
                  <a:lnTo>
                    <a:pt x="543" y="376"/>
                  </a:lnTo>
                  <a:lnTo>
                    <a:pt x="551" y="418"/>
                  </a:lnTo>
                  <a:lnTo>
                    <a:pt x="568" y="468"/>
                  </a:lnTo>
                  <a:lnTo>
                    <a:pt x="585" y="518"/>
                  </a:lnTo>
                  <a:lnTo>
                    <a:pt x="602" y="569"/>
                  </a:lnTo>
                  <a:lnTo>
                    <a:pt x="618" y="619"/>
                  </a:lnTo>
                  <a:lnTo>
                    <a:pt x="635" y="661"/>
                  </a:lnTo>
                  <a:lnTo>
                    <a:pt x="652" y="711"/>
                  </a:lnTo>
                  <a:lnTo>
                    <a:pt x="668" y="761"/>
                  </a:lnTo>
                  <a:lnTo>
                    <a:pt x="685" y="811"/>
                  </a:lnTo>
                  <a:lnTo>
                    <a:pt x="710" y="853"/>
                  </a:lnTo>
                  <a:lnTo>
                    <a:pt x="727" y="903"/>
                  </a:lnTo>
                  <a:lnTo>
                    <a:pt x="744" y="945"/>
                  </a:lnTo>
                  <a:lnTo>
                    <a:pt x="744" y="953"/>
                  </a:lnTo>
                  <a:lnTo>
                    <a:pt x="769" y="1003"/>
                  </a:lnTo>
                  <a:lnTo>
                    <a:pt x="785" y="1045"/>
                  </a:lnTo>
                  <a:lnTo>
                    <a:pt x="810" y="1095"/>
                  </a:lnTo>
                  <a:lnTo>
                    <a:pt x="827" y="1145"/>
                  </a:lnTo>
                  <a:lnTo>
                    <a:pt x="852" y="1195"/>
                  </a:lnTo>
                  <a:lnTo>
                    <a:pt x="877" y="1237"/>
                  </a:lnTo>
                  <a:lnTo>
                    <a:pt x="919" y="1337"/>
                  </a:lnTo>
                  <a:lnTo>
                    <a:pt x="961" y="1429"/>
                  </a:lnTo>
                  <a:lnTo>
                    <a:pt x="1011" y="1521"/>
                  </a:lnTo>
                  <a:lnTo>
                    <a:pt x="1011" y="1529"/>
                  </a:lnTo>
                  <a:lnTo>
                    <a:pt x="902" y="1838"/>
                  </a:lnTo>
                  <a:lnTo>
                    <a:pt x="593" y="1738"/>
                  </a:lnTo>
                  <a:lnTo>
                    <a:pt x="593" y="1730"/>
                  </a:lnTo>
                  <a:lnTo>
                    <a:pt x="543" y="1638"/>
                  </a:lnTo>
                  <a:lnTo>
                    <a:pt x="493" y="1546"/>
                  </a:lnTo>
                  <a:lnTo>
                    <a:pt x="443" y="1446"/>
                  </a:lnTo>
                  <a:lnTo>
                    <a:pt x="418" y="1396"/>
                  </a:lnTo>
                  <a:lnTo>
                    <a:pt x="393" y="1346"/>
                  </a:lnTo>
                  <a:lnTo>
                    <a:pt x="368" y="1295"/>
                  </a:lnTo>
                  <a:lnTo>
                    <a:pt x="343" y="1245"/>
                  </a:lnTo>
                  <a:lnTo>
                    <a:pt x="318" y="1195"/>
                  </a:lnTo>
                  <a:lnTo>
                    <a:pt x="301" y="1145"/>
                  </a:lnTo>
                  <a:lnTo>
                    <a:pt x="301" y="1137"/>
                  </a:lnTo>
                  <a:lnTo>
                    <a:pt x="276" y="1095"/>
                  </a:lnTo>
                  <a:lnTo>
                    <a:pt x="259" y="1036"/>
                  </a:lnTo>
                  <a:lnTo>
                    <a:pt x="234" y="986"/>
                  </a:lnTo>
                  <a:lnTo>
                    <a:pt x="217" y="936"/>
                  </a:lnTo>
                  <a:lnTo>
                    <a:pt x="192" y="886"/>
                  </a:lnTo>
                  <a:lnTo>
                    <a:pt x="176" y="828"/>
                  </a:lnTo>
                  <a:lnTo>
                    <a:pt x="150" y="777"/>
                  </a:lnTo>
                  <a:lnTo>
                    <a:pt x="134" y="727"/>
                  </a:lnTo>
                  <a:lnTo>
                    <a:pt x="117" y="669"/>
                  </a:lnTo>
                  <a:lnTo>
                    <a:pt x="100" y="619"/>
                  </a:lnTo>
                  <a:lnTo>
                    <a:pt x="75" y="560"/>
                  </a:lnTo>
                  <a:lnTo>
                    <a:pt x="59" y="510"/>
                  </a:lnTo>
                  <a:lnTo>
                    <a:pt x="42" y="452"/>
                  </a:lnTo>
                  <a:lnTo>
                    <a:pt x="33" y="393"/>
                  </a:lnTo>
                  <a:lnTo>
                    <a:pt x="17" y="343"/>
                  </a:lnTo>
                  <a:lnTo>
                    <a:pt x="0" y="285"/>
                  </a:lnTo>
                  <a:lnTo>
                    <a:pt x="0" y="276"/>
                  </a:lnTo>
                  <a:lnTo>
                    <a:pt x="8" y="226"/>
                  </a:lnTo>
                  <a:lnTo>
                    <a:pt x="25" y="159"/>
                  </a:lnTo>
                  <a:lnTo>
                    <a:pt x="25" y="109"/>
                  </a:lnTo>
                  <a:lnTo>
                    <a:pt x="42" y="101"/>
                  </a:lnTo>
                  <a:lnTo>
                    <a:pt x="134" y="26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4"/>
            <p:cNvSpPr/>
            <p:nvPr/>
          </p:nvSpPr>
          <p:spPr>
            <a:xfrm>
              <a:off x="8662340" y="3688457"/>
              <a:ext cx="72166" cy="133579"/>
            </a:xfrm>
            <a:custGeom>
              <a:avLst/>
              <a:gdLst/>
              <a:ahLst/>
              <a:cxnLst/>
              <a:rect l="l" t="t" r="r" b="b"/>
              <a:pathLst>
                <a:path w="1463" h="2708" extrusionOk="0">
                  <a:moveTo>
                    <a:pt x="167" y="34"/>
                  </a:moveTo>
                  <a:lnTo>
                    <a:pt x="351" y="126"/>
                  </a:lnTo>
                  <a:lnTo>
                    <a:pt x="502" y="301"/>
                  </a:lnTo>
                  <a:lnTo>
                    <a:pt x="627" y="552"/>
                  </a:lnTo>
                  <a:lnTo>
                    <a:pt x="769" y="853"/>
                  </a:lnTo>
                  <a:lnTo>
                    <a:pt x="911" y="1153"/>
                  </a:lnTo>
                  <a:lnTo>
                    <a:pt x="1053" y="1454"/>
                  </a:lnTo>
                  <a:lnTo>
                    <a:pt x="1053" y="1471"/>
                  </a:lnTo>
                  <a:lnTo>
                    <a:pt x="1187" y="1755"/>
                  </a:lnTo>
                  <a:lnTo>
                    <a:pt x="1253" y="1905"/>
                  </a:lnTo>
                  <a:lnTo>
                    <a:pt x="1329" y="2064"/>
                  </a:lnTo>
                  <a:lnTo>
                    <a:pt x="1395" y="2214"/>
                  </a:lnTo>
                  <a:lnTo>
                    <a:pt x="1454" y="2356"/>
                  </a:lnTo>
                  <a:lnTo>
                    <a:pt x="1462" y="2365"/>
                  </a:lnTo>
                  <a:lnTo>
                    <a:pt x="1329" y="2707"/>
                  </a:lnTo>
                  <a:lnTo>
                    <a:pt x="994" y="2582"/>
                  </a:lnTo>
                  <a:lnTo>
                    <a:pt x="986" y="2565"/>
                  </a:lnTo>
                  <a:lnTo>
                    <a:pt x="928" y="2423"/>
                  </a:lnTo>
                  <a:lnTo>
                    <a:pt x="852" y="2273"/>
                  </a:lnTo>
                  <a:lnTo>
                    <a:pt x="786" y="2122"/>
                  </a:lnTo>
                  <a:lnTo>
                    <a:pt x="719" y="1972"/>
                  </a:lnTo>
                  <a:lnTo>
                    <a:pt x="585" y="1688"/>
                  </a:lnTo>
                  <a:lnTo>
                    <a:pt x="577" y="1671"/>
                  </a:lnTo>
                  <a:lnTo>
                    <a:pt x="435" y="1371"/>
                  </a:lnTo>
                  <a:lnTo>
                    <a:pt x="293" y="1070"/>
                  </a:lnTo>
                  <a:lnTo>
                    <a:pt x="159" y="769"/>
                  </a:lnTo>
                  <a:lnTo>
                    <a:pt x="34" y="518"/>
                  </a:lnTo>
                  <a:lnTo>
                    <a:pt x="0" y="285"/>
                  </a:lnTo>
                  <a:lnTo>
                    <a:pt x="42" y="84"/>
                  </a:lnTo>
                  <a:lnTo>
                    <a:pt x="7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4"/>
            <p:cNvSpPr/>
            <p:nvPr/>
          </p:nvSpPr>
          <p:spPr>
            <a:xfrm>
              <a:off x="8878691" y="3538058"/>
              <a:ext cx="76260" cy="180933"/>
            </a:xfrm>
            <a:custGeom>
              <a:avLst/>
              <a:gdLst/>
              <a:ahLst/>
              <a:cxnLst/>
              <a:rect l="l" t="t" r="r" b="b"/>
              <a:pathLst>
                <a:path w="1546" h="3668" extrusionOk="0">
                  <a:moveTo>
                    <a:pt x="201" y="17"/>
                  </a:moveTo>
                  <a:lnTo>
                    <a:pt x="201" y="25"/>
                  </a:lnTo>
                  <a:lnTo>
                    <a:pt x="226" y="67"/>
                  </a:lnTo>
                  <a:lnTo>
                    <a:pt x="259" y="117"/>
                  </a:lnTo>
                  <a:lnTo>
                    <a:pt x="276" y="134"/>
                  </a:lnTo>
                  <a:lnTo>
                    <a:pt x="301" y="167"/>
                  </a:lnTo>
                  <a:lnTo>
                    <a:pt x="334" y="218"/>
                  </a:lnTo>
                  <a:lnTo>
                    <a:pt x="376" y="251"/>
                  </a:lnTo>
                  <a:lnTo>
                    <a:pt x="376" y="259"/>
                  </a:lnTo>
                  <a:lnTo>
                    <a:pt x="393" y="318"/>
                  </a:lnTo>
                  <a:lnTo>
                    <a:pt x="410" y="368"/>
                  </a:lnTo>
                  <a:lnTo>
                    <a:pt x="426" y="418"/>
                  </a:lnTo>
                  <a:lnTo>
                    <a:pt x="443" y="468"/>
                  </a:lnTo>
                  <a:lnTo>
                    <a:pt x="460" y="527"/>
                  </a:lnTo>
                  <a:lnTo>
                    <a:pt x="460" y="527"/>
                  </a:lnTo>
                  <a:lnTo>
                    <a:pt x="476" y="577"/>
                  </a:lnTo>
                  <a:lnTo>
                    <a:pt x="493" y="627"/>
                  </a:lnTo>
                  <a:lnTo>
                    <a:pt x="518" y="677"/>
                  </a:lnTo>
                  <a:lnTo>
                    <a:pt x="535" y="735"/>
                  </a:lnTo>
                  <a:lnTo>
                    <a:pt x="552" y="786"/>
                  </a:lnTo>
                  <a:lnTo>
                    <a:pt x="560" y="811"/>
                  </a:lnTo>
                  <a:lnTo>
                    <a:pt x="568" y="836"/>
                  </a:lnTo>
                  <a:lnTo>
                    <a:pt x="585" y="886"/>
                  </a:lnTo>
                  <a:lnTo>
                    <a:pt x="602" y="944"/>
                  </a:lnTo>
                  <a:lnTo>
                    <a:pt x="635" y="1045"/>
                  </a:lnTo>
                  <a:lnTo>
                    <a:pt x="677" y="1153"/>
                  </a:lnTo>
                  <a:lnTo>
                    <a:pt x="710" y="1253"/>
                  </a:lnTo>
                  <a:lnTo>
                    <a:pt x="752" y="1362"/>
                  </a:lnTo>
                  <a:lnTo>
                    <a:pt x="794" y="1462"/>
                  </a:lnTo>
                  <a:lnTo>
                    <a:pt x="827" y="1571"/>
                  </a:lnTo>
                  <a:lnTo>
                    <a:pt x="869" y="1671"/>
                  </a:lnTo>
                  <a:lnTo>
                    <a:pt x="911" y="1780"/>
                  </a:lnTo>
                  <a:lnTo>
                    <a:pt x="953" y="1880"/>
                  </a:lnTo>
                  <a:lnTo>
                    <a:pt x="994" y="1989"/>
                  </a:lnTo>
                  <a:lnTo>
                    <a:pt x="1036" y="2089"/>
                  </a:lnTo>
                  <a:lnTo>
                    <a:pt x="1111" y="2264"/>
                  </a:lnTo>
                  <a:lnTo>
                    <a:pt x="1120" y="2298"/>
                  </a:lnTo>
                  <a:lnTo>
                    <a:pt x="1212" y="2507"/>
                  </a:lnTo>
                  <a:lnTo>
                    <a:pt x="1295" y="2715"/>
                  </a:lnTo>
                  <a:lnTo>
                    <a:pt x="1379" y="2924"/>
                  </a:lnTo>
                  <a:lnTo>
                    <a:pt x="1420" y="3033"/>
                  </a:lnTo>
                  <a:lnTo>
                    <a:pt x="1462" y="3133"/>
                  </a:lnTo>
                  <a:lnTo>
                    <a:pt x="1504" y="3242"/>
                  </a:lnTo>
                  <a:lnTo>
                    <a:pt x="1537" y="3325"/>
                  </a:lnTo>
                  <a:lnTo>
                    <a:pt x="1546" y="3342"/>
                  </a:lnTo>
                  <a:lnTo>
                    <a:pt x="1395" y="3668"/>
                  </a:lnTo>
                  <a:lnTo>
                    <a:pt x="1070" y="3526"/>
                  </a:lnTo>
                  <a:lnTo>
                    <a:pt x="1061" y="3509"/>
                  </a:lnTo>
                  <a:lnTo>
                    <a:pt x="1028" y="3417"/>
                  </a:lnTo>
                  <a:lnTo>
                    <a:pt x="986" y="3317"/>
                  </a:lnTo>
                  <a:lnTo>
                    <a:pt x="953" y="3208"/>
                  </a:lnTo>
                  <a:lnTo>
                    <a:pt x="911" y="3108"/>
                  </a:lnTo>
                  <a:lnTo>
                    <a:pt x="827" y="2899"/>
                  </a:lnTo>
                  <a:lnTo>
                    <a:pt x="752" y="2690"/>
                  </a:lnTo>
                  <a:lnTo>
                    <a:pt x="669" y="2481"/>
                  </a:lnTo>
                  <a:lnTo>
                    <a:pt x="652" y="2448"/>
                  </a:lnTo>
                  <a:lnTo>
                    <a:pt x="585" y="2264"/>
                  </a:lnTo>
                  <a:lnTo>
                    <a:pt x="543" y="2164"/>
                  </a:lnTo>
                  <a:lnTo>
                    <a:pt x="501" y="2055"/>
                  </a:lnTo>
                  <a:lnTo>
                    <a:pt x="460" y="1955"/>
                  </a:lnTo>
                  <a:lnTo>
                    <a:pt x="426" y="1847"/>
                  </a:lnTo>
                  <a:lnTo>
                    <a:pt x="384" y="1746"/>
                  </a:lnTo>
                  <a:lnTo>
                    <a:pt x="343" y="1638"/>
                  </a:lnTo>
                  <a:lnTo>
                    <a:pt x="309" y="1537"/>
                  </a:lnTo>
                  <a:lnTo>
                    <a:pt x="268" y="1429"/>
                  </a:lnTo>
                  <a:lnTo>
                    <a:pt x="234" y="1329"/>
                  </a:lnTo>
                  <a:lnTo>
                    <a:pt x="201" y="1220"/>
                  </a:lnTo>
                  <a:lnTo>
                    <a:pt x="167" y="1111"/>
                  </a:lnTo>
                  <a:lnTo>
                    <a:pt x="151" y="1061"/>
                  </a:lnTo>
                  <a:lnTo>
                    <a:pt x="126" y="1003"/>
                  </a:lnTo>
                  <a:lnTo>
                    <a:pt x="126" y="978"/>
                  </a:lnTo>
                  <a:lnTo>
                    <a:pt x="117" y="944"/>
                  </a:lnTo>
                  <a:lnTo>
                    <a:pt x="100" y="886"/>
                  </a:lnTo>
                  <a:lnTo>
                    <a:pt x="84" y="836"/>
                  </a:lnTo>
                  <a:lnTo>
                    <a:pt x="75" y="777"/>
                  </a:lnTo>
                  <a:lnTo>
                    <a:pt x="59" y="719"/>
                  </a:lnTo>
                  <a:lnTo>
                    <a:pt x="50" y="669"/>
                  </a:lnTo>
                  <a:lnTo>
                    <a:pt x="50" y="669"/>
                  </a:lnTo>
                  <a:lnTo>
                    <a:pt x="34" y="610"/>
                  </a:lnTo>
                  <a:lnTo>
                    <a:pt x="25" y="552"/>
                  </a:lnTo>
                  <a:lnTo>
                    <a:pt x="17" y="493"/>
                  </a:lnTo>
                  <a:lnTo>
                    <a:pt x="9" y="435"/>
                  </a:lnTo>
                  <a:lnTo>
                    <a:pt x="0" y="385"/>
                  </a:lnTo>
                  <a:lnTo>
                    <a:pt x="0" y="368"/>
                  </a:lnTo>
                  <a:lnTo>
                    <a:pt x="9" y="318"/>
                  </a:lnTo>
                  <a:lnTo>
                    <a:pt x="25" y="259"/>
                  </a:lnTo>
                  <a:lnTo>
                    <a:pt x="34" y="218"/>
                  </a:lnTo>
                  <a:lnTo>
                    <a:pt x="34" y="192"/>
                  </a:lnTo>
                  <a:lnTo>
                    <a:pt x="50" y="134"/>
                  </a:lnTo>
                  <a:lnTo>
                    <a:pt x="59" y="84"/>
                  </a:lnTo>
                  <a:lnTo>
                    <a:pt x="59" y="75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4"/>
            <p:cNvSpPr/>
            <p:nvPr/>
          </p:nvSpPr>
          <p:spPr>
            <a:xfrm>
              <a:off x="8845296" y="3918422"/>
              <a:ext cx="28906" cy="91946"/>
            </a:xfrm>
            <a:custGeom>
              <a:avLst/>
              <a:gdLst/>
              <a:ahLst/>
              <a:cxnLst/>
              <a:rect l="l" t="t" r="r" b="b"/>
              <a:pathLst>
                <a:path w="586" h="1864" extrusionOk="0">
                  <a:moveTo>
                    <a:pt x="168" y="67"/>
                  </a:moveTo>
                  <a:lnTo>
                    <a:pt x="168" y="75"/>
                  </a:lnTo>
                  <a:lnTo>
                    <a:pt x="184" y="117"/>
                  </a:lnTo>
                  <a:lnTo>
                    <a:pt x="201" y="176"/>
                  </a:lnTo>
                  <a:lnTo>
                    <a:pt x="218" y="226"/>
                  </a:lnTo>
                  <a:lnTo>
                    <a:pt x="226" y="267"/>
                  </a:lnTo>
                  <a:lnTo>
                    <a:pt x="226" y="267"/>
                  </a:lnTo>
                  <a:lnTo>
                    <a:pt x="251" y="318"/>
                  </a:lnTo>
                  <a:lnTo>
                    <a:pt x="268" y="368"/>
                  </a:lnTo>
                  <a:lnTo>
                    <a:pt x="276" y="401"/>
                  </a:lnTo>
                  <a:lnTo>
                    <a:pt x="285" y="418"/>
                  </a:lnTo>
                  <a:lnTo>
                    <a:pt x="293" y="468"/>
                  </a:lnTo>
                  <a:lnTo>
                    <a:pt x="310" y="510"/>
                  </a:lnTo>
                  <a:lnTo>
                    <a:pt x="310" y="510"/>
                  </a:lnTo>
                  <a:lnTo>
                    <a:pt x="318" y="560"/>
                  </a:lnTo>
                  <a:lnTo>
                    <a:pt x="335" y="610"/>
                  </a:lnTo>
                  <a:lnTo>
                    <a:pt x="343" y="652"/>
                  </a:lnTo>
                  <a:lnTo>
                    <a:pt x="351" y="702"/>
                  </a:lnTo>
                  <a:lnTo>
                    <a:pt x="368" y="752"/>
                  </a:lnTo>
                  <a:lnTo>
                    <a:pt x="376" y="802"/>
                  </a:lnTo>
                  <a:lnTo>
                    <a:pt x="376" y="802"/>
                  </a:lnTo>
                  <a:lnTo>
                    <a:pt x="385" y="844"/>
                  </a:lnTo>
                  <a:lnTo>
                    <a:pt x="402" y="894"/>
                  </a:lnTo>
                  <a:lnTo>
                    <a:pt x="410" y="944"/>
                  </a:lnTo>
                  <a:lnTo>
                    <a:pt x="418" y="994"/>
                  </a:lnTo>
                  <a:lnTo>
                    <a:pt x="435" y="1044"/>
                  </a:lnTo>
                  <a:lnTo>
                    <a:pt x="460" y="1136"/>
                  </a:lnTo>
                  <a:lnTo>
                    <a:pt x="468" y="1170"/>
                  </a:lnTo>
                  <a:lnTo>
                    <a:pt x="485" y="1236"/>
                  </a:lnTo>
                  <a:lnTo>
                    <a:pt x="510" y="1337"/>
                  </a:lnTo>
                  <a:lnTo>
                    <a:pt x="535" y="1437"/>
                  </a:lnTo>
                  <a:lnTo>
                    <a:pt x="560" y="1546"/>
                  </a:lnTo>
                  <a:lnTo>
                    <a:pt x="585" y="1637"/>
                  </a:lnTo>
                  <a:lnTo>
                    <a:pt x="585" y="1646"/>
                  </a:lnTo>
                  <a:lnTo>
                    <a:pt x="477" y="1863"/>
                  </a:lnTo>
                  <a:lnTo>
                    <a:pt x="259" y="1746"/>
                  </a:lnTo>
                  <a:lnTo>
                    <a:pt x="259" y="1738"/>
                  </a:lnTo>
                  <a:lnTo>
                    <a:pt x="234" y="1637"/>
                  </a:lnTo>
                  <a:lnTo>
                    <a:pt x="209" y="1537"/>
                  </a:lnTo>
                  <a:lnTo>
                    <a:pt x="176" y="1429"/>
                  </a:lnTo>
                  <a:lnTo>
                    <a:pt x="151" y="1328"/>
                  </a:lnTo>
                  <a:lnTo>
                    <a:pt x="134" y="1262"/>
                  </a:lnTo>
                  <a:lnTo>
                    <a:pt x="126" y="1228"/>
                  </a:lnTo>
                  <a:lnTo>
                    <a:pt x="101" y="1120"/>
                  </a:lnTo>
                  <a:lnTo>
                    <a:pt x="92" y="1069"/>
                  </a:lnTo>
                  <a:lnTo>
                    <a:pt x="84" y="1019"/>
                  </a:lnTo>
                  <a:lnTo>
                    <a:pt x="67" y="969"/>
                  </a:lnTo>
                  <a:lnTo>
                    <a:pt x="59" y="919"/>
                  </a:lnTo>
                  <a:lnTo>
                    <a:pt x="51" y="869"/>
                  </a:lnTo>
                  <a:lnTo>
                    <a:pt x="51" y="869"/>
                  </a:lnTo>
                  <a:lnTo>
                    <a:pt x="42" y="810"/>
                  </a:lnTo>
                  <a:lnTo>
                    <a:pt x="34" y="760"/>
                  </a:lnTo>
                  <a:lnTo>
                    <a:pt x="26" y="710"/>
                  </a:lnTo>
                  <a:lnTo>
                    <a:pt x="17" y="660"/>
                  </a:lnTo>
                  <a:lnTo>
                    <a:pt x="9" y="610"/>
                  </a:lnTo>
                  <a:lnTo>
                    <a:pt x="1" y="560"/>
                  </a:lnTo>
                  <a:lnTo>
                    <a:pt x="1" y="426"/>
                  </a:lnTo>
                  <a:lnTo>
                    <a:pt x="1" y="393"/>
                  </a:lnTo>
                  <a:lnTo>
                    <a:pt x="1" y="343"/>
                  </a:lnTo>
                  <a:lnTo>
                    <a:pt x="1" y="284"/>
                  </a:lnTo>
                  <a:lnTo>
                    <a:pt x="1" y="284"/>
                  </a:lnTo>
                  <a:lnTo>
                    <a:pt x="9" y="234"/>
                  </a:lnTo>
                  <a:lnTo>
                    <a:pt x="17" y="184"/>
                  </a:lnTo>
                  <a:lnTo>
                    <a:pt x="26" y="125"/>
                  </a:lnTo>
                  <a:lnTo>
                    <a:pt x="26" y="75"/>
                  </a:lnTo>
                  <a:lnTo>
                    <a:pt x="26" y="7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4"/>
            <p:cNvSpPr/>
            <p:nvPr/>
          </p:nvSpPr>
          <p:spPr>
            <a:xfrm>
              <a:off x="9124687" y="3704933"/>
              <a:ext cx="39215" cy="101023"/>
            </a:xfrm>
            <a:custGeom>
              <a:avLst/>
              <a:gdLst/>
              <a:ahLst/>
              <a:cxnLst/>
              <a:rect l="l" t="t" r="r" b="b"/>
              <a:pathLst>
                <a:path w="795" h="2048" extrusionOk="0">
                  <a:moveTo>
                    <a:pt x="209" y="51"/>
                  </a:moveTo>
                  <a:lnTo>
                    <a:pt x="268" y="101"/>
                  </a:lnTo>
                  <a:lnTo>
                    <a:pt x="310" y="134"/>
                  </a:lnTo>
                  <a:lnTo>
                    <a:pt x="318" y="151"/>
                  </a:lnTo>
                  <a:lnTo>
                    <a:pt x="343" y="210"/>
                  </a:lnTo>
                  <a:lnTo>
                    <a:pt x="360" y="260"/>
                  </a:lnTo>
                  <a:lnTo>
                    <a:pt x="376" y="293"/>
                  </a:lnTo>
                  <a:lnTo>
                    <a:pt x="376" y="310"/>
                  </a:lnTo>
                  <a:lnTo>
                    <a:pt x="393" y="368"/>
                  </a:lnTo>
                  <a:lnTo>
                    <a:pt x="402" y="418"/>
                  </a:lnTo>
                  <a:lnTo>
                    <a:pt x="418" y="477"/>
                  </a:lnTo>
                  <a:lnTo>
                    <a:pt x="427" y="535"/>
                  </a:lnTo>
                  <a:lnTo>
                    <a:pt x="443" y="585"/>
                  </a:lnTo>
                  <a:lnTo>
                    <a:pt x="452" y="636"/>
                  </a:lnTo>
                  <a:lnTo>
                    <a:pt x="468" y="694"/>
                  </a:lnTo>
                  <a:lnTo>
                    <a:pt x="485" y="753"/>
                  </a:lnTo>
                  <a:lnTo>
                    <a:pt x="502" y="803"/>
                  </a:lnTo>
                  <a:lnTo>
                    <a:pt x="510" y="861"/>
                  </a:lnTo>
                  <a:lnTo>
                    <a:pt x="527" y="911"/>
                  </a:lnTo>
                  <a:lnTo>
                    <a:pt x="560" y="1020"/>
                  </a:lnTo>
                  <a:lnTo>
                    <a:pt x="594" y="1128"/>
                  </a:lnTo>
                  <a:lnTo>
                    <a:pt x="594" y="1137"/>
                  </a:lnTo>
                  <a:lnTo>
                    <a:pt x="619" y="1237"/>
                  </a:lnTo>
                  <a:lnTo>
                    <a:pt x="661" y="1346"/>
                  </a:lnTo>
                  <a:lnTo>
                    <a:pt x="727" y="1563"/>
                  </a:lnTo>
                  <a:lnTo>
                    <a:pt x="761" y="1680"/>
                  </a:lnTo>
                  <a:lnTo>
                    <a:pt x="794" y="1780"/>
                  </a:lnTo>
                  <a:lnTo>
                    <a:pt x="794" y="1788"/>
                  </a:lnTo>
                  <a:lnTo>
                    <a:pt x="652" y="2047"/>
                  </a:lnTo>
                  <a:lnTo>
                    <a:pt x="402" y="1914"/>
                  </a:lnTo>
                  <a:lnTo>
                    <a:pt x="402" y="1905"/>
                  </a:lnTo>
                  <a:lnTo>
                    <a:pt x="368" y="1797"/>
                  </a:lnTo>
                  <a:lnTo>
                    <a:pt x="335" y="1688"/>
                  </a:lnTo>
                  <a:lnTo>
                    <a:pt x="268" y="1463"/>
                  </a:lnTo>
                  <a:lnTo>
                    <a:pt x="234" y="1354"/>
                  </a:lnTo>
                  <a:lnTo>
                    <a:pt x="201" y="1245"/>
                  </a:lnTo>
                  <a:lnTo>
                    <a:pt x="201" y="1237"/>
                  </a:lnTo>
                  <a:lnTo>
                    <a:pt x="176" y="1120"/>
                  </a:lnTo>
                  <a:lnTo>
                    <a:pt x="143" y="1012"/>
                  </a:lnTo>
                  <a:lnTo>
                    <a:pt x="126" y="953"/>
                  </a:lnTo>
                  <a:lnTo>
                    <a:pt x="109" y="895"/>
                  </a:lnTo>
                  <a:lnTo>
                    <a:pt x="101" y="836"/>
                  </a:lnTo>
                  <a:lnTo>
                    <a:pt x="84" y="778"/>
                  </a:lnTo>
                  <a:lnTo>
                    <a:pt x="67" y="727"/>
                  </a:lnTo>
                  <a:lnTo>
                    <a:pt x="59" y="669"/>
                  </a:lnTo>
                  <a:lnTo>
                    <a:pt x="42" y="611"/>
                  </a:lnTo>
                  <a:lnTo>
                    <a:pt x="34" y="569"/>
                  </a:lnTo>
                  <a:lnTo>
                    <a:pt x="17" y="510"/>
                  </a:lnTo>
                  <a:lnTo>
                    <a:pt x="9" y="452"/>
                  </a:lnTo>
                  <a:lnTo>
                    <a:pt x="1" y="393"/>
                  </a:lnTo>
                  <a:lnTo>
                    <a:pt x="1" y="368"/>
                  </a:lnTo>
                  <a:lnTo>
                    <a:pt x="1" y="326"/>
                  </a:lnTo>
                  <a:lnTo>
                    <a:pt x="1" y="268"/>
                  </a:lnTo>
                  <a:lnTo>
                    <a:pt x="1" y="210"/>
                  </a:lnTo>
                  <a:lnTo>
                    <a:pt x="1" y="184"/>
                  </a:lnTo>
                  <a:lnTo>
                    <a:pt x="34" y="143"/>
                  </a:lnTo>
                  <a:lnTo>
                    <a:pt x="67" y="76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4"/>
            <p:cNvSpPr/>
            <p:nvPr/>
          </p:nvSpPr>
          <p:spPr>
            <a:xfrm>
              <a:off x="9347647" y="3547923"/>
              <a:ext cx="28067" cy="130274"/>
            </a:xfrm>
            <a:custGeom>
              <a:avLst/>
              <a:gdLst/>
              <a:ahLst/>
              <a:cxnLst/>
              <a:rect l="l" t="t" r="r" b="b"/>
              <a:pathLst>
                <a:path w="569" h="2641" extrusionOk="0">
                  <a:moveTo>
                    <a:pt x="318" y="34"/>
                  </a:moveTo>
                  <a:lnTo>
                    <a:pt x="343" y="68"/>
                  </a:lnTo>
                  <a:lnTo>
                    <a:pt x="343" y="84"/>
                  </a:lnTo>
                  <a:lnTo>
                    <a:pt x="343" y="118"/>
                  </a:lnTo>
                  <a:lnTo>
                    <a:pt x="343" y="151"/>
                  </a:lnTo>
                  <a:lnTo>
                    <a:pt x="343" y="302"/>
                  </a:lnTo>
                  <a:lnTo>
                    <a:pt x="343" y="335"/>
                  </a:lnTo>
                  <a:lnTo>
                    <a:pt x="343" y="368"/>
                  </a:lnTo>
                  <a:lnTo>
                    <a:pt x="343" y="402"/>
                  </a:lnTo>
                  <a:lnTo>
                    <a:pt x="343" y="435"/>
                  </a:lnTo>
                  <a:lnTo>
                    <a:pt x="343" y="477"/>
                  </a:lnTo>
                  <a:lnTo>
                    <a:pt x="343" y="510"/>
                  </a:lnTo>
                  <a:lnTo>
                    <a:pt x="343" y="552"/>
                  </a:lnTo>
                  <a:lnTo>
                    <a:pt x="343" y="845"/>
                  </a:lnTo>
                  <a:lnTo>
                    <a:pt x="343" y="886"/>
                  </a:lnTo>
                  <a:lnTo>
                    <a:pt x="343" y="920"/>
                  </a:lnTo>
                  <a:lnTo>
                    <a:pt x="343" y="962"/>
                  </a:lnTo>
                  <a:lnTo>
                    <a:pt x="343" y="995"/>
                  </a:lnTo>
                  <a:lnTo>
                    <a:pt x="343" y="1037"/>
                  </a:lnTo>
                  <a:lnTo>
                    <a:pt x="343" y="1070"/>
                  </a:lnTo>
                  <a:lnTo>
                    <a:pt x="351" y="1145"/>
                  </a:lnTo>
                  <a:lnTo>
                    <a:pt x="359" y="1220"/>
                  </a:lnTo>
                  <a:lnTo>
                    <a:pt x="368" y="1304"/>
                  </a:lnTo>
                  <a:lnTo>
                    <a:pt x="376" y="1379"/>
                  </a:lnTo>
                  <a:lnTo>
                    <a:pt x="384" y="1454"/>
                  </a:lnTo>
                  <a:lnTo>
                    <a:pt x="393" y="1505"/>
                  </a:lnTo>
                  <a:lnTo>
                    <a:pt x="393" y="1530"/>
                  </a:lnTo>
                  <a:lnTo>
                    <a:pt x="409" y="1605"/>
                  </a:lnTo>
                  <a:lnTo>
                    <a:pt x="418" y="1680"/>
                  </a:lnTo>
                  <a:lnTo>
                    <a:pt x="435" y="1755"/>
                  </a:lnTo>
                  <a:lnTo>
                    <a:pt x="451" y="1830"/>
                  </a:lnTo>
                  <a:lnTo>
                    <a:pt x="460" y="1906"/>
                  </a:lnTo>
                  <a:lnTo>
                    <a:pt x="476" y="1981"/>
                  </a:lnTo>
                  <a:lnTo>
                    <a:pt x="493" y="2056"/>
                  </a:lnTo>
                  <a:lnTo>
                    <a:pt x="510" y="2131"/>
                  </a:lnTo>
                  <a:lnTo>
                    <a:pt x="543" y="2281"/>
                  </a:lnTo>
                  <a:lnTo>
                    <a:pt x="568" y="2415"/>
                  </a:lnTo>
                  <a:lnTo>
                    <a:pt x="568" y="2432"/>
                  </a:lnTo>
                  <a:lnTo>
                    <a:pt x="426" y="2641"/>
                  </a:lnTo>
                  <a:lnTo>
                    <a:pt x="209" y="2499"/>
                  </a:lnTo>
                  <a:lnTo>
                    <a:pt x="209" y="2490"/>
                  </a:lnTo>
                  <a:lnTo>
                    <a:pt x="184" y="2357"/>
                  </a:lnTo>
                  <a:lnTo>
                    <a:pt x="159" y="2206"/>
                  </a:lnTo>
                  <a:lnTo>
                    <a:pt x="142" y="2123"/>
                  </a:lnTo>
                  <a:lnTo>
                    <a:pt x="125" y="2048"/>
                  </a:lnTo>
                  <a:lnTo>
                    <a:pt x="109" y="1972"/>
                  </a:lnTo>
                  <a:lnTo>
                    <a:pt x="92" y="1897"/>
                  </a:lnTo>
                  <a:lnTo>
                    <a:pt x="84" y="1814"/>
                  </a:lnTo>
                  <a:lnTo>
                    <a:pt x="67" y="1738"/>
                  </a:lnTo>
                  <a:lnTo>
                    <a:pt x="59" y="1663"/>
                  </a:lnTo>
                  <a:lnTo>
                    <a:pt x="42" y="1580"/>
                  </a:lnTo>
                  <a:lnTo>
                    <a:pt x="42" y="1555"/>
                  </a:lnTo>
                  <a:lnTo>
                    <a:pt x="34" y="1505"/>
                  </a:lnTo>
                  <a:lnTo>
                    <a:pt x="25" y="1421"/>
                  </a:lnTo>
                  <a:lnTo>
                    <a:pt x="17" y="1337"/>
                  </a:lnTo>
                  <a:lnTo>
                    <a:pt x="8" y="1262"/>
                  </a:lnTo>
                  <a:lnTo>
                    <a:pt x="0" y="1179"/>
                  </a:lnTo>
                  <a:lnTo>
                    <a:pt x="0" y="1095"/>
                  </a:lnTo>
                  <a:lnTo>
                    <a:pt x="0" y="1062"/>
                  </a:lnTo>
                  <a:lnTo>
                    <a:pt x="0" y="1020"/>
                  </a:lnTo>
                  <a:lnTo>
                    <a:pt x="0" y="619"/>
                  </a:lnTo>
                  <a:lnTo>
                    <a:pt x="0" y="577"/>
                  </a:lnTo>
                  <a:lnTo>
                    <a:pt x="0" y="535"/>
                  </a:lnTo>
                  <a:lnTo>
                    <a:pt x="0" y="494"/>
                  </a:lnTo>
                  <a:lnTo>
                    <a:pt x="0" y="460"/>
                  </a:lnTo>
                  <a:lnTo>
                    <a:pt x="0" y="418"/>
                  </a:lnTo>
                  <a:lnTo>
                    <a:pt x="0" y="377"/>
                  </a:lnTo>
                  <a:lnTo>
                    <a:pt x="0" y="335"/>
                  </a:lnTo>
                  <a:lnTo>
                    <a:pt x="0" y="302"/>
                  </a:lnTo>
                  <a:lnTo>
                    <a:pt x="0" y="268"/>
                  </a:lnTo>
                  <a:lnTo>
                    <a:pt x="0" y="260"/>
                  </a:lnTo>
                  <a:lnTo>
                    <a:pt x="17" y="218"/>
                  </a:lnTo>
                  <a:lnTo>
                    <a:pt x="25" y="185"/>
                  </a:lnTo>
                  <a:lnTo>
                    <a:pt x="34" y="143"/>
                  </a:lnTo>
                  <a:lnTo>
                    <a:pt x="50" y="101"/>
                  </a:lnTo>
                  <a:lnTo>
                    <a:pt x="59" y="68"/>
                  </a:lnTo>
                  <a:lnTo>
                    <a:pt x="75" y="26"/>
                  </a:lnTo>
                  <a:lnTo>
                    <a:pt x="75" y="18"/>
                  </a:lnTo>
                  <a:lnTo>
                    <a:pt x="1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4"/>
            <p:cNvSpPr/>
            <p:nvPr/>
          </p:nvSpPr>
          <p:spPr>
            <a:xfrm>
              <a:off x="9599020" y="3489026"/>
              <a:ext cx="41238" cy="156220"/>
            </a:xfrm>
            <a:custGeom>
              <a:avLst/>
              <a:gdLst/>
              <a:ahLst/>
              <a:cxnLst/>
              <a:rect l="l" t="t" r="r" b="b"/>
              <a:pathLst>
                <a:path w="836" h="3167" extrusionOk="0">
                  <a:moveTo>
                    <a:pt x="384" y="9"/>
                  </a:moveTo>
                  <a:lnTo>
                    <a:pt x="418" y="67"/>
                  </a:lnTo>
                  <a:lnTo>
                    <a:pt x="468" y="151"/>
                  </a:lnTo>
                  <a:lnTo>
                    <a:pt x="485" y="176"/>
                  </a:lnTo>
                  <a:lnTo>
                    <a:pt x="493" y="242"/>
                  </a:lnTo>
                  <a:lnTo>
                    <a:pt x="510" y="334"/>
                  </a:lnTo>
                  <a:lnTo>
                    <a:pt x="526" y="435"/>
                  </a:lnTo>
                  <a:lnTo>
                    <a:pt x="543" y="526"/>
                  </a:lnTo>
                  <a:lnTo>
                    <a:pt x="560" y="618"/>
                  </a:lnTo>
                  <a:lnTo>
                    <a:pt x="576" y="710"/>
                  </a:lnTo>
                  <a:lnTo>
                    <a:pt x="593" y="802"/>
                  </a:lnTo>
                  <a:lnTo>
                    <a:pt x="610" y="902"/>
                  </a:lnTo>
                  <a:lnTo>
                    <a:pt x="635" y="1086"/>
                  </a:lnTo>
                  <a:lnTo>
                    <a:pt x="643" y="1145"/>
                  </a:lnTo>
                  <a:lnTo>
                    <a:pt x="660" y="1270"/>
                  </a:lnTo>
                  <a:lnTo>
                    <a:pt x="685" y="1462"/>
                  </a:lnTo>
                  <a:lnTo>
                    <a:pt x="710" y="1646"/>
                  </a:lnTo>
                  <a:lnTo>
                    <a:pt x="727" y="1830"/>
                  </a:lnTo>
                  <a:lnTo>
                    <a:pt x="752" y="2022"/>
                  </a:lnTo>
                  <a:lnTo>
                    <a:pt x="769" y="2114"/>
                  </a:lnTo>
                  <a:lnTo>
                    <a:pt x="777" y="2181"/>
                  </a:lnTo>
                  <a:lnTo>
                    <a:pt x="777" y="2206"/>
                  </a:lnTo>
                  <a:lnTo>
                    <a:pt x="785" y="2298"/>
                  </a:lnTo>
                  <a:lnTo>
                    <a:pt x="794" y="2389"/>
                  </a:lnTo>
                  <a:lnTo>
                    <a:pt x="794" y="2481"/>
                  </a:lnTo>
                  <a:lnTo>
                    <a:pt x="802" y="2573"/>
                  </a:lnTo>
                  <a:lnTo>
                    <a:pt x="810" y="2640"/>
                  </a:lnTo>
                  <a:lnTo>
                    <a:pt x="810" y="2665"/>
                  </a:lnTo>
                  <a:lnTo>
                    <a:pt x="819" y="2757"/>
                  </a:lnTo>
                  <a:lnTo>
                    <a:pt x="827" y="2849"/>
                  </a:lnTo>
                  <a:lnTo>
                    <a:pt x="835" y="2941"/>
                  </a:lnTo>
                  <a:lnTo>
                    <a:pt x="693" y="3166"/>
                  </a:lnTo>
                  <a:lnTo>
                    <a:pt x="468" y="3008"/>
                  </a:lnTo>
                  <a:lnTo>
                    <a:pt x="443" y="2916"/>
                  </a:lnTo>
                  <a:lnTo>
                    <a:pt x="418" y="2824"/>
                  </a:lnTo>
                  <a:lnTo>
                    <a:pt x="393" y="2732"/>
                  </a:lnTo>
                  <a:lnTo>
                    <a:pt x="384" y="2707"/>
                  </a:lnTo>
                  <a:lnTo>
                    <a:pt x="368" y="2640"/>
                  </a:lnTo>
                  <a:lnTo>
                    <a:pt x="343" y="2548"/>
                  </a:lnTo>
                  <a:lnTo>
                    <a:pt x="326" y="2456"/>
                  </a:lnTo>
                  <a:lnTo>
                    <a:pt x="301" y="2364"/>
                  </a:lnTo>
                  <a:lnTo>
                    <a:pt x="284" y="2272"/>
                  </a:lnTo>
                  <a:lnTo>
                    <a:pt x="284" y="2256"/>
                  </a:lnTo>
                  <a:lnTo>
                    <a:pt x="267" y="2181"/>
                  </a:lnTo>
                  <a:lnTo>
                    <a:pt x="259" y="2080"/>
                  </a:lnTo>
                  <a:lnTo>
                    <a:pt x="226" y="1897"/>
                  </a:lnTo>
                  <a:lnTo>
                    <a:pt x="201" y="1713"/>
                  </a:lnTo>
                  <a:lnTo>
                    <a:pt x="176" y="1529"/>
                  </a:lnTo>
                  <a:lnTo>
                    <a:pt x="150" y="1337"/>
                  </a:lnTo>
                  <a:lnTo>
                    <a:pt x="134" y="1220"/>
                  </a:lnTo>
                  <a:lnTo>
                    <a:pt x="125" y="1153"/>
                  </a:lnTo>
                  <a:lnTo>
                    <a:pt x="100" y="969"/>
                  </a:lnTo>
                  <a:lnTo>
                    <a:pt x="92" y="877"/>
                  </a:lnTo>
                  <a:lnTo>
                    <a:pt x="75" y="785"/>
                  </a:lnTo>
                  <a:lnTo>
                    <a:pt x="67" y="694"/>
                  </a:lnTo>
                  <a:lnTo>
                    <a:pt x="50" y="602"/>
                  </a:lnTo>
                  <a:lnTo>
                    <a:pt x="33" y="510"/>
                  </a:lnTo>
                  <a:lnTo>
                    <a:pt x="25" y="426"/>
                  </a:lnTo>
                  <a:lnTo>
                    <a:pt x="8" y="334"/>
                  </a:lnTo>
                  <a:lnTo>
                    <a:pt x="0" y="267"/>
                  </a:lnTo>
                  <a:lnTo>
                    <a:pt x="0" y="242"/>
                  </a:lnTo>
                  <a:lnTo>
                    <a:pt x="17" y="142"/>
                  </a:lnTo>
                  <a:lnTo>
                    <a:pt x="25" y="75"/>
                  </a:lnTo>
                  <a:lnTo>
                    <a:pt x="75" y="42"/>
                  </a:lnTo>
                  <a:lnTo>
                    <a:pt x="134" y="25"/>
                  </a:lnTo>
                  <a:lnTo>
                    <a:pt x="267" y="0"/>
                  </a:lnTo>
                  <a:lnTo>
                    <a:pt x="33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4"/>
            <p:cNvSpPr/>
            <p:nvPr/>
          </p:nvSpPr>
          <p:spPr>
            <a:xfrm>
              <a:off x="9517827" y="3669910"/>
              <a:ext cx="17758" cy="59785"/>
            </a:xfrm>
            <a:custGeom>
              <a:avLst/>
              <a:gdLst/>
              <a:ahLst/>
              <a:cxnLst/>
              <a:rect l="l" t="t" r="r" b="b"/>
              <a:pathLst>
                <a:path w="360" h="1212" extrusionOk="0">
                  <a:moveTo>
                    <a:pt x="351" y="34"/>
                  </a:moveTo>
                  <a:lnTo>
                    <a:pt x="351" y="67"/>
                  </a:lnTo>
                  <a:lnTo>
                    <a:pt x="351" y="101"/>
                  </a:lnTo>
                  <a:lnTo>
                    <a:pt x="351" y="134"/>
                  </a:lnTo>
                  <a:lnTo>
                    <a:pt x="351" y="168"/>
                  </a:lnTo>
                  <a:lnTo>
                    <a:pt x="351" y="168"/>
                  </a:lnTo>
                  <a:lnTo>
                    <a:pt x="351" y="201"/>
                  </a:lnTo>
                  <a:lnTo>
                    <a:pt x="351" y="235"/>
                  </a:lnTo>
                  <a:lnTo>
                    <a:pt x="360" y="260"/>
                  </a:lnTo>
                  <a:lnTo>
                    <a:pt x="360" y="268"/>
                  </a:lnTo>
                  <a:lnTo>
                    <a:pt x="360" y="301"/>
                  </a:lnTo>
                  <a:lnTo>
                    <a:pt x="360" y="326"/>
                  </a:lnTo>
                  <a:lnTo>
                    <a:pt x="360" y="343"/>
                  </a:lnTo>
                  <a:lnTo>
                    <a:pt x="360" y="360"/>
                  </a:lnTo>
                  <a:lnTo>
                    <a:pt x="360" y="393"/>
                  </a:lnTo>
                  <a:lnTo>
                    <a:pt x="360" y="418"/>
                  </a:lnTo>
                  <a:lnTo>
                    <a:pt x="360" y="485"/>
                  </a:lnTo>
                  <a:lnTo>
                    <a:pt x="360" y="544"/>
                  </a:lnTo>
                  <a:lnTo>
                    <a:pt x="360" y="602"/>
                  </a:lnTo>
                  <a:lnTo>
                    <a:pt x="360" y="661"/>
                  </a:lnTo>
                  <a:lnTo>
                    <a:pt x="360" y="727"/>
                  </a:lnTo>
                  <a:lnTo>
                    <a:pt x="360" y="752"/>
                  </a:lnTo>
                  <a:lnTo>
                    <a:pt x="360" y="786"/>
                  </a:lnTo>
                  <a:lnTo>
                    <a:pt x="360" y="844"/>
                  </a:lnTo>
                  <a:lnTo>
                    <a:pt x="360" y="911"/>
                  </a:lnTo>
                  <a:lnTo>
                    <a:pt x="360" y="1036"/>
                  </a:lnTo>
                  <a:lnTo>
                    <a:pt x="167" y="1212"/>
                  </a:lnTo>
                  <a:lnTo>
                    <a:pt x="0" y="1028"/>
                  </a:lnTo>
                  <a:lnTo>
                    <a:pt x="0" y="1020"/>
                  </a:lnTo>
                  <a:lnTo>
                    <a:pt x="0" y="961"/>
                  </a:lnTo>
                  <a:lnTo>
                    <a:pt x="0" y="886"/>
                  </a:lnTo>
                  <a:lnTo>
                    <a:pt x="9" y="819"/>
                  </a:lnTo>
                  <a:lnTo>
                    <a:pt x="17" y="752"/>
                  </a:lnTo>
                  <a:lnTo>
                    <a:pt x="17" y="719"/>
                  </a:lnTo>
                  <a:lnTo>
                    <a:pt x="17" y="694"/>
                  </a:lnTo>
                  <a:lnTo>
                    <a:pt x="25" y="627"/>
                  </a:lnTo>
                  <a:lnTo>
                    <a:pt x="34" y="560"/>
                  </a:lnTo>
                  <a:lnTo>
                    <a:pt x="50" y="493"/>
                  </a:lnTo>
                  <a:lnTo>
                    <a:pt x="50" y="477"/>
                  </a:lnTo>
                  <a:lnTo>
                    <a:pt x="59" y="435"/>
                  </a:lnTo>
                  <a:lnTo>
                    <a:pt x="76" y="368"/>
                  </a:lnTo>
                  <a:lnTo>
                    <a:pt x="84" y="335"/>
                  </a:lnTo>
                  <a:lnTo>
                    <a:pt x="101" y="310"/>
                  </a:lnTo>
                  <a:lnTo>
                    <a:pt x="101" y="293"/>
                  </a:lnTo>
                  <a:lnTo>
                    <a:pt x="109" y="276"/>
                  </a:lnTo>
                  <a:lnTo>
                    <a:pt x="126" y="243"/>
                  </a:lnTo>
                  <a:lnTo>
                    <a:pt x="142" y="218"/>
                  </a:lnTo>
                  <a:lnTo>
                    <a:pt x="142" y="209"/>
                  </a:lnTo>
                  <a:lnTo>
                    <a:pt x="159" y="184"/>
                  </a:lnTo>
                  <a:lnTo>
                    <a:pt x="176" y="159"/>
                  </a:lnTo>
                  <a:lnTo>
                    <a:pt x="201" y="126"/>
                  </a:lnTo>
                  <a:lnTo>
                    <a:pt x="201" y="126"/>
                  </a:lnTo>
                  <a:lnTo>
                    <a:pt x="218" y="101"/>
                  </a:lnTo>
                  <a:lnTo>
                    <a:pt x="234" y="76"/>
                  </a:lnTo>
                  <a:lnTo>
                    <a:pt x="259" y="42"/>
                  </a:lnTo>
                  <a:lnTo>
                    <a:pt x="276" y="17"/>
                  </a:lnTo>
                  <a:lnTo>
                    <a:pt x="276" y="17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4"/>
            <p:cNvSpPr/>
            <p:nvPr/>
          </p:nvSpPr>
          <p:spPr>
            <a:xfrm>
              <a:off x="9739960" y="3556999"/>
              <a:ext cx="16969" cy="135651"/>
            </a:xfrm>
            <a:custGeom>
              <a:avLst/>
              <a:gdLst/>
              <a:ahLst/>
              <a:cxnLst/>
              <a:rect l="l" t="t" r="r" b="b"/>
              <a:pathLst>
                <a:path w="344" h="2750" extrusionOk="0">
                  <a:moveTo>
                    <a:pt x="218" y="67"/>
                  </a:moveTo>
                  <a:lnTo>
                    <a:pt x="218" y="76"/>
                  </a:lnTo>
                  <a:lnTo>
                    <a:pt x="260" y="226"/>
                  </a:lnTo>
                  <a:lnTo>
                    <a:pt x="260" y="226"/>
                  </a:lnTo>
                  <a:lnTo>
                    <a:pt x="301" y="377"/>
                  </a:lnTo>
                  <a:lnTo>
                    <a:pt x="301" y="393"/>
                  </a:lnTo>
                  <a:lnTo>
                    <a:pt x="318" y="535"/>
                  </a:lnTo>
                  <a:lnTo>
                    <a:pt x="335" y="644"/>
                  </a:lnTo>
                  <a:lnTo>
                    <a:pt x="335" y="694"/>
                  </a:lnTo>
                  <a:lnTo>
                    <a:pt x="343" y="853"/>
                  </a:lnTo>
                  <a:lnTo>
                    <a:pt x="343" y="894"/>
                  </a:lnTo>
                  <a:lnTo>
                    <a:pt x="343" y="1011"/>
                  </a:lnTo>
                  <a:lnTo>
                    <a:pt x="343" y="1170"/>
                  </a:lnTo>
                  <a:lnTo>
                    <a:pt x="343" y="1329"/>
                  </a:lnTo>
                  <a:lnTo>
                    <a:pt x="343" y="1479"/>
                  </a:lnTo>
                  <a:lnTo>
                    <a:pt x="343" y="1638"/>
                  </a:lnTo>
                  <a:lnTo>
                    <a:pt x="343" y="1955"/>
                  </a:lnTo>
                  <a:lnTo>
                    <a:pt x="343" y="2582"/>
                  </a:lnTo>
                  <a:lnTo>
                    <a:pt x="168" y="2749"/>
                  </a:lnTo>
                  <a:lnTo>
                    <a:pt x="1" y="2582"/>
                  </a:lnTo>
                  <a:lnTo>
                    <a:pt x="1" y="2265"/>
                  </a:lnTo>
                  <a:lnTo>
                    <a:pt x="1" y="1955"/>
                  </a:lnTo>
                  <a:lnTo>
                    <a:pt x="1" y="1638"/>
                  </a:lnTo>
                  <a:lnTo>
                    <a:pt x="1" y="1488"/>
                  </a:lnTo>
                  <a:lnTo>
                    <a:pt x="1" y="1329"/>
                  </a:lnTo>
                  <a:lnTo>
                    <a:pt x="1" y="1170"/>
                  </a:lnTo>
                  <a:lnTo>
                    <a:pt x="1" y="1011"/>
                  </a:lnTo>
                  <a:lnTo>
                    <a:pt x="1" y="903"/>
                  </a:lnTo>
                  <a:lnTo>
                    <a:pt x="1" y="644"/>
                  </a:lnTo>
                  <a:lnTo>
                    <a:pt x="1" y="544"/>
                  </a:lnTo>
                  <a:lnTo>
                    <a:pt x="1" y="402"/>
                  </a:lnTo>
                  <a:lnTo>
                    <a:pt x="1" y="385"/>
                  </a:lnTo>
                  <a:lnTo>
                    <a:pt x="34" y="226"/>
                  </a:lnTo>
                  <a:lnTo>
                    <a:pt x="34" y="226"/>
                  </a:lnTo>
                  <a:lnTo>
                    <a:pt x="67" y="76"/>
                  </a:lnTo>
                  <a:lnTo>
                    <a:pt x="67" y="6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4"/>
            <p:cNvSpPr/>
            <p:nvPr/>
          </p:nvSpPr>
          <p:spPr>
            <a:xfrm>
              <a:off x="9766350" y="3291617"/>
              <a:ext cx="29695" cy="170229"/>
            </a:xfrm>
            <a:custGeom>
              <a:avLst/>
              <a:gdLst/>
              <a:ahLst/>
              <a:cxnLst/>
              <a:rect l="l" t="t" r="r" b="b"/>
              <a:pathLst>
                <a:path w="602" h="3451" extrusionOk="0">
                  <a:moveTo>
                    <a:pt x="552" y="51"/>
                  </a:moveTo>
                  <a:lnTo>
                    <a:pt x="585" y="118"/>
                  </a:lnTo>
                  <a:lnTo>
                    <a:pt x="602" y="151"/>
                  </a:lnTo>
                  <a:lnTo>
                    <a:pt x="602" y="176"/>
                  </a:lnTo>
                  <a:lnTo>
                    <a:pt x="602" y="218"/>
                  </a:lnTo>
                  <a:lnTo>
                    <a:pt x="602" y="226"/>
                  </a:lnTo>
                  <a:lnTo>
                    <a:pt x="593" y="268"/>
                  </a:lnTo>
                  <a:lnTo>
                    <a:pt x="585" y="318"/>
                  </a:lnTo>
                  <a:lnTo>
                    <a:pt x="568" y="360"/>
                  </a:lnTo>
                  <a:lnTo>
                    <a:pt x="560" y="410"/>
                  </a:lnTo>
                  <a:lnTo>
                    <a:pt x="552" y="452"/>
                  </a:lnTo>
                  <a:lnTo>
                    <a:pt x="543" y="502"/>
                  </a:lnTo>
                  <a:lnTo>
                    <a:pt x="535" y="552"/>
                  </a:lnTo>
                  <a:lnTo>
                    <a:pt x="527" y="594"/>
                  </a:lnTo>
                  <a:lnTo>
                    <a:pt x="527" y="644"/>
                  </a:lnTo>
                  <a:lnTo>
                    <a:pt x="518" y="694"/>
                  </a:lnTo>
                  <a:lnTo>
                    <a:pt x="518" y="719"/>
                  </a:lnTo>
                  <a:lnTo>
                    <a:pt x="518" y="736"/>
                  </a:lnTo>
                  <a:lnTo>
                    <a:pt x="510" y="786"/>
                  </a:lnTo>
                  <a:lnTo>
                    <a:pt x="510" y="836"/>
                  </a:lnTo>
                  <a:lnTo>
                    <a:pt x="510" y="878"/>
                  </a:lnTo>
                  <a:lnTo>
                    <a:pt x="510" y="928"/>
                  </a:lnTo>
                  <a:lnTo>
                    <a:pt x="510" y="978"/>
                  </a:lnTo>
                  <a:lnTo>
                    <a:pt x="510" y="1028"/>
                  </a:lnTo>
                  <a:lnTo>
                    <a:pt x="510" y="1070"/>
                  </a:lnTo>
                  <a:lnTo>
                    <a:pt x="510" y="1120"/>
                  </a:lnTo>
                  <a:lnTo>
                    <a:pt x="510" y="1170"/>
                  </a:lnTo>
                  <a:lnTo>
                    <a:pt x="510" y="1220"/>
                  </a:lnTo>
                  <a:lnTo>
                    <a:pt x="510" y="1262"/>
                  </a:lnTo>
                  <a:lnTo>
                    <a:pt x="510" y="1713"/>
                  </a:lnTo>
                  <a:lnTo>
                    <a:pt x="510" y="1788"/>
                  </a:lnTo>
                  <a:lnTo>
                    <a:pt x="510" y="2306"/>
                  </a:lnTo>
                  <a:lnTo>
                    <a:pt x="510" y="2415"/>
                  </a:lnTo>
                  <a:lnTo>
                    <a:pt x="510" y="2615"/>
                  </a:lnTo>
                  <a:lnTo>
                    <a:pt x="510" y="2649"/>
                  </a:lnTo>
                  <a:lnTo>
                    <a:pt x="510" y="2816"/>
                  </a:lnTo>
                  <a:lnTo>
                    <a:pt x="510" y="3016"/>
                  </a:lnTo>
                  <a:lnTo>
                    <a:pt x="510" y="3209"/>
                  </a:lnTo>
                  <a:lnTo>
                    <a:pt x="293" y="3451"/>
                  </a:lnTo>
                  <a:lnTo>
                    <a:pt x="59" y="3225"/>
                  </a:lnTo>
                  <a:lnTo>
                    <a:pt x="50" y="3133"/>
                  </a:lnTo>
                  <a:lnTo>
                    <a:pt x="42" y="3033"/>
                  </a:lnTo>
                  <a:lnTo>
                    <a:pt x="34" y="2833"/>
                  </a:lnTo>
                  <a:lnTo>
                    <a:pt x="17" y="2674"/>
                  </a:lnTo>
                  <a:lnTo>
                    <a:pt x="17" y="2632"/>
                  </a:lnTo>
                  <a:lnTo>
                    <a:pt x="9" y="2432"/>
                  </a:lnTo>
                  <a:lnTo>
                    <a:pt x="0" y="2323"/>
                  </a:lnTo>
                  <a:lnTo>
                    <a:pt x="0" y="2223"/>
                  </a:lnTo>
                  <a:lnTo>
                    <a:pt x="0" y="2114"/>
                  </a:lnTo>
                  <a:lnTo>
                    <a:pt x="0" y="2014"/>
                  </a:lnTo>
                  <a:lnTo>
                    <a:pt x="0" y="1905"/>
                  </a:lnTo>
                  <a:lnTo>
                    <a:pt x="0" y="1805"/>
                  </a:lnTo>
                  <a:lnTo>
                    <a:pt x="0" y="1780"/>
                  </a:lnTo>
                  <a:lnTo>
                    <a:pt x="0" y="1696"/>
                  </a:lnTo>
                  <a:lnTo>
                    <a:pt x="0" y="1646"/>
                  </a:lnTo>
                  <a:lnTo>
                    <a:pt x="0" y="1596"/>
                  </a:lnTo>
                  <a:lnTo>
                    <a:pt x="0" y="1546"/>
                  </a:lnTo>
                  <a:lnTo>
                    <a:pt x="0" y="1488"/>
                  </a:lnTo>
                  <a:lnTo>
                    <a:pt x="0" y="1437"/>
                  </a:lnTo>
                  <a:lnTo>
                    <a:pt x="0" y="1387"/>
                  </a:lnTo>
                  <a:lnTo>
                    <a:pt x="0" y="1337"/>
                  </a:lnTo>
                  <a:lnTo>
                    <a:pt x="0" y="1279"/>
                  </a:lnTo>
                  <a:lnTo>
                    <a:pt x="0" y="1229"/>
                  </a:lnTo>
                  <a:lnTo>
                    <a:pt x="9" y="1178"/>
                  </a:lnTo>
                  <a:lnTo>
                    <a:pt x="9" y="1178"/>
                  </a:lnTo>
                  <a:lnTo>
                    <a:pt x="17" y="1128"/>
                  </a:lnTo>
                  <a:lnTo>
                    <a:pt x="25" y="1078"/>
                  </a:lnTo>
                  <a:lnTo>
                    <a:pt x="34" y="1028"/>
                  </a:lnTo>
                  <a:lnTo>
                    <a:pt x="42" y="970"/>
                  </a:lnTo>
                  <a:lnTo>
                    <a:pt x="50" y="920"/>
                  </a:lnTo>
                  <a:lnTo>
                    <a:pt x="59" y="869"/>
                  </a:lnTo>
                  <a:lnTo>
                    <a:pt x="67" y="819"/>
                  </a:lnTo>
                  <a:lnTo>
                    <a:pt x="75" y="761"/>
                  </a:lnTo>
                  <a:lnTo>
                    <a:pt x="92" y="711"/>
                  </a:lnTo>
                  <a:lnTo>
                    <a:pt x="101" y="661"/>
                  </a:lnTo>
                  <a:lnTo>
                    <a:pt x="101" y="644"/>
                  </a:lnTo>
                  <a:lnTo>
                    <a:pt x="109" y="610"/>
                  </a:lnTo>
                  <a:lnTo>
                    <a:pt x="126" y="560"/>
                  </a:lnTo>
                  <a:lnTo>
                    <a:pt x="134" y="510"/>
                  </a:lnTo>
                  <a:lnTo>
                    <a:pt x="151" y="460"/>
                  </a:lnTo>
                  <a:lnTo>
                    <a:pt x="167" y="410"/>
                  </a:lnTo>
                  <a:lnTo>
                    <a:pt x="184" y="360"/>
                  </a:lnTo>
                  <a:lnTo>
                    <a:pt x="192" y="310"/>
                  </a:lnTo>
                  <a:lnTo>
                    <a:pt x="209" y="260"/>
                  </a:lnTo>
                  <a:lnTo>
                    <a:pt x="234" y="209"/>
                  </a:lnTo>
                  <a:lnTo>
                    <a:pt x="251" y="159"/>
                  </a:lnTo>
                  <a:lnTo>
                    <a:pt x="268" y="109"/>
                  </a:lnTo>
                  <a:lnTo>
                    <a:pt x="268" y="101"/>
                  </a:lnTo>
                  <a:lnTo>
                    <a:pt x="301" y="67"/>
                  </a:lnTo>
                  <a:lnTo>
                    <a:pt x="318" y="42"/>
                  </a:lnTo>
                  <a:lnTo>
                    <a:pt x="351" y="34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4"/>
            <p:cNvSpPr/>
            <p:nvPr/>
          </p:nvSpPr>
          <p:spPr>
            <a:xfrm>
              <a:off x="9667832" y="3261972"/>
              <a:ext cx="18596" cy="135601"/>
            </a:xfrm>
            <a:custGeom>
              <a:avLst/>
              <a:gdLst/>
              <a:ahLst/>
              <a:cxnLst/>
              <a:rect l="l" t="t" r="r" b="b"/>
              <a:pathLst>
                <a:path w="377" h="2749" extrusionOk="0">
                  <a:moveTo>
                    <a:pt x="318" y="0"/>
                  </a:moveTo>
                  <a:lnTo>
                    <a:pt x="351" y="34"/>
                  </a:lnTo>
                  <a:lnTo>
                    <a:pt x="359" y="326"/>
                  </a:lnTo>
                  <a:lnTo>
                    <a:pt x="368" y="610"/>
                  </a:lnTo>
                  <a:lnTo>
                    <a:pt x="368" y="652"/>
                  </a:lnTo>
                  <a:lnTo>
                    <a:pt x="376" y="969"/>
                  </a:lnTo>
                  <a:lnTo>
                    <a:pt x="376" y="986"/>
                  </a:lnTo>
                  <a:lnTo>
                    <a:pt x="376" y="1295"/>
                  </a:lnTo>
                  <a:lnTo>
                    <a:pt x="376" y="1337"/>
                  </a:lnTo>
                  <a:lnTo>
                    <a:pt x="368" y="1621"/>
                  </a:lnTo>
                  <a:lnTo>
                    <a:pt x="368" y="1713"/>
                  </a:lnTo>
                  <a:lnTo>
                    <a:pt x="368" y="1779"/>
                  </a:lnTo>
                  <a:lnTo>
                    <a:pt x="368" y="1938"/>
                  </a:lnTo>
                  <a:lnTo>
                    <a:pt x="359" y="2097"/>
                  </a:lnTo>
                  <a:lnTo>
                    <a:pt x="359" y="2114"/>
                  </a:lnTo>
                  <a:lnTo>
                    <a:pt x="351" y="2264"/>
                  </a:lnTo>
                  <a:lnTo>
                    <a:pt x="343" y="2423"/>
                  </a:lnTo>
                  <a:lnTo>
                    <a:pt x="334" y="2581"/>
                  </a:lnTo>
                  <a:lnTo>
                    <a:pt x="167" y="2749"/>
                  </a:lnTo>
                  <a:lnTo>
                    <a:pt x="0" y="2573"/>
                  </a:lnTo>
                  <a:lnTo>
                    <a:pt x="0" y="2089"/>
                  </a:lnTo>
                  <a:lnTo>
                    <a:pt x="0" y="1930"/>
                  </a:lnTo>
                  <a:lnTo>
                    <a:pt x="0" y="1771"/>
                  </a:lnTo>
                  <a:lnTo>
                    <a:pt x="0" y="1696"/>
                  </a:lnTo>
                  <a:lnTo>
                    <a:pt x="0" y="1604"/>
                  </a:lnTo>
                  <a:lnTo>
                    <a:pt x="9" y="1328"/>
                  </a:lnTo>
                  <a:lnTo>
                    <a:pt x="9" y="1278"/>
                  </a:lnTo>
                  <a:lnTo>
                    <a:pt x="34" y="978"/>
                  </a:lnTo>
                  <a:lnTo>
                    <a:pt x="34" y="961"/>
                  </a:lnTo>
                  <a:lnTo>
                    <a:pt x="67" y="635"/>
                  </a:lnTo>
                  <a:lnTo>
                    <a:pt x="67" y="602"/>
                  </a:lnTo>
                  <a:lnTo>
                    <a:pt x="100" y="318"/>
                  </a:lnTo>
                  <a:lnTo>
                    <a:pt x="134" y="25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4"/>
            <p:cNvSpPr/>
            <p:nvPr/>
          </p:nvSpPr>
          <p:spPr>
            <a:xfrm>
              <a:off x="9430468" y="3223644"/>
              <a:ext cx="21901" cy="123269"/>
            </a:xfrm>
            <a:custGeom>
              <a:avLst/>
              <a:gdLst/>
              <a:ahLst/>
              <a:cxnLst/>
              <a:rect l="l" t="t" r="r" b="b"/>
              <a:pathLst>
                <a:path w="444" h="2499" extrusionOk="0">
                  <a:moveTo>
                    <a:pt x="318" y="75"/>
                  </a:moveTo>
                  <a:lnTo>
                    <a:pt x="318" y="92"/>
                  </a:lnTo>
                  <a:lnTo>
                    <a:pt x="334" y="151"/>
                  </a:lnTo>
                  <a:lnTo>
                    <a:pt x="343" y="217"/>
                  </a:lnTo>
                  <a:lnTo>
                    <a:pt x="359" y="293"/>
                  </a:lnTo>
                  <a:lnTo>
                    <a:pt x="368" y="318"/>
                  </a:lnTo>
                  <a:lnTo>
                    <a:pt x="376" y="359"/>
                  </a:lnTo>
                  <a:lnTo>
                    <a:pt x="393" y="426"/>
                  </a:lnTo>
                  <a:lnTo>
                    <a:pt x="410" y="485"/>
                  </a:lnTo>
                  <a:lnTo>
                    <a:pt x="410" y="501"/>
                  </a:lnTo>
                  <a:lnTo>
                    <a:pt x="418" y="568"/>
                  </a:lnTo>
                  <a:lnTo>
                    <a:pt x="426" y="618"/>
                  </a:lnTo>
                  <a:lnTo>
                    <a:pt x="426" y="702"/>
                  </a:lnTo>
                  <a:lnTo>
                    <a:pt x="426" y="769"/>
                  </a:lnTo>
                  <a:lnTo>
                    <a:pt x="426" y="844"/>
                  </a:lnTo>
                  <a:lnTo>
                    <a:pt x="426" y="911"/>
                  </a:lnTo>
                  <a:lnTo>
                    <a:pt x="435" y="1036"/>
                  </a:lnTo>
                  <a:lnTo>
                    <a:pt x="435" y="1044"/>
                  </a:lnTo>
                  <a:lnTo>
                    <a:pt x="435" y="1186"/>
                  </a:lnTo>
                  <a:lnTo>
                    <a:pt x="435" y="1320"/>
                  </a:lnTo>
                  <a:lnTo>
                    <a:pt x="435" y="1454"/>
                  </a:lnTo>
                  <a:lnTo>
                    <a:pt x="435" y="1587"/>
                  </a:lnTo>
                  <a:lnTo>
                    <a:pt x="435" y="1587"/>
                  </a:lnTo>
                  <a:lnTo>
                    <a:pt x="435" y="1729"/>
                  </a:lnTo>
                  <a:lnTo>
                    <a:pt x="443" y="2005"/>
                  </a:lnTo>
                  <a:lnTo>
                    <a:pt x="443" y="2147"/>
                  </a:lnTo>
                  <a:lnTo>
                    <a:pt x="443" y="2272"/>
                  </a:lnTo>
                  <a:lnTo>
                    <a:pt x="443" y="2289"/>
                  </a:lnTo>
                  <a:lnTo>
                    <a:pt x="243" y="2498"/>
                  </a:lnTo>
                  <a:lnTo>
                    <a:pt x="34" y="2298"/>
                  </a:lnTo>
                  <a:lnTo>
                    <a:pt x="34" y="2281"/>
                  </a:lnTo>
                  <a:lnTo>
                    <a:pt x="25" y="2156"/>
                  </a:lnTo>
                  <a:lnTo>
                    <a:pt x="17" y="2013"/>
                  </a:lnTo>
                  <a:lnTo>
                    <a:pt x="9" y="1738"/>
                  </a:lnTo>
                  <a:lnTo>
                    <a:pt x="0" y="1596"/>
                  </a:lnTo>
                  <a:lnTo>
                    <a:pt x="0" y="1596"/>
                  </a:lnTo>
                  <a:lnTo>
                    <a:pt x="0" y="1462"/>
                  </a:lnTo>
                  <a:lnTo>
                    <a:pt x="0" y="1328"/>
                  </a:lnTo>
                  <a:lnTo>
                    <a:pt x="0" y="1186"/>
                  </a:lnTo>
                  <a:lnTo>
                    <a:pt x="0" y="1044"/>
                  </a:lnTo>
                  <a:lnTo>
                    <a:pt x="0" y="1036"/>
                  </a:lnTo>
                  <a:lnTo>
                    <a:pt x="0" y="902"/>
                  </a:lnTo>
                  <a:lnTo>
                    <a:pt x="0" y="836"/>
                  </a:lnTo>
                  <a:lnTo>
                    <a:pt x="0" y="769"/>
                  </a:lnTo>
                  <a:lnTo>
                    <a:pt x="0" y="694"/>
                  </a:lnTo>
                  <a:lnTo>
                    <a:pt x="0" y="618"/>
                  </a:lnTo>
                  <a:lnTo>
                    <a:pt x="0" y="610"/>
                  </a:lnTo>
                  <a:lnTo>
                    <a:pt x="17" y="552"/>
                  </a:lnTo>
                  <a:lnTo>
                    <a:pt x="25" y="485"/>
                  </a:lnTo>
                  <a:lnTo>
                    <a:pt x="25" y="468"/>
                  </a:lnTo>
                  <a:lnTo>
                    <a:pt x="42" y="410"/>
                  </a:lnTo>
                  <a:lnTo>
                    <a:pt x="67" y="343"/>
                  </a:lnTo>
                  <a:lnTo>
                    <a:pt x="75" y="301"/>
                  </a:lnTo>
                  <a:lnTo>
                    <a:pt x="92" y="276"/>
                  </a:lnTo>
                  <a:lnTo>
                    <a:pt x="109" y="201"/>
                  </a:lnTo>
                  <a:lnTo>
                    <a:pt x="134" y="134"/>
                  </a:lnTo>
                  <a:lnTo>
                    <a:pt x="151" y="75"/>
                  </a:lnTo>
                  <a:lnTo>
                    <a:pt x="151" y="67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4"/>
            <p:cNvSpPr/>
            <p:nvPr/>
          </p:nvSpPr>
          <p:spPr>
            <a:xfrm>
              <a:off x="9127597" y="3371972"/>
              <a:ext cx="35861" cy="111332"/>
            </a:xfrm>
            <a:custGeom>
              <a:avLst/>
              <a:gdLst/>
              <a:ahLst/>
              <a:cxnLst/>
              <a:rect l="l" t="t" r="r" b="b"/>
              <a:pathLst>
                <a:path w="727" h="2257" extrusionOk="0">
                  <a:moveTo>
                    <a:pt x="284" y="59"/>
                  </a:moveTo>
                  <a:lnTo>
                    <a:pt x="284" y="67"/>
                  </a:lnTo>
                  <a:lnTo>
                    <a:pt x="317" y="118"/>
                  </a:lnTo>
                  <a:lnTo>
                    <a:pt x="351" y="176"/>
                  </a:lnTo>
                  <a:lnTo>
                    <a:pt x="393" y="235"/>
                  </a:lnTo>
                  <a:lnTo>
                    <a:pt x="393" y="235"/>
                  </a:lnTo>
                  <a:lnTo>
                    <a:pt x="426" y="293"/>
                  </a:lnTo>
                  <a:lnTo>
                    <a:pt x="476" y="360"/>
                  </a:lnTo>
                  <a:lnTo>
                    <a:pt x="501" y="402"/>
                  </a:lnTo>
                  <a:lnTo>
                    <a:pt x="510" y="418"/>
                  </a:lnTo>
                  <a:lnTo>
                    <a:pt x="535" y="477"/>
                  </a:lnTo>
                  <a:lnTo>
                    <a:pt x="543" y="527"/>
                  </a:lnTo>
                  <a:lnTo>
                    <a:pt x="560" y="627"/>
                  </a:lnTo>
                  <a:lnTo>
                    <a:pt x="560" y="636"/>
                  </a:lnTo>
                  <a:lnTo>
                    <a:pt x="585" y="761"/>
                  </a:lnTo>
                  <a:lnTo>
                    <a:pt x="593" y="844"/>
                  </a:lnTo>
                  <a:lnTo>
                    <a:pt x="593" y="886"/>
                  </a:lnTo>
                  <a:lnTo>
                    <a:pt x="610" y="1003"/>
                  </a:lnTo>
                  <a:lnTo>
                    <a:pt x="627" y="1128"/>
                  </a:lnTo>
                  <a:lnTo>
                    <a:pt x="643" y="1254"/>
                  </a:lnTo>
                  <a:lnTo>
                    <a:pt x="652" y="1354"/>
                  </a:lnTo>
                  <a:lnTo>
                    <a:pt x="668" y="1504"/>
                  </a:lnTo>
                  <a:lnTo>
                    <a:pt x="702" y="1755"/>
                  </a:lnTo>
                  <a:lnTo>
                    <a:pt x="710" y="1880"/>
                  </a:lnTo>
                  <a:lnTo>
                    <a:pt x="727" y="1997"/>
                  </a:lnTo>
                  <a:lnTo>
                    <a:pt x="727" y="2006"/>
                  </a:lnTo>
                  <a:lnTo>
                    <a:pt x="543" y="2256"/>
                  </a:lnTo>
                  <a:lnTo>
                    <a:pt x="292" y="2072"/>
                  </a:lnTo>
                  <a:lnTo>
                    <a:pt x="292" y="2064"/>
                  </a:lnTo>
                  <a:lnTo>
                    <a:pt x="267" y="1955"/>
                  </a:lnTo>
                  <a:lnTo>
                    <a:pt x="234" y="1830"/>
                  </a:lnTo>
                  <a:lnTo>
                    <a:pt x="184" y="1588"/>
                  </a:lnTo>
                  <a:lnTo>
                    <a:pt x="150" y="1446"/>
                  </a:lnTo>
                  <a:lnTo>
                    <a:pt x="125" y="1346"/>
                  </a:lnTo>
                  <a:lnTo>
                    <a:pt x="100" y="1220"/>
                  </a:lnTo>
                  <a:lnTo>
                    <a:pt x="75" y="1095"/>
                  </a:lnTo>
                  <a:lnTo>
                    <a:pt x="50" y="978"/>
                  </a:lnTo>
                  <a:lnTo>
                    <a:pt x="42" y="936"/>
                  </a:lnTo>
                  <a:lnTo>
                    <a:pt x="33" y="853"/>
                  </a:lnTo>
                  <a:lnTo>
                    <a:pt x="17" y="727"/>
                  </a:lnTo>
                  <a:lnTo>
                    <a:pt x="17" y="711"/>
                  </a:lnTo>
                  <a:lnTo>
                    <a:pt x="0" y="602"/>
                  </a:lnTo>
                  <a:lnTo>
                    <a:pt x="0" y="552"/>
                  </a:lnTo>
                  <a:lnTo>
                    <a:pt x="8" y="494"/>
                  </a:lnTo>
                  <a:lnTo>
                    <a:pt x="17" y="468"/>
                  </a:lnTo>
                  <a:lnTo>
                    <a:pt x="25" y="418"/>
                  </a:lnTo>
                  <a:lnTo>
                    <a:pt x="59" y="335"/>
                  </a:lnTo>
                  <a:lnTo>
                    <a:pt x="75" y="276"/>
                  </a:lnTo>
                  <a:lnTo>
                    <a:pt x="75" y="276"/>
                  </a:lnTo>
                  <a:lnTo>
                    <a:pt x="100" y="209"/>
                  </a:lnTo>
                  <a:lnTo>
                    <a:pt x="125" y="143"/>
                  </a:lnTo>
                  <a:lnTo>
                    <a:pt x="142" y="84"/>
                  </a:lnTo>
                  <a:lnTo>
                    <a:pt x="142" y="76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4"/>
            <p:cNvSpPr/>
            <p:nvPr/>
          </p:nvSpPr>
          <p:spPr>
            <a:xfrm>
              <a:off x="8843668" y="3295317"/>
              <a:ext cx="54408" cy="115426"/>
            </a:xfrm>
            <a:custGeom>
              <a:avLst/>
              <a:gdLst/>
              <a:ahLst/>
              <a:cxnLst/>
              <a:rect l="l" t="t" r="r" b="b"/>
              <a:pathLst>
                <a:path w="1103" h="2340" extrusionOk="0">
                  <a:moveTo>
                    <a:pt x="368" y="68"/>
                  </a:moveTo>
                  <a:lnTo>
                    <a:pt x="393" y="93"/>
                  </a:lnTo>
                  <a:lnTo>
                    <a:pt x="435" y="143"/>
                  </a:lnTo>
                  <a:lnTo>
                    <a:pt x="485" y="210"/>
                  </a:lnTo>
                  <a:lnTo>
                    <a:pt x="501" y="226"/>
                  </a:lnTo>
                  <a:lnTo>
                    <a:pt x="577" y="469"/>
                  </a:lnTo>
                  <a:lnTo>
                    <a:pt x="668" y="736"/>
                  </a:lnTo>
                  <a:lnTo>
                    <a:pt x="760" y="1003"/>
                  </a:lnTo>
                  <a:lnTo>
                    <a:pt x="852" y="1271"/>
                  </a:lnTo>
                  <a:lnTo>
                    <a:pt x="936" y="1530"/>
                  </a:lnTo>
                  <a:lnTo>
                    <a:pt x="1019" y="1797"/>
                  </a:lnTo>
                  <a:lnTo>
                    <a:pt x="1103" y="2056"/>
                  </a:lnTo>
                  <a:lnTo>
                    <a:pt x="1103" y="2064"/>
                  </a:lnTo>
                  <a:lnTo>
                    <a:pt x="978" y="2340"/>
                  </a:lnTo>
                  <a:lnTo>
                    <a:pt x="702" y="2206"/>
                  </a:lnTo>
                  <a:lnTo>
                    <a:pt x="702" y="2198"/>
                  </a:lnTo>
                  <a:lnTo>
                    <a:pt x="602" y="1947"/>
                  </a:lnTo>
                  <a:lnTo>
                    <a:pt x="501" y="1688"/>
                  </a:lnTo>
                  <a:lnTo>
                    <a:pt x="401" y="1429"/>
                  </a:lnTo>
                  <a:lnTo>
                    <a:pt x="301" y="1162"/>
                  </a:lnTo>
                  <a:lnTo>
                    <a:pt x="201" y="903"/>
                  </a:lnTo>
                  <a:lnTo>
                    <a:pt x="92" y="644"/>
                  </a:lnTo>
                  <a:lnTo>
                    <a:pt x="0" y="402"/>
                  </a:lnTo>
                  <a:lnTo>
                    <a:pt x="0" y="377"/>
                  </a:lnTo>
                  <a:lnTo>
                    <a:pt x="0" y="302"/>
                  </a:lnTo>
                  <a:lnTo>
                    <a:pt x="0" y="193"/>
                  </a:lnTo>
                  <a:lnTo>
                    <a:pt x="84" y="51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4"/>
            <p:cNvSpPr/>
            <p:nvPr/>
          </p:nvSpPr>
          <p:spPr>
            <a:xfrm>
              <a:off x="8551501" y="3481183"/>
              <a:ext cx="59390" cy="86570"/>
            </a:xfrm>
            <a:custGeom>
              <a:avLst/>
              <a:gdLst/>
              <a:ahLst/>
              <a:cxnLst/>
              <a:rect l="l" t="t" r="r" b="b"/>
              <a:pathLst>
                <a:path w="1204" h="1755" extrusionOk="0">
                  <a:moveTo>
                    <a:pt x="125" y="51"/>
                  </a:moveTo>
                  <a:lnTo>
                    <a:pt x="125" y="51"/>
                  </a:lnTo>
                  <a:lnTo>
                    <a:pt x="167" y="84"/>
                  </a:lnTo>
                  <a:lnTo>
                    <a:pt x="209" y="117"/>
                  </a:lnTo>
                  <a:lnTo>
                    <a:pt x="251" y="159"/>
                  </a:lnTo>
                  <a:lnTo>
                    <a:pt x="251" y="159"/>
                  </a:lnTo>
                  <a:lnTo>
                    <a:pt x="301" y="193"/>
                  </a:lnTo>
                  <a:lnTo>
                    <a:pt x="343" y="234"/>
                  </a:lnTo>
                  <a:lnTo>
                    <a:pt x="343" y="234"/>
                  </a:lnTo>
                  <a:lnTo>
                    <a:pt x="384" y="276"/>
                  </a:lnTo>
                  <a:lnTo>
                    <a:pt x="418" y="301"/>
                  </a:lnTo>
                  <a:lnTo>
                    <a:pt x="451" y="360"/>
                  </a:lnTo>
                  <a:lnTo>
                    <a:pt x="518" y="452"/>
                  </a:lnTo>
                  <a:lnTo>
                    <a:pt x="577" y="543"/>
                  </a:lnTo>
                  <a:lnTo>
                    <a:pt x="610" y="585"/>
                  </a:lnTo>
                  <a:lnTo>
                    <a:pt x="643" y="635"/>
                  </a:lnTo>
                  <a:lnTo>
                    <a:pt x="702" y="719"/>
                  </a:lnTo>
                  <a:lnTo>
                    <a:pt x="760" y="811"/>
                  </a:lnTo>
                  <a:lnTo>
                    <a:pt x="827" y="903"/>
                  </a:lnTo>
                  <a:lnTo>
                    <a:pt x="869" y="970"/>
                  </a:lnTo>
                  <a:lnTo>
                    <a:pt x="886" y="995"/>
                  </a:lnTo>
                  <a:lnTo>
                    <a:pt x="952" y="1086"/>
                  </a:lnTo>
                  <a:lnTo>
                    <a:pt x="1011" y="1178"/>
                  </a:lnTo>
                  <a:lnTo>
                    <a:pt x="1078" y="1270"/>
                  </a:lnTo>
                  <a:lnTo>
                    <a:pt x="1145" y="1354"/>
                  </a:lnTo>
                  <a:lnTo>
                    <a:pt x="1203" y="1437"/>
                  </a:lnTo>
                  <a:lnTo>
                    <a:pt x="1203" y="1446"/>
                  </a:lnTo>
                  <a:lnTo>
                    <a:pt x="1153" y="1755"/>
                  </a:lnTo>
                  <a:lnTo>
                    <a:pt x="852" y="1705"/>
                  </a:lnTo>
                  <a:lnTo>
                    <a:pt x="844" y="1696"/>
                  </a:lnTo>
                  <a:lnTo>
                    <a:pt x="785" y="1613"/>
                  </a:lnTo>
                  <a:lnTo>
                    <a:pt x="719" y="1521"/>
                  </a:lnTo>
                  <a:lnTo>
                    <a:pt x="652" y="1429"/>
                  </a:lnTo>
                  <a:lnTo>
                    <a:pt x="585" y="1337"/>
                  </a:lnTo>
                  <a:lnTo>
                    <a:pt x="526" y="1237"/>
                  </a:lnTo>
                  <a:lnTo>
                    <a:pt x="501" y="1212"/>
                  </a:lnTo>
                  <a:lnTo>
                    <a:pt x="460" y="1145"/>
                  </a:lnTo>
                  <a:lnTo>
                    <a:pt x="401" y="1053"/>
                  </a:lnTo>
                  <a:lnTo>
                    <a:pt x="334" y="953"/>
                  </a:lnTo>
                  <a:lnTo>
                    <a:pt x="276" y="861"/>
                  </a:lnTo>
                  <a:lnTo>
                    <a:pt x="251" y="802"/>
                  </a:lnTo>
                  <a:lnTo>
                    <a:pt x="226" y="761"/>
                  </a:lnTo>
                  <a:lnTo>
                    <a:pt x="167" y="660"/>
                  </a:lnTo>
                  <a:lnTo>
                    <a:pt x="109" y="552"/>
                  </a:lnTo>
                  <a:lnTo>
                    <a:pt x="75" y="485"/>
                  </a:lnTo>
                  <a:lnTo>
                    <a:pt x="67" y="443"/>
                  </a:lnTo>
                  <a:lnTo>
                    <a:pt x="50" y="393"/>
                  </a:lnTo>
                  <a:lnTo>
                    <a:pt x="50" y="393"/>
                  </a:lnTo>
                  <a:lnTo>
                    <a:pt x="42" y="335"/>
                  </a:lnTo>
                  <a:lnTo>
                    <a:pt x="34" y="268"/>
                  </a:lnTo>
                  <a:lnTo>
                    <a:pt x="34" y="268"/>
                  </a:lnTo>
                  <a:lnTo>
                    <a:pt x="25" y="209"/>
                  </a:lnTo>
                  <a:lnTo>
                    <a:pt x="17" y="151"/>
                  </a:lnTo>
                  <a:lnTo>
                    <a:pt x="0" y="101"/>
                  </a:lnTo>
                  <a:lnTo>
                    <a:pt x="0" y="92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4"/>
            <p:cNvSpPr/>
            <p:nvPr/>
          </p:nvSpPr>
          <p:spPr>
            <a:xfrm>
              <a:off x="8371012" y="3699605"/>
              <a:ext cx="79565" cy="93180"/>
            </a:xfrm>
            <a:custGeom>
              <a:avLst/>
              <a:gdLst/>
              <a:ahLst/>
              <a:cxnLst/>
              <a:rect l="l" t="t" r="r" b="b"/>
              <a:pathLst>
                <a:path w="1613" h="1889" extrusionOk="0">
                  <a:moveTo>
                    <a:pt x="92" y="8"/>
                  </a:moveTo>
                  <a:lnTo>
                    <a:pt x="100" y="8"/>
                  </a:lnTo>
                  <a:lnTo>
                    <a:pt x="292" y="117"/>
                  </a:lnTo>
                  <a:lnTo>
                    <a:pt x="434" y="184"/>
                  </a:lnTo>
                  <a:lnTo>
                    <a:pt x="501" y="226"/>
                  </a:lnTo>
                  <a:lnTo>
                    <a:pt x="551" y="259"/>
                  </a:lnTo>
                  <a:lnTo>
                    <a:pt x="585" y="292"/>
                  </a:lnTo>
                  <a:lnTo>
                    <a:pt x="668" y="384"/>
                  </a:lnTo>
                  <a:lnTo>
                    <a:pt x="827" y="560"/>
                  </a:lnTo>
                  <a:lnTo>
                    <a:pt x="927" y="685"/>
                  </a:lnTo>
                  <a:lnTo>
                    <a:pt x="1111" y="894"/>
                  </a:lnTo>
                  <a:lnTo>
                    <a:pt x="1178" y="978"/>
                  </a:lnTo>
                  <a:lnTo>
                    <a:pt x="1278" y="1094"/>
                  </a:lnTo>
                  <a:lnTo>
                    <a:pt x="1445" y="1303"/>
                  </a:lnTo>
                  <a:lnTo>
                    <a:pt x="1604" y="1504"/>
                  </a:lnTo>
                  <a:lnTo>
                    <a:pt x="1612" y="1512"/>
                  </a:lnTo>
                  <a:lnTo>
                    <a:pt x="1587" y="1888"/>
                  </a:lnTo>
                  <a:lnTo>
                    <a:pt x="1203" y="1855"/>
                  </a:lnTo>
                  <a:lnTo>
                    <a:pt x="1195" y="1846"/>
                  </a:lnTo>
                  <a:lnTo>
                    <a:pt x="1028" y="1654"/>
                  </a:lnTo>
                  <a:lnTo>
                    <a:pt x="852" y="1454"/>
                  </a:lnTo>
                  <a:lnTo>
                    <a:pt x="752" y="1337"/>
                  </a:lnTo>
                  <a:lnTo>
                    <a:pt x="677" y="1253"/>
                  </a:lnTo>
                  <a:lnTo>
                    <a:pt x="510" y="1044"/>
                  </a:lnTo>
                  <a:lnTo>
                    <a:pt x="409" y="919"/>
                  </a:lnTo>
                  <a:lnTo>
                    <a:pt x="259" y="735"/>
                  </a:lnTo>
                  <a:lnTo>
                    <a:pt x="184" y="627"/>
                  </a:lnTo>
                  <a:lnTo>
                    <a:pt x="159" y="593"/>
                  </a:lnTo>
                  <a:lnTo>
                    <a:pt x="134" y="535"/>
                  </a:lnTo>
                  <a:lnTo>
                    <a:pt x="109" y="468"/>
                  </a:lnTo>
                  <a:lnTo>
                    <a:pt x="67" y="309"/>
                  </a:lnTo>
                  <a:lnTo>
                    <a:pt x="0" y="100"/>
                  </a:lnTo>
                  <a:lnTo>
                    <a:pt x="0" y="9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4"/>
            <p:cNvSpPr/>
            <p:nvPr/>
          </p:nvSpPr>
          <p:spPr>
            <a:xfrm>
              <a:off x="8094877" y="3749031"/>
              <a:ext cx="92390" cy="88247"/>
            </a:xfrm>
            <a:custGeom>
              <a:avLst/>
              <a:gdLst/>
              <a:ahLst/>
              <a:cxnLst/>
              <a:rect l="l" t="t" r="r" b="b"/>
              <a:pathLst>
                <a:path w="1873" h="1789" extrusionOk="0">
                  <a:moveTo>
                    <a:pt x="226" y="17"/>
                  </a:moveTo>
                  <a:lnTo>
                    <a:pt x="260" y="26"/>
                  </a:lnTo>
                  <a:lnTo>
                    <a:pt x="302" y="34"/>
                  </a:lnTo>
                  <a:lnTo>
                    <a:pt x="335" y="42"/>
                  </a:lnTo>
                  <a:lnTo>
                    <a:pt x="377" y="51"/>
                  </a:lnTo>
                  <a:lnTo>
                    <a:pt x="393" y="51"/>
                  </a:lnTo>
                  <a:lnTo>
                    <a:pt x="410" y="67"/>
                  </a:lnTo>
                  <a:lnTo>
                    <a:pt x="444" y="84"/>
                  </a:lnTo>
                  <a:lnTo>
                    <a:pt x="477" y="109"/>
                  </a:lnTo>
                  <a:lnTo>
                    <a:pt x="535" y="151"/>
                  </a:lnTo>
                  <a:lnTo>
                    <a:pt x="594" y="201"/>
                  </a:lnTo>
                  <a:lnTo>
                    <a:pt x="652" y="243"/>
                  </a:lnTo>
                  <a:lnTo>
                    <a:pt x="711" y="293"/>
                  </a:lnTo>
                  <a:lnTo>
                    <a:pt x="769" y="343"/>
                  </a:lnTo>
                  <a:lnTo>
                    <a:pt x="828" y="393"/>
                  </a:lnTo>
                  <a:lnTo>
                    <a:pt x="886" y="435"/>
                  </a:lnTo>
                  <a:lnTo>
                    <a:pt x="936" y="485"/>
                  </a:lnTo>
                  <a:lnTo>
                    <a:pt x="995" y="535"/>
                  </a:lnTo>
                  <a:lnTo>
                    <a:pt x="1045" y="594"/>
                  </a:lnTo>
                  <a:lnTo>
                    <a:pt x="1104" y="644"/>
                  </a:lnTo>
                  <a:lnTo>
                    <a:pt x="1154" y="694"/>
                  </a:lnTo>
                  <a:lnTo>
                    <a:pt x="1204" y="744"/>
                  </a:lnTo>
                  <a:lnTo>
                    <a:pt x="1254" y="803"/>
                  </a:lnTo>
                  <a:lnTo>
                    <a:pt x="1296" y="844"/>
                  </a:lnTo>
                  <a:lnTo>
                    <a:pt x="1304" y="853"/>
                  </a:lnTo>
                  <a:lnTo>
                    <a:pt x="1354" y="911"/>
                  </a:lnTo>
                  <a:lnTo>
                    <a:pt x="1404" y="961"/>
                  </a:lnTo>
                  <a:lnTo>
                    <a:pt x="1454" y="1020"/>
                  </a:lnTo>
                  <a:lnTo>
                    <a:pt x="1505" y="1078"/>
                  </a:lnTo>
                  <a:lnTo>
                    <a:pt x="1546" y="1128"/>
                  </a:lnTo>
                  <a:lnTo>
                    <a:pt x="1596" y="1187"/>
                  </a:lnTo>
                  <a:lnTo>
                    <a:pt x="1647" y="1245"/>
                  </a:lnTo>
                  <a:lnTo>
                    <a:pt x="1688" y="1304"/>
                  </a:lnTo>
                  <a:lnTo>
                    <a:pt x="1738" y="1362"/>
                  </a:lnTo>
                  <a:lnTo>
                    <a:pt x="1780" y="1421"/>
                  </a:lnTo>
                  <a:lnTo>
                    <a:pt x="1822" y="1479"/>
                  </a:lnTo>
                  <a:lnTo>
                    <a:pt x="1864" y="1529"/>
                  </a:lnTo>
                  <a:lnTo>
                    <a:pt x="1872" y="1538"/>
                  </a:lnTo>
                  <a:lnTo>
                    <a:pt x="1847" y="1788"/>
                  </a:lnTo>
                  <a:lnTo>
                    <a:pt x="1596" y="1763"/>
                  </a:lnTo>
                  <a:lnTo>
                    <a:pt x="1588" y="1755"/>
                  </a:lnTo>
                  <a:lnTo>
                    <a:pt x="1546" y="1705"/>
                  </a:lnTo>
                  <a:lnTo>
                    <a:pt x="1496" y="1655"/>
                  </a:lnTo>
                  <a:lnTo>
                    <a:pt x="1454" y="1596"/>
                  </a:lnTo>
                  <a:lnTo>
                    <a:pt x="1404" y="1546"/>
                  </a:lnTo>
                  <a:lnTo>
                    <a:pt x="1354" y="1496"/>
                  </a:lnTo>
                  <a:lnTo>
                    <a:pt x="1312" y="1437"/>
                  </a:lnTo>
                  <a:lnTo>
                    <a:pt x="1262" y="1387"/>
                  </a:lnTo>
                  <a:lnTo>
                    <a:pt x="1212" y="1337"/>
                  </a:lnTo>
                  <a:lnTo>
                    <a:pt x="1162" y="1287"/>
                  </a:lnTo>
                  <a:lnTo>
                    <a:pt x="1112" y="1237"/>
                  </a:lnTo>
                  <a:lnTo>
                    <a:pt x="1062" y="1187"/>
                  </a:lnTo>
                  <a:lnTo>
                    <a:pt x="1012" y="1145"/>
                  </a:lnTo>
                  <a:lnTo>
                    <a:pt x="1003" y="1137"/>
                  </a:lnTo>
                  <a:lnTo>
                    <a:pt x="962" y="1095"/>
                  </a:lnTo>
                  <a:lnTo>
                    <a:pt x="911" y="1045"/>
                  </a:lnTo>
                  <a:lnTo>
                    <a:pt x="861" y="1003"/>
                  </a:lnTo>
                  <a:lnTo>
                    <a:pt x="811" y="953"/>
                  </a:lnTo>
                  <a:lnTo>
                    <a:pt x="753" y="911"/>
                  </a:lnTo>
                  <a:lnTo>
                    <a:pt x="703" y="869"/>
                  </a:lnTo>
                  <a:lnTo>
                    <a:pt x="652" y="819"/>
                  </a:lnTo>
                  <a:lnTo>
                    <a:pt x="594" y="777"/>
                  </a:lnTo>
                  <a:lnTo>
                    <a:pt x="544" y="736"/>
                  </a:lnTo>
                  <a:lnTo>
                    <a:pt x="485" y="694"/>
                  </a:lnTo>
                  <a:lnTo>
                    <a:pt x="435" y="652"/>
                  </a:lnTo>
                  <a:lnTo>
                    <a:pt x="377" y="619"/>
                  </a:lnTo>
                  <a:lnTo>
                    <a:pt x="318" y="577"/>
                  </a:lnTo>
                  <a:lnTo>
                    <a:pt x="268" y="535"/>
                  </a:lnTo>
                  <a:lnTo>
                    <a:pt x="210" y="502"/>
                  </a:lnTo>
                  <a:lnTo>
                    <a:pt x="176" y="485"/>
                  </a:lnTo>
                  <a:lnTo>
                    <a:pt x="151" y="468"/>
                  </a:lnTo>
                  <a:lnTo>
                    <a:pt x="126" y="452"/>
                  </a:lnTo>
                  <a:lnTo>
                    <a:pt x="126" y="443"/>
                  </a:lnTo>
                  <a:lnTo>
                    <a:pt x="101" y="418"/>
                  </a:lnTo>
                  <a:lnTo>
                    <a:pt x="76" y="385"/>
                  </a:lnTo>
                  <a:lnTo>
                    <a:pt x="51" y="360"/>
                  </a:lnTo>
                  <a:lnTo>
                    <a:pt x="26" y="326"/>
                  </a:lnTo>
                  <a:lnTo>
                    <a:pt x="18" y="318"/>
                  </a:lnTo>
                  <a:lnTo>
                    <a:pt x="18" y="285"/>
                  </a:lnTo>
                  <a:lnTo>
                    <a:pt x="9" y="226"/>
                  </a:lnTo>
                  <a:lnTo>
                    <a:pt x="1" y="168"/>
                  </a:lnTo>
                  <a:lnTo>
                    <a:pt x="68" y="59"/>
                  </a:lnTo>
                  <a:lnTo>
                    <a:pt x="118" y="42"/>
                  </a:lnTo>
                  <a:lnTo>
                    <a:pt x="176" y="17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4"/>
            <p:cNvSpPr/>
            <p:nvPr/>
          </p:nvSpPr>
          <p:spPr>
            <a:xfrm>
              <a:off x="7905311" y="3874718"/>
              <a:ext cx="97718" cy="85337"/>
            </a:xfrm>
            <a:custGeom>
              <a:avLst/>
              <a:gdLst/>
              <a:ahLst/>
              <a:cxnLst/>
              <a:rect l="l" t="t" r="r" b="b"/>
              <a:pathLst>
                <a:path w="1981" h="1730" extrusionOk="0">
                  <a:moveTo>
                    <a:pt x="126" y="9"/>
                  </a:moveTo>
                  <a:lnTo>
                    <a:pt x="176" y="17"/>
                  </a:lnTo>
                  <a:lnTo>
                    <a:pt x="252" y="17"/>
                  </a:lnTo>
                  <a:lnTo>
                    <a:pt x="268" y="26"/>
                  </a:lnTo>
                  <a:lnTo>
                    <a:pt x="293" y="51"/>
                  </a:lnTo>
                  <a:lnTo>
                    <a:pt x="327" y="67"/>
                  </a:lnTo>
                  <a:lnTo>
                    <a:pt x="360" y="92"/>
                  </a:lnTo>
                  <a:lnTo>
                    <a:pt x="385" y="109"/>
                  </a:lnTo>
                  <a:lnTo>
                    <a:pt x="410" y="134"/>
                  </a:lnTo>
                  <a:lnTo>
                    <a:pt x="435" y="159"/>
                  </a:lnTo>
                  <a:lnTo>
                    <a:pt x="460" y="184"/>
                  </a:lnTo>
                  <a:lnTo>
                    <a:pt x="502" y="234"/>
                  </a:lnTo>
                  <a:lnTo>
                    <a:pt x="552" y="285"/>
                  </a:lnTo>
                  <a:lnTo>
                    <a:pt x="602" y="335"/>
                  </a:lnTo>
                  <a:lnTo>
                    <a:pt x="653" y="385"/>
                  </a:lnTo>
                  <a:lnTo>
                    <a:pt x="703" y="427"/>
                  </a:lnTo>
                  <a:lnTo>
                    <a:pt x="753" y="477"/>
                  </a:lnTo>
                  <a:lnTo>
                    <a:pt x="811" y="527"/>
                  </a:lnTo>
                  <a:lnTo>
                    <a:pt x="861" y="569"/>
                  </a:lnTo>
                  <a:lnTo>
                    <a:pt x="912" y="619"/>
                  </a:lnTo>
                  <a:lnTo>
                    <a:pt x="970" y="661"/>
                  </a:lnTo>
                  <a:lnTo>
                    <a:pt x="1020" y="711"/>
                  </a:lnTo>
                  <a:lnTo>
                    <a:pt x="1079" y="752"/>
                  </a:lnTo>
                  <a:lnTo>
                    <a:pt x="1137" y="794"/>
                  </a:lnTo>
                  <a:lnTo>
                    <a:pt x="1187" y="844"/>
                  </a:lnTo>
                  <a:lnTo>
                    <a:pt x="1229" y="869"/>
                  </a:lnTo>
                  <a:lnTo>
                    <a:pt x="1246" y="886"/>
                  </a:lnTo>
                  <a:lnTo>
                    <a:pt x="1304" y="928"/>
                  </a:lnTo>
                  <a:lnTo>
                    <a:pt x="1363" y="970"/>
                  </a:lnTo>
                  <a:lnTo>
                    <a:pt x="1421" y="1011"/>
                  </a:lnTo>
                  <a:lnTo>
                    <a:pt x="1471" y="1062"/>
                  </a:lnTo>
                  <a:lnTo>
                    <a:pt x="1588" y="1145"/>
                  </a:lnTo>
                  <a:lnTo>
                    <a:pt x="1705" y="1229"/>
                  </a:lnTo>
                  <a:lnTo>
                    <a:pt x="1931" y="1396"/>
                  </a:lnTo>
                  <a:lnTo>
                    <a:pt x="1939" y="1396"/>
                  </a:lnTo>
                  <a:lnTo>
                    <a:pt x="1981" y="1680"/>
                  </a:lnTo>
                  <a:lnTo>
                    <a:pt x="1697" y="1730"/>
                  </a:lnTo>
                  <a:lnTo>
                    <a:pt x="1688" y="1721"/>
                  </a:lnTo>
                  <a:lnTo>
                    <a:pt x="1463" y="1554"/>
                  </a:lnTo>
                  <a:lnTo>
                    <a:pt x="1346" y="1471"/>
                  </a:lnTo>
                  <a:lnTo>
                    <a:pt x="1229" y="1387"/>
                  </a:lnTo>
                  <a:lnTo>
                    <a:pt x="1171" y="1346"/>
                  </a:lnTo>
                  <a:lnTo>
                    <a:pt x="1112" y="1295"/>
                  </a:lnTo>
                  <a:lnTo>
                    <a:pt x="1054" y="1254"/>
                  </a:lnTo>
                  <a:lnTo>
                    <a:pt x="995" y="1212"/>
                  </a:lnTo>
                  <a:lnTo>
                    <a:pt x="970" y="1195"/>
                  </a:lnTo>
                  <a:lnTo>
                    <a:pt x="937" y="1162"/>
                  </a:lnTo>
                  <a:lnTo>
                    <a:pt x="878" y="1120"/>
                  </a:lnTo>
                  <a:lnTo>
                    <a:pt x="820" y="1070"/>
                  </a:lnTo>
                  <a:lnTo>
                    <a:pt x="761" y="1020"/>
                  </a:lnTo>
                  <a:lnTo>
                    <a:pt x="703" y="978"/>
                  </a:lnTo>
                  <a:lnTo>
                    <a:pt x="644" y="928"/>
                  </a:lnTo>
                  <a:lnTo>
                    <a:pt x="594" y="878"/>
                  </a:lnTo>
                  <a:lnTo>
                    <a:pt x="536" y="828"/>
                  </a:lnTo>
                  <a:lnTo>
                    <a:pt x="477" y="777"/>
                  </a:lnTo>
                  <a:lnTo>
                    <a:pt x="427" y="727"/>
                  </a:lnTo>
                  <a:lnTo>
                    <a:pt x="369" y="677"/>
                  </a:lnTo>
                  <a:lnTo>
                    <a:pt x="318" y="627"/>
                  </a:lnTo>
                  <a:lnTo>
                    <a:pt x="260" y="569"/>
                  </a:lnTo>
                  <a:lnTo>
                    <a:pt x="210" y="519"/>
                  </a:lnTo>
                  <a:lnTo>
                    <a:pt x="160" y="460"/>
                  </a:lnTo>
                  <a:lnTo>
                    <a:pt x="135" y="435"/>
                  </a:lnTo>
                  <a:lnTo>
                    <a:pt x="110" y="410"/>
                  </a:lnTo>
                  <a:lnTo>
                    <a:pt x="84" y="376"/>
                  </a:lnTo>
                  <a:lnTo>
                    <a:pt x="84" y="376"/>
                  </a:lnTo>
                  <a:lnTo>
                    <a:pt x="68" y="343"/>
                  </a:lnTo>
                  <a:lnTo>
                    <a:pt x="51" y="310"/>
                  </a:lnTo>
                  <a:lnTo>
                    <a:pt x="34" y="276"/>
                  </a:lnTo>
                  <a:lnTo>
                    <a:pt x="18" y="243"/>
                  </a:lnTo>
                  <a:lnTo>
                    <a:pt x="1" y="218"/>
                  </a:lnTo>
                  <a:lnTo>
                    <a:pt x="1" y="201"/>
                  </a:lnTo>
                  <a:lnTo>
                    <a:pt x="9" y="143"/>
                  </a:lnTo>
                  <a:lnTo>
                    <a:pt x="9" y="92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4"/>
            <p:cNvSpPr/>
            <p:nvPr/>
          </p:nvSpPr>
          <p:spPr>
            <a:xfrm>
              <a:off x="7774297" y="3977319"/>
              <a:ext cx="77494" cy="82081"/>
            </a:xfrm>
            <a:custGeom>
              <a:avLst/>
              <a:gdLst/>
              <a:ahLst/>
              <a:cxnLst/>
              <a:rect l="l" t="t" r="r" b="b"/>
              <a:pathLst>
                <a:path w="1571" h="1664" extrusionOk="0">
                  <a:moveTo>
                    <a:pt x="117" y="26"/>
                  </a:moveTo>
                  <a:lnTo>
                    <a:pt x="117" y="26"/>
                  </a:lnTo>
                  <a:lnTo>
                    <a:pt x="142" y="51"/>
                  </a:lnTo>
                  <a:lnTo>
                    <a:pt x="167" y="68"/>
                  </a:lnTo>
                  <a:lnTo>
                    <a:pt x="193" y="93"/>
                  </a:lnTo>
                  <a:lnTo>
                    <a:pt x="218" y="109"/>
                  </a:lnTo>
                  <a:lnTo>
                    <a:pt x="243" y="134"/>
                  </a:lnTo>
                  <a:lnTo>
                    <a:pt x="268" y="151"/>
                  </a:lnTo>
                  <a:lnTo>
                    <a:pt x="276" y="151"/>
                  </a:lnTo>
                  <a:lnTo>
                    <a:pt x="301" y="168"/>
                  </a:lnTo>
                  <a:lnTo>
                    <a:pt x="326" y="184"/>
                  </a:lnTo>
                  <a:lnTo>
                    <a:pt x="351" y="201"/>
                  </a:lnTo>
                  <a:lnTo>
                    <a:pt x="376" y="218"/>
                  </a:lnTo>
                  <a:lnTo>
                    <a:pt x="393" y="235"/>
                  </a:lnTo>
                  <a:lnTo>
                    <a:pt x="410" y="243"/>
                  </a:lnTo>
                  <a:lnTo>
                    <a:pt x="435" y="260"/>
                  </a:lnTo>
                  <a:lnTo>
                    <a:pt x="451" y="268"/>
                  </a:lnTo>
                  <a:lnTo>
                    <a:pt x="477" y="301"/>
                  </a:lnTo>
                  <a:lnTo>
                    <a:pt x="485" y="310"/>
                  </a:lnTo>
                  <a:lnTo>
                    <a:pt x="518" y="343"/>
                  </a:lnTo>
                  <a:lnTo>
                    <a:pt x="560" y="393"/>
                  </a:lnTo>
                  <a:lnTo>
                    <a:pt x="585" y="427"/>
                  </a:lnTo>
                  <a:lnTo>
                    <a:pt x="602" y="443"/>
                  </a:lnTo>
                  <a:lnTo>
                    <a:pt x="635" y="485"/>
                  </a:lnTo>
                  <a:lnTo>
                    <a:pt x="677" y="535"/>
                  </a:lnTo>
                  <a:lnTo>
                    <a:pt x="719" y="585"/>
                  </a:lnTo>
                  <a:lnTo>
                    <a:pt x="736" y="602"/>
                  </a:lnTo>
                  <a:lnTo>
                    <a:pt x="761" y="636"/>
                  </a:lnTo>
                  <a:lnTo>
                    <a:pt x="802" y="677"/>
                  </a:lnTo>
                  <a:lnTo>
                    <a:pt x="844" y="728"/>
                  </a:lnTo>
                  <a:lnTo>
                    <a:pt x="886" y="778"/>
                  </a:lnTo>
                  <a:lnTo>
                    <a:pt x="936" y="819"/>
                  </a:lnTo>
                  <a:lnTo>
                    <a:pt x="978" y="870"/>
                  </a:lnTo>
                  <a:lnTo>
                    <a:pt x="1020" y="920"/>
                  </a:lnTo>
                  <a:lnTo>
                    <a:pt x="1061" y="961"/>
                  </a:lnTo>
                  <a:lnTo>
                    <a:pt x="1095" y="995"/>
                  </a:lnTo>
                  <a:lnTo>
                    <a:pt x="1111" y="1012"/>
                  </a:lnTo>
                  <a:lnTo>
                    <a:pt x="1203" y="1103"/>
                  </a:lnTo>
                  <a:lnTo>
                    <a:pt x="1379" y="1296"/>
                  </a:lnTo>
                  <a:lnTo>
                    <a:pt x="1471" y="1387"/>
                  </a:lnTo>
                  <a:lnTo>
                    <a:pt x="1521" y="1438"/>
                  </a:lnTo>
                  <a:lnTo>
                    <a:pt x="1563" y="1479"/>
                  </a:lnTo>
                  <a:lnTo>
                    <a:pt x="1563" y="1488"/>
                  </a:lnTo>
                  <a:lnTo>
                    <a:pt x="1571" y="1663"/>
                  </a:lnTo>
                  <a:lnTo>
                    <a:pt x="1395" y="1663"/>
                  </a:lnTo>
                  <a:lnTo>
                    <a:pt x="1387" y="1655"/>
                  </a:lnTo>
                  <a:lnTo>
                    <a:pt x="1345" y="1621"/>
                  </a:lnTo>
                  <a:lnTo>
                    <a:pt x="1295" y="1580"/>
                  </a:lnTo>
                  <a:lnTo>
                    <a:pt x="1195" y="1496"/>
                  </a:lnTo>
                  <a:lnTo>
                    <a:pt x="986" y="1329"/>
                  </a:lnTo>
                  <a:lnTo>
                    <a:pt x="878" y="1254"/>
                  </a:lnTo>
                  <a:lnTo>
                    <a:pt x="861" y="1237"/>
                  </a:lnTo>
                  <a:lnTo>
                    <a:pt x="827" y="1212"/>
                  </a:lnTo>
                  <a:lnTo>
                    <a:pt x="777" y="1162"/>
                  </a:lnTo>
                  <a:lnTo>
                    <a:pt x="727" y="1120"/>
                  </a:lnTo>
                  <a:lnTo>
                    <a:pt x="677" y="1078"/>
                  </a:lnTo>
                  <a:lnTo>
                    <a:pt x="627" y="1037"/>
                  </a:lnTo>
                  <a:lnTo>
                    <a:pt x="577" y="995"/>
                  </a:lnTo>
                  <a:lnTo>
                    <a:pt x="527" y="945"/>
                  </a:lnTo>
                  <a:lnTo>
                    <a:pt x="477" y="903"/>
                  </a:lnTo>
                  <a:lnTo>
                    <a:pt x="435" y="870"/>
                  </a:lnTo>
                  <a:lnTo>
                    <a:pt x="426" y="853"/>
                  </a:lnTo>
                  <a:lnTo>
                    <a:pt x="376" y="811"/>
                  </a:lnTo>
                  <a:lnTo>
                    <a:pt x="326" y="761"/>
                  </a:lnTo>
                  <a:lnTo>
                    <a:pt x="276" y="711"/>
                  </a:lnTo>
                  <a:lnTo>
                    <a:pt x="268" y="702"/>
                  </a:lnTo>
                  <a:lnTo>
                    <a:pt x="234" y="661"/>
                  </a:lnTo>
                  <a:lnTo>
                    <a:pt x="193" y="611"/>
                  </a:lnTo>
                  <a:lnTo>
                    <a:pt x="159" y="560"/>
                  </a:lnTo>
                  <a:lnTo>
                    <a:pt x="151" y="552"/>
                  </a:lnTo>
                  <a:lnTo>
                    <a:pt x="126" y="510"/>
                  </a:lnTo>
                  <a:lnTo>
                    <a:pt x="117" y="494"/>
                  </a:lnTo>
                  <a:lnTo>
                    <a:pt x="101" y="460"/>
                  </a:lnTo>
                  <a:lnTo>
                    <a:pt x="101" y="452"/>
                  </a:lnTo>
                  <a:lnTo>
                    <a:pt x="92" y="427"/>
                  </a:lnTo>
                  <a:lnTo>
                    <a:pt x="76" y="393"/>
                  </a:lnTo>
                  <a:lnTo>
                    <a:pt x="67" y="360"/>
                  </a:lnTo>
                  <a:lnTo>
                    <a:pt x="59" y="327"/>
                  </a:lnTo>
                  <a:lnTo>
                    <a:pt x="50" y="301"/>
                  </a:lnTo>
                  <a:lnTo>
                    <a:pt x="50" y="293"/>
                  </a:lnTo>
                  <a:lnTo>
                    <a:pt x="50" y="268"/>
                  </a:lnTo>
                  <a:lnTo>
                    <a:pt x="42" y="226"/>
                  </a:lnTo>
                  <a:lnTo>
                    <a:pt x="34" y="193"/>
                  </a:lnTo>
                  <a:lnTo>
                    <a:pt x="17" y="159"/>
                  </a:lnTo>
                  <a:lnTo>
                    <a:pt x="9" y="126"/>
                  </a:lnTo>
                  <a:lnTo>
                    <a:pt x="0" y="101"/>
                  </a:lnTo>
                  <a:lnTo>
                    <a:pt x="0" y="93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4"/>
            <p:cNvSpPr/>
            <p:nvPr/>
          </p:nvSpPr>
          <p:spPr>
            <a:xfrm>
              <a:off x="7692709" y="4091907"/>
              <a:ext cx="33395" cy="42076"/>
            </a:xfrm>
            <a:custGeom>
              <a:avLst/>
              <a:gdLst/>
              <a:ahLst/>
              <a:cxnLst/>
              <a:rect l="l" t="t" r="r" b="b"/>
              <a:pathLst>
                <a:path w="677" h="853" extrusionOk="0">
                  <a:moveTo>
                    <a:pt x="109" y="34"/>
                  </a:moveTo>
                  <a:lnTo>
                    <a:pt x="134" y="59"/>
                  </a:lnTo>
                  <a:lnTo>
                    <a:pt x="159" y="75"/>
                  </a:lnTo>
                  <a:lnTo>
                    <a:pt x="184" y="100"/>
                  </a:lnTo>
                  <a:lnTo>
                    <a:pt x="184" y="100"/>
                  </a:lnTo>
                  <a:lnTo>
                    <a:pt x="192" y="125"/>
                  </a:lnTo>
                  <a:lnTo>
                    <a:pt x="209" y="142"/>
                  </a:lnTo>
                  <a:lnTo>
                    <a:pt x="217" y="167"/>
                  </a:lnTo>
                  <a:lnTo>
                    <a:pt x="234" y="192"/>
                  </a:lnTo>
                  <a:lnTo>
                    <a:pt x="251" y="217"/>
                  </a:lnTo>
                  <a:lnTo>
                    <a:pt x="259" y="234"/>
                  </a:lnTo>
                  <a:lnTo>
                    <a:pt x="276" y="259"/>
                  </a:lnTo>
                  <a:lnTo>
                    <a:pt x="293" y="284"/>
                  </a:lnTo>
                  <a:lnTo>
                    <a:pt x="309" y="301"/>
                  </a:lnTo>
                  <a:lnTo>
                    <a:pt x="326" y="326"/>
                  </a:lnTo>
                  <a:lnTo>
                    <a:pt x="343" y="343"/>
                  </a:lnTo>
                  <a:lnTo>
                    <a:pt x="359" y="368"/>
                  </a:lnTo>
                  <a:lnTo>
                    <a:pt x="376" y="384"/>
                  </a:lnTo>
                  <a:lnTo>
                    <a:pt x="393" y="409"/>
                  </a:lnTo>
                  <a:lnTo>
                    <a:pt x="410" y="426"/>
                  </a:lnTo>
                  <a:lnTo>
                    <a:pt x="435" y="460"/>
                  </a:lnTo>
                  <a:lnTo>
                    <a:pt x="443" y="468"/>
                  </a:lnTo>
                  <a:lnTo>
                    <a:pt x="476" y="510"/>
                  </a:lnTo>
                  <a:lnTo>
                    <a:pt x="518" y="551"/>
                  </a:lnTo>
                  <a:lnTo>
                    <a:pt x="552" y="593"/>
                  </a:lnTo>
                  <a:lnTo>
                    <a:pt x="593" y="635"/>
                  </a:lnTo>
                  <a:lnTo>
                    <a:pt x="677" y="727"/>
                  </a:lnTo>
                  <a:lnTo>
                    <a:pt x="677" y="727"/>
                  </a:lnTo>
                  <a:lnTo>
                    <a:pt x="677" y="852"/>
                  </a:lnTo>
                  <a:lnTo>
                    <a:pt x="543" y="852"/>
                  </a:lnTo>
                  <a:lnTo>
                    <a:pt x="543" y="852"/>
                  </a:lnTo>
                  <a:lnTo>
                    <a:pt x="460" y="777"/>
                  </a:lnTo>
                  <a:lnTo>
                    <a:pt x="418" y="735"/>
                  </a:lnTo>
                  <a:lnTo>
                    <a:pt x="376" y="694"/>
                  </a:lnTo>
                  <a:lnTo>
                    <a:pt x="334" y="652"/>
                  </a:lnTo>
                  <a:lnTo>
                    <a:pt x="293" y="610"/>
                  </a:lnTo>
                  <a:lnTo>
                    <a:pt x="293" y="602"/>
                  </a:lnTo>
                  <a:lnTo>
                    <a:pt x="259" y="560"/>
                  </a:lnTo>
                  <a:lnTo>
                    <a:pt x="243" y="543"/>
                  </a:lnTo>
                  <a:lnTo>
                    <a:pt x="217" y="518"/>
                  </a:lnTo>
                  <a:lnTo>
                    <a:pt x="201" y="493"/>
                  </a:lnTo>
                  <a:lnTo>
                    <a:pt x="184" y="476"/>
                  </a:lnTo>
                  <a:lnTo>
                    <a:pt x="167" y="451"/>
                  </a:lnTo>
                  <a:lnTo>
                    <a:pt x="151" y="426"/>
                  </a:lnTo>
                  <a:lnTo>
                    <a:pt x="126" y="401"/>
                  </a:lnTo>
                  <a:lnTo>
                    <a:pt x="109" y="376"/>
                  </a:lnTo>
                  <a:lnTo>
                    <a:pt x="92" y="351"/>
                  </a:lnTo>
                  <a:lnTo>
                    <a:pt x="75" y="326"/>
                  </a:lnTo>
                  <a:lnTo>
                    <a:pt x="59" y="301"/>
                  </a:lnTo>
                  <a:lnTo>
                    <a:pt x="42" y="276"/>
                  </a:lnTo>
                  <a:lnTo>
                    <a:pt x="34" y="251"/>
                  </a:lnTo>
                  <a:lnTo>
                    <a:pt x="17" y="217"/>
                  </a:lnTo>
                  <a:lnTo>
                    <a:pt x="0" y="192"/>
                  </a:lnTo>
                  <a:lnTo>
                    <a:pt x="0" y="192"/>
                  </a:lnTo>
                  <a:lnTo>
                    <a:pt x="0" y="159"/>
                  </a:lnTo>
                  <a:lnTo>
                    <a:pt x="0" y="125"/>
                  </a:lnTo>
                  <a:lnTo>
                    <a:pt x="0" y="92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4"/>
            <p:cNvSpPr/>
            <p:nvPr/>
          </p:nvSpPr>
          <p:spPr>
            <a:xfrm>
              <a:off x="9564787" y="3099585"/>
              <a:ext cx="25206" cy="131902"/>
            </a:xfrm>
            <a:custGeom>
              <a:avLst/>
              <a:gdLst/>
              <a:ahLst/>
              <a:cxnLst/>
              <a:rect l="l" t="t" r="r" b="b"/>
              <a:pathLst>
                <a:path w="511" h="2674" extrusionOk="0">
                  <a:moveTo>
                    <a:pt x="268" y="9"/>
                  </a:moveTo>
                  <a:lnTo>
                    <a:pt x="393" y="34"/>
                  </a:lnTo>
                  <a:lnTo>
                    <a:pt x="460" y="59"/>
                  </a:lnTo>
                  <a:lnTo>
                    <a:pt x="502" y="92"/>
                  </a:lnTo>
                  <a:lnTo>
                    <a:pt x="502" y="101"/>
                  </a:lnTo>
                  <a:lnTo>
                    <a:pt x="502" y="134"/>
                  </a:lnTo>
                  <a:lnTo>
                    <a:pt x="502" y="176"/>
                  </a:lnTo>
                  <a:lnTo>
                    <a:pt x="502" y="209"/>
                  </a:lnTo>
                  <a:lnTo>
                    <a:pt x="510" y="251"/>
                  </a:lnTo>
                  <a:lnTo>
                    <a:pt x="510" y="260"/>
                  </a:lnTo>
                  <a:lnTo>
                    <a:pt x="510" y="285"/>
                  </a:lnTo>
                  <a:lnTo>
                    <a:pt x="502" y="326"/>
                  </a:lnTo>
                  <a:lnTo>
                    <a:pt x="502" y="360"/>
                  </a:lnTo>
                  <a:lnTo>
                    <a:pt x="494" y="393"/>
                  </a:lnTo>
                  <a:lnTo>
                    <a:pt x="485" y="427"/>
                  </a:lnTo>
                  <a:lnTo>
                    <a:pt x="485" y="468"/>
                  </a:lnTo>
                  <a:lnTo>
                    <a:pt x="477" y="502"/>
                  </a:lnTo>
                  <a:lnTo>
                    <a:pt x="477" y="535"/>
                  </a:lnTo>
                  <a:lnTo>
                    <a:pt x="477" y="569"/>
                  </a:lnTo>
                  <a:lnTo>
                    <a:pt x="477" y="610"/>
                  </a:lnTo>
                  <a:lnTo>
                    <a:pt x="477" y="644"/>
                  </a:lnTo>
                  <a:lnTo>
                    <a:pt x="469" y="719"/>
                  </a:lnTo>
                  <a:lnTo>
                    <a:pt x="469" y="786"/>
                  </a:lnTo>
                  <a:lnTo>
                    <a:pt x="469" y="861"/>
                  </a:lnTo>
                  <a:lnTo>
                    <a:pt x="469" y="936"/>
                  </a:lnTo>
                  <a:lnTo>
                    <a:pt x="469" y="1003"/>
                  </a:lnTo>
                  <a:lnTo>
                    <a:pt x="469" y="1078"/>
                  </a:lnTo>
                  <a:lnTo>
                    <a:pt x="469" y="1153"/>
                  </a:lnTo>
                  <a:lnTo>
                    <a:pt x="469" y="1521"/>
                  </a:lnTo>
                  <a:lnTo>
                    <a:pt x="469" y="1596"/>
                  </a:lnTo>
                  <a:lnTo>
                    <a:pt x="469" y="1671"/>
                  </a:lnTo>
                  <a:lnTo>
                    <a:pt x="469" y="1747"/>
                  </a:lnTo>
                  <a:lnTo>
                    <a:pt x="469" y="1822"/>
                  </a:lnTo>
                  <a:lnTo>
                    <a:pt x="469" y="1897"/>
                  </a:lnTo>
                  <a:lnTo>
                    <a:pt x="469" y="1972"/>
                  </a:lnTo>
                  <a:lnTo>
                    <a:pt x="477" y="2123"/>
                  </a:lnTo>
                  <a:lnTo>
                    <a:pt x="485" y="2273"/>
                  </a:lnTo>
                  <a:lnTo>
                    <a:pt x="494" y="2415"/>
                  </a:lnTo>
                  <a:lnTo>
                    <a:pt x="494" y="2423"/>
                  </a:lnTo>
                  <a:lnTo>
                    <a:pt x="285" y="2674"/>
                  </a:lnTo>
                  <a:lnTo>
                    <a:pt x="42" y="2465"/>
                  </a:lnTo>
                  <a:lnTo>
                    <a:pt x="42" y="2448"/>
                  </a:lnTo>
                  <a:lnTo>
                    <a:pt x="26" y="2306"/>
                  </a:lnTo>
                  <a:lnTo>
                    <a:pt x="17" y="2156"/>
                  </a:lnTo>
                  <a:lnTo>
                    <a:pt x="1" y="2006"/>
                  </a:lnTo>
                  <a:lnTo>
                    <a:pt x="1" y="1922"/>
                  </a:lnTo>
                  <a:lnTo>
                    <a:pt x="1" y="1847"/>
                  </a:lnTo>
                  <a:lnTo>
                    <a:pt x="1" y="1772"/>
                  </a:lnTo>
                  <a:lnTo>
                    <a:pt x="1" y="1696"/>
                  </a:lnTo>
                  <a:lnTo>
                    <a:pt x="1" y="1613"/>
                  </a:lnTo>
                  <a:lnTo>
                    <a:pt x="1" y="1538"/>
                  </a:lnTo>
                  <a:lnTo>
                    <a:pt x="1" y="1488"/>
                  </a:lnTo>
                  <a:lnTo>
                    <a:pt x="1" y="1463"/>
                  </a:lnTo>
                  <a:lnTo>
                    <a:pt x="1" y="1379"/>
                  </a:lnTo>
                  <a:lnTo>
                    <a:pt x="1" y="1070"/>
                  </a:lnTo>
                  <a:lnTo>
                    <a:pt x="1" y="995"/>
                  </a:lnTo>
                  <a:lnTo>
                    <a:pt x="1" y="911"/>
                  </a:lnTo>
                  <a:lnTo>
                    <a:pt x="1" y="836"/>
                  </a:lnTo>
                  <a:lnTo>
                    <a:pt x="1" y="752"/>
                  </a:lnTo>
                  <a:lnTo>
                    <a:pt x="1" y="677"/>
                  </a:lnTo>
                  <a:lnTo>
                    <a:pt x="9" y="602"/>
                  </a:lnTo>
                  <a:lnTo>
                    <a:pt x="9" y="560"/>
                  </a:lnTo>
                  <a:lnTo>
                    <a:pt x="9" y="519"/>
                  </a:lnTo>
                  <a:lnTo>
                    <a:pt x="9" y="477"/>
                  </a:lnTo>
                  <a:lnTo>
                    <a:pt x="9" y="443"/>
                  </a:lnTo>
                  <a:lnTo>
                    <a:pt x="17" y="402"/>
                  </a:lnTo>
                  <a:lnTo>
                    <a:pt x="26" y="360"/>
                  </a:lnTo>
                  <a:lnTo>
                    <a:pt x="26" y="318"/>
                  </a:lnTo>
                  <a:lnTo>
                    <a:pt x="34" y="285"/>
                  </a:lnTo>
                  <a:lnTo>
                    <a:pt x="42" y="243"/>
                  </a:lnTo>
                  <a:lnTo>
                    <a:pt x="51" y="201"/>
                  </a:lnTo>
                  <a:lnTo>
                    <a:pt x="51" y="176"/>
                  </a:lnTo>
                  <a:lnTo>
                    <a:pt x="59" y="159"/>
                  </a:lnTo>
                  <a:lnTo>
                    <a:pt x="84" y="126"/>
                  </a:lnTo>
                  <a:lnTo>
                    <a:pt x="101" y="92"/>
                  </a:lnTo>
                  <a:lnTo>
                    <a:pt x="126" y="51"/>
                  </a:lnTo>
                  <a:lnTo>
                    <a:pt x="143" y="17"/>
                  </a:lnTo>
                  <a:lnTo>
                    <a:pt x="143" y="9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4"/>
            <p:cNvSpPr/>
            <p:nvPr/>
          </p:nvSpPr>
          <p:spPr>
            <a:xfrm>
              <a:off x="9252001" y="3054697"/>
              <a:ext cx="54063" cy="165247"/>
            </a:xfrm>
            <a:custGeom>
              <a:avLst/>
              <a:gdLst/>
              <a:ahLst/>
              <a:cxnLst/>
              <a:rect l="l" t="t" r="r" b="b"/>
              <a:pathLst>
                <a:path w="1096" h="3350" extrusionOk="0">
                  <a:moveTo>
                    <a:pt x="352" y="125"/>
                  </a:moveTo>
                  <a:lnTo>
                    <a:pt x="444" y="259"/>
                  </a:lnTo>
                  <a:lnTo>
                    <a:pt x="452" y="301"/>
                  </a:lnTo>
                  <a:lnTo>
                    <a:pt x="494" y="485"/>
                  </a:lnTo>
                  <a:lnTo>
                    <a:pt x="536" y="668"/>
                  </a:lnTo>
                  <a:lnTo>
                    <a:pt x="577" y="852"/>
                  </a:lnTo>
                  <a:lnTo>
                    <a:pt x="669" y="1220"/>
                  </a:lnTo>
                  <a:lnTo>
                    <a:pt x="753" y="1587"/>
                  </a:lnTo>
                  <a:lnTo>
                    <a:pt x="820" y="1846"/>
                  </a:lnTo>
                  <a:lnTo>
                    <a:pt x="845" y="1963"/>
                  </a:lnTo>
                  <a:lnTo>
                    <a:pt x="928" y="2331"/>
                  </a:lnTo>
                  <a:lnTo>
                    <a:pt x="1020" y="2698"/>
                  </a:lnTo>
                  <a:lnTo>
                    <a:pt x="1062" y="2891"/>
                  </a:lnTo>
                  <a:lnTo>
                    <a:pt x="1095" y="3058"/>
                  </a:lnTo>
                  <a:lnTo>
                    <a:pt x="1095" y="3074"/>
                  </a:lnTo>
                  <a:lnTo>
                    <a:pt x="928" y="3350"/>
                  </a:lnTo>
                  <a:lnTo>
                    <a:pt x="644" y="3175"/>
                  </a:lnTo>
                  <a:lnTo>
                    <a:pt x="644" y="3158"/>
                  </a:lnTo>
                  <a:lnTo>
                    <a:pt x="611" y="2991"/>
                  </a:lnTo>
                  <a:lnTo>
                    <a:pt x="569" y="2807"/>
                  </a:lnTo>
                  <a:lnTo>
                    <a:pt x="477" y="2439"/>
                  </a:lnTo>
                  <a:lnTo>
                    <a:pt x="394" y="2063"/>
                  </a:lnTo>
                  <a:lnTo>
                    <a:pt x="360" y="1955"/>
                  </a:lnTo>
                  <a:lnTo>
                    <a:pt x="302" y="1696"/>
                  </a:lnTo>
                  <a:lnTo>
                    <a:pt x="218" y="1328"/>
                  </a:lnTo>
                  <a:lnTo>
                    <a:pt x="135" y="952"/>
                  </a:lnTo>
                  <a:lnTo>
                    <a:pt x="93" y="769"/>
                  </a:lnTo>
                  <a:lnTo>
                    <a:pt x="51" y="585"/>
                  </a:lnTo>
                  <a:lnTo>
                    <a:pt x="9" y="401"/>
                  </a:lnTo>
                  <a:lnTo>
                    <a:pt x="1" y="359"/>
                  </a:lnTo>
                  <a:lnTo>
                    <a:pt x="18" y="201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4"/>
            <p:cNvSpPr/>
            <p:nvPr/>
          </p:nvSpPr>
          <p:spPr>
            <a:xfrm>
              <a:off x="9045960" y="3083110"/>
              <a:ext cx="34677" cy="94413"/>
            </a:xfrm>
            <a:custGeom>
              <a:avLst/>
              <a:gdLst/>
              <a:ahLst/>
              <a:cxnLst/>
              <a:rect l="l" t="t" r="r" b="b"/>
              <a:pathLst>
                <a:path w="703" h="1914" extrusionOk="0">
                  <a:moveTo>
                    <a:pt x="143" y="34"/>
                  </a:moveTo>
                  <a:lnTo>
                    <a:pt x="143" y="42"/>
                  </a:lnTo>
                  <a:lnTo>
                    <a:pt x="193" y="134"/>
                  </a:lnTo>
                  <a:lnTo>
                    <a:pt x="235" y="218"/>
                  </a:lnTo>
                  <a:lnTo>
                    <a:pt x="243" y="234"/>
                  </a:lnTo>
                  <a:lnTo>
                    <a:pt x="302" y="343"/>
                  </a:lnTo>
                  <a:lnTo>
                    <a:pt x="302" y="343"/>
                  </a:lnTo>
                  <a:lnTo>
                    <a:pt x="343" y="443"/>
                  </a:lnTo>
                  <a:lnTo>
                    <a:pt x="352" y="460"/>
                  </a:lnTo>
                  <a:lnTo>
                    <a:pt x="377" y="543"/>
                  </a:lnTo>
                  <a:lnTo>
                    <a:pt x="410" y="652"/>
                  </a:lnTo>
                  <a:lnTo>
                    <a:pt x="444" y="752"/>
                  </a:lnTo>
                  <a:lnTo>
                    <a:pt x="444" y="769"/>
                  </a:lnTo>
                  <a:lnTo>
                    <a:pt x="469" y="861"/>
                  </a:lnTo>
                  <a:lnTo>
                    <a:pt x="494" y="970"/>
                  </a:lnTo>
                  <a:lnTo>
                    <a:pt x="527" y="1070"/>
                  </a:lnTo>
                  <a:lnTo>
                    <a:pt x="552" y="1178"/>
                  </a:lnTo>
                  <a:lnTo>
                    <a:pt x="552" y="1187"/>
                  </a:lnTo>
                  <a:lnTo>
                    <a:pt x="586" y="1279"/>
                  </a:lnTo>
                  <a:lnTo>
                    <a:pt x="611" y="1387"/>
                  </a:lnTo>
                  <a:lnTo>
                    <a:pt x="644" y="1487"/>
                  </a:lnTo>
                  <a:lnTo>
                    <a:pt x="669" y="1596"/>
                  </a:lnTo>
                  <a:lnTo>
                    <a:pt x="703" y="1696"/>
                  </a:lnTo>
                  <a:lnTo>
                    <a:pt x="703" y="1705"/>
                  </a:lnTo>
                  <a:lnTo>
                    <a:pt x="594" y="1914"/>
                  </a:lnTo>
                  <a:lnTo>
                    <a:pt x="385" y="1805"/>
                  </a:lnTo>
                  <a:lnTo>
                    <a:pt x="385" y="1797"/>
                  </a:lnTo>
                  <a:lnTo>
                    <a:pt x="352" y="1696"/>
                  </a:lnTo>
                  <a:lnTo>
                    <a:pt x="318" y="1596"/>
                  </a:lnTo>
                  <a:lnTo>
                    <a:pt x="277" y="1487"/>
                  </a:lnTo>
                  <a:lnTo>
                    <a:pt x="243" y="1387"/>
                  </a:lnTo>
                  <a:lnTo>
                    <a:pt x="210" y="1287"/>
                  </a:lnTo>
                  <a:lnTo>
                    <a:pt x="210" y="1279"/>
                  </a:lnTo>
                  <a:lnTo>
                    <a:pt x="176" y="1178"/>
                  </a:lnTo>
                  <a:lnTo>
                    <a:pt x="143" y="1070"/>
                  </a:lnTo>
                  <a:lnTo>
                    <a:pt x="118" y="970"/>
                  </a:lnTo>
                  <a:lnTo>
                    <a:pt x="84" y="878"/>
                  </a:lnTo>
                  <a:lnTo>
                    <a:pt x="84" y="861"/>
                  </a:lnTo>
                  <a:lnTo>
                    <a:pt x="59" y="752"/>
                  </a:lnTo>
                  <a:lnTo>
                    <a:pt x="34" y="652"/>
                  </a:lnTo>
                  <a:lnTo>
                    <a:pt x="9" y="560"/>
                  </a:lnTo>
                  <a:lnTo>
                    <a:pt x="9" y="543"/>
                  </a:lnTo>
                  <a:lnTo>
                    <a:pt x="1" y="435"/>
                  </a:lnTo>
                  <a:lnTo>
                    <a:pt x="1" y="293"/>
                  </a:lnTo>
                  <a:lnTo>
                    <a:pt x="1" y="201"/>
                  </a:lnTo>
                  <a:lnTo>
                    <a:pt x="1" y="84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4"/>
            <p:cNvSpPr/>
            <p:nvPr/>
          </p:nvSpPr>
          <p:spPr>
            <a:xfrm>
              <a:off x="9472890" y="2841603"/>
              <a:ext cx="37982" cy="127018"/>
            </a:xfrm>
            <a:custGeom>
              <a:avLst/>
              <a:gdLst/>
              <a:ahLst/>
              <a:cxnLst/>
              <a:rect l="l" t="t" r="r" b="b"/>
              <a:pathLst>
                <a:path w="770" h="2575" extrusionOk="0">
                  <a:moveTo>
                    <a:pt x="352" y="1"/>
                  </a:moveTo>
                  <a:lnTo>
                    <a:pt x="385" y="110"/>
                  </a:lnTo>
                  <a:lnTo>
                    <a:pt x="410" y="293"/>
                  </a:lnTo>
                  <a:lnTo>
                    <a:pt x="460" y="594"/>
                  </a:lnTo>
                  <a:lnTo>
                    <a:pt x="510" y="886"/>
                  </a:lnTo>
                  <a:lnTo>
                    <a:pt x="560" y="1187"/>
                  </a:lnTo>
                  <a:lnTo>
                    <a:pt x="611" y="1480"/>
                  </a:lnTo>
                  <a:lnTo>
                    <a:pt x="636" y="1630"/>
                  </a:lnTo>
                  <a:lnTo>
                    <a:pt x="661" y="1780"/>
                  </a:lnTo>
                  <a:lnTo>
                    <a:pt x="686" y="1931"/>
                  </a:lnTo>
                  <a:lnTo>
                    <a:pt x="711" y="2073"/>
                  </a:lnTo>
                  <a:lnTo>
                    <a:pt x="744" y="2223"/>
                  </a:lnTo>
                  <a:lnTo>
                    <a:pt x="769" y="2374"/>
                  </a:lnTo>
                  <a:lnTo>
                    <a:pt x="636" y="2574"/>
                  </a:lnTo>
                  <a:lnTo>
                    <a:pt x="427" y="2440"/>
                  </a:lnTo>
                  <a:lnTo>
                    <a:pt x="402" y="2290"/>
                  </a:lnTo>
                  <a:lnTo>
                    <a:pt x="368" y="2140"/>
                  </a:lnTo>
                  <a:lnTo>
                    <a:pt x="343" y="1989"/>
                  </a:lnTo>
                  <a:lnTo>
                    <a:pt x="310" y="1847"/>
                  </a:lnTo>
                  <a:lnTo>
                    <a:pt x="285" y="1697"/>
                  </a:lnTo>
                  <a:lnTo>
                    <a:pt x="260" y="1546"/>
                  </a:lnTo>
                  <a:lnTo>
                    <a:pt x="201" y="1246"/>
                  </a:lnTo>
                  <a:lnTo>
                    <a:pt x="143" y="953"/>
                  </a:lnTo>
                  <a:lnTo>
                    <a:pt x="93" y="653"/>
                  </a:lnTo>
                  <a:lnTo>
                    <a:pt x="34" y="360"/>
                  </a:lnTo>
                  <a:lnTo>
                    <a:pt x="1" y="176"/>
                  </a:lnTo>
                  <a:lnTo>
                    <a:pt x="1" y="68"/>
                  </a:lnTo>
                  <a:lnTo>
                    <a:pt x="26" y="59"/>
                  </a:lnTo>
                  <a:lnTo>
                    <a:pt x="32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4"/>
            <p:cNvSpPr/>
            <p:nvPr/>
          </p:nvSpPr>
          <p:spPr>
            <a:xfrm>
              <a:off x="9762650" y="2935177"/>
              <a:ext cx="26390" cy="188776"/>
            </a:xfrm>
            <a:custGeom>
              <a:avLst/>
              <a:gdLst/>
              <a:ahLst/>
              <a:cxnLst/>
              <a:rect l="l" t="t" r="r" b="b"/>
              <a:pathLst>
                <a:path w="535" h="3827" extrusionOk="0">
                  <a:moveTo>
                    <a:pt x="418" y="151"/>
                  </a:moveTo>
                  <a:lnTo>
                    <a:pt x="418" y="159"/>
                  </a:lnTo>
                  <a:lnTo>
                    <a:pt x="468" y="368"/>
                  </a:lnTo>
                  <a:lnTo>
                    <a:pt x="468" y="385"/>
                  </a:lnTo>
                  <a:lnTo>
                    <a:pt x="510" y="518"/>
                  </a:lnTo>
                  <a:lnTo>
                    <a:pt x="526" y="610"/>
                  </a:lnTo>
                  <a:lnTo>
                    <a:pt x="535" y="635"/>
                  </a:lnTo>
                  <a:lnTo>
                    <a:pt x="526" y="827"/>
                  </a:lnTo>
                  <a:lnTo>
                    <a:pt x="526" y="928"/>
                  </a:lnTo>
                  <a:lnTo>
                    <a:pt x="526" y="928"/>
                  </a:lnTo>
                  <a:lnTo>
                    <a:pt x="518" y="1036"/>
                  </a:lnTo>
                  <a:lnTo>
                    <a:pt x="518" y="1136"/>
                  </a:lnTo>
                  <a:lnTo>
                    <a:pt x="510" y="1245"/>
                  </a:lnTo>
                  <a:lnTo>
                    <a:pt x="510" y="1337"/>
                  </a:lnTo>
                  <a:lnTo>
                    <a:pt x="510" y="1354"/>
                  </a:lnTo>
                  <a:lnTo>
                    <a:pt x="501" y="1454"/>
                  </a:lnTo>
                  <a:lnTo>
                    <a:pt x="501" y="1563"/>
                  </a:lnTo>
                  <a:lnTo>
                    <a:pt x="493" y="1663"/>
                  </a:lnTo>
                  <a:lnTo>
                    <a:pt x="493" y="1771"/>
                  </a:lnTo>
                  <a:lnTo>
                    <a:pt x="493" y="1872"/>
                  </a:lnTo>
                  <a:lnTo>
                    <a:pt x="493" y="1980"/>
                  </a:lnTo>
                  <a:lnTo>
                    <a:pt x="493" y="2080"/>
                  </a:lnTo>
                  <a:lnTo>
                    <a:pt x="493" y="2189"/>
                  </a:lnTo>
                  <a:lnTo>
                    <a:pt x="493" y="2289"/>
                  </a:lnTo>
                  <a:lnTo>
                    <a:pt x="493" y="2306"/>
                  </a:lnTo>
                  <a:lnTo>
                    <a:pt x="493" y="2398"/>
                  </a:lnTo>
                  <a:lnTo>
                    <a:pt x="493" y="2507"/>
                  </a:lnTo>
                  <a:lnTo>
                    <a:pt x="493" y="2941"/>
                  </a:lnTo>
                  <a:lnTo>
                    <a:pt x="493" y="3041"/>
                  </a:lnTo>
                  <a:lnTo>
                    <a:pt x="493" y="3150"/>
                  </a:lnTo>
                  <a:lnTo>
                    <a:pt x="493" y="3250"/>
                  </a:lnTo>
                  <a:lnTo>
                    <a:pt x="493" y="3359"/>
                  </a:lnTo>
                  <a:lnTo>
                    <a:pt x="501" y="3459"/>
                  </a:lnTo>
                  <a:lnTo>
                    <a:pt x="501" y="3551"/>
                  </a:lnTo>
                  <a:lnTo>
                    <a:pt x="501" y="3568"/>
                  </a:lnTo>
                  <a:lnTo>
                    <a:pt x="284" y="3826"/>
                  </a:lnTo>
                  <a:lnTo>
                    <a:pt x="34" y="3601"/>
                  </a:lnTo>
                  <a:lnTo>
                    <a:pt x="34" y="3584"/>
                  </a:lnTo>
                  <a:lnTo>
                    <a:pt x="25" y="3492"/>
                  </a:lnTo>
                  <a:lnTo>
                    <a:pt x="17" y="3384"/>
                  </a:lnTo>
                  <a:lnTo>
                    <a:pt x="8" y="3267"/>
                  </a:lnTo>
                  <a:lnTo>
                    <a:pt x="0" y="3158"/>
                  </a:lnTo>
                  <a:lnTo>
                    <a:pt x="0" y="3041"/>
                  </a:lnTo>
                  <a:lnTo>
                    <a:pt x="0" y="2933"/>
                  </a:lnTo>
                  <a:lnTo>
                    <a:pt x="0" y="2824"/>
                  </a:lnTo>
                  <a:lnTo>
                    <a:pt x="0" y="2707"/>
                  </a:lnTo>
                  <a:lnTo>
                    <a:pt x="0" y="2264"/>
                  </a:lnTo>
                  <a:lnTo>
                    <a:pt x="0" y="2147"/>
                  </a:lnTo>
                  <a:lnTo>
                    <a:pt x="0" y="2039"/>
                  </a:lnTo>
                  <a:lnTo>
                    <a:pt x="0" y="1930"/>
                  </a:lnTo>
                  <a:lnTo>
                    <a:pt x="0" y="1813"/>
                  </a:lnTo>
                  <a:lnTo>
                    <a:pt x="0" y="1705"/>
                  </a:lnTo>
                  <a:lnTo>
                    <a:pt x="8" y="1588"/>
                  </a:lnTo>
                  <a:lnTo>
                    <a:pt x="17" y="1479"/>
                  </a:lnTo>
                  <a:lnTo>
                    <a:pt x="17" y="1370"/>
                  </a:lnTo>
                  <a:lnTo>
                    <a:pt x="25" y="1253"/>
                  </a:lnTo>
                  <a:lnTo>
                    <a:pt x="25" y="1237"/>
                  </a:lnTo>
                  <a:lnTo>
                    <a:pt x="34" y="1145"/>
                  </a:lnTo>
                  <a:lnTo>
                    <a:pt x="42" y="1036"/>
                  </a:lnTo>
                  <a:lnTo>
                    <a:pt x="50" y="928"/>
                  </a:lnTo>
                  <a:lnTo>
                    <a:pt x="67" y="811"/>
                  </a:lnTo>
                  <a:lnTo>
                    <a:pt x="67" y="811"/>
                  </a:lnTo>
                  <a:lnTo>
                    <a:pt x="75" y="702"/>
                  </a:lnTo>
                  <a:lnTo>
                    <a:pt x="100" y="510"/>
                  </a:lnTo>
                  <a:lnTo>
                    <a:pt x="109" y="485"/>
                  </a:lnTo>
                  <a:lnTo>
                    <a:pt x="142" y="401"/>
                  </a:lnTo>
                  <a:lnTo>
                    <a:pt x="201" y="268"/>
                  </a:lnTo>
                  <a:lnTo>
                    <a:pt x="201" y="259"/>
                  </a:lnTo>
                  <a:lnTo>
                    <a:pt x="293" y="67"/>
                  </a:lnTo>
                  <a:lnTo>
                    <a:pt x="293" y="59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4"/>
            <p:cNvSpPr/>
            <p:nvPr/>
          </p:nvSpPr>
          <p:spPr>
            <a:xfrm>
              <a:off x="9698316" y="2864688"/>
              <a:ext cx="17758" cy="136884"/>
            </a:xfrm>
            <a:custGeom>
              <a:avLst/>
              <a:gdLst/>
              <a:ahLst/>
              <a:cxnLst/>
              <a:rect l="l" t="t" r="r" b="b"/>
              <a:pathLst>
                <a:path w="360" h="2775" extrusionOk="0">
                  <a:moveTo>
                    <a:pt x="284" y="59"/>
                  </a:moveTo>
                  <a:lnTo>
                    <a:pt x="284" y="76"/>
                  </a:lnTo>
                  <a:lnTo>
                    <a:pt x="293" y="143"/>
                  </a:lnTo>
                  <a:lnTo>
                    <a:pt x="309" y="226"/>
                  </a:lnTo>
                  <a:lnTo>
                    <a:pt x="318" y="285"/>
                  </a:lnTo>
                  <a:lnTo>
                    <a:pt x="318" y="302"/>
                  </a:lnTo>
                  <a:lnTo>
                    <a:pt x="335" y="385"/>
                  </a:lnTo>
                  <a:lnTo>
                    <a:pt x="343" y="435"/>
                  </a:lnTo>
                  <a:lnTo>
                    <a:pt x="343" y="460"/>
                  </a:lnTo>
                  <a:lnTo>
                    <a:pt x="360" y="544"/>
                  </a:lnTo>
                  <a:lnTo>
                    <a:pt x="360" y="1053"/>
                  </a:lnTo>
                  <a:lnTo>
                    <a:pt x="351" y="1337"/>
                  </a:lnTo>
                  <a:lnTo>
                    <a:pt x="351" y="1496"/>
                  </a:lnTo>
                  <a:lnTo>
                    <a:pt x="351" y="1655"/>
                  </a:lnTo>
                  <a:lnTo>
                    <a:pt x="351" y="2281"/>
                  </a:lnTo>
                  <a:lnTo>
                    <a:pt x="351" y="2357"/>
                  </a:lnTo>
                  <a:lnTo>
                    <a:pt x="351" y="2432"/>
                  </a:lnTo>
                  <a:lnTo>
                    <a:pt x="351" y="2515"/>
                  </a:lnTo>
                  <a:lnTo>
                    <a:pt x="351" y="2582"/>
                  </a:lnTo>
                  <a:lnTo>
                    <a:pt x="351" y="2591"/>
                  </a:lnTo>
                  <a:lnTo>
                    <a:pt x="184" y="2774"/>
                  </a:lnTo>
                  <a:lnTo>
                    <a:pt x="0" y="2607"/>
                  </a:lnTo>
                  <a:lnTo>
                    <a:pt x="0" y="2599"/>
                  </a:lnTo>
                  <a:lnTo>
                    <a:pt x="0" y="2532"/>
                  </a:lnTo>
                  <a:lnTo>
                    <a:pt x="0" y="2449"/>
                  </a:lnTo>
                  <a:lnTo>
                    <a:pt x="0" y="2365"/>
                  </a:lnTo>
                  <a:lnTo>
                    <a:pt x="0" y="2290"/>
                  </a:lnTo>
                  <a:lnTo>
                    <a:pt x="0" y="1730"/>
                  </a:lnTo>
                  <a:lnTo>
                    <a:pt x="0" y="1647"/>
                  </a:lnTo>
                  <a:lnTo>
                    <a:pt x="0" y="1488"/>
                  </a:lnTo>
                  <a:lnTo>
                    <a:pt x="9" y="1329"/>
                  </a:lnTo>
                  <a:lnTo>
                    <a:pt x="25" y="1037"/>
                  </a:lnTo>
                  <a:lnTo>
                    <a:pt x="25" y="1012"/>
                  </a:lnTo>
                  <a:lnTo>
                    <a:pt x="34" y="853"/>
                  </a:lnTo>
                  <a:lnTo>
                    <a:pt x="42" y="694"/>
                  </a:lnTo>
                  <a:lnTo>
                    <a:pt x="51" y="544"/>
                  </a:lnTo>
                  <a:lnTo>
                    <a:pt x="51" y="544"/>
                  </a:lnTo>
                  <a:lnTo>
                    <a:pt x="59" y="460"/>
                  </a:lnTo>
                  <a:lnTo>
                    <a:pt x="59" y="435"/>
                  </a:lnTo>
                  <a:lnTo>
                    <a:pt x="76" y="385"/>
                  </a:lnTo>
                  <a:lnTo>
                    <a:pt x="92" y="310"/>
                  </a:lnTo>
                  <a:lnTo>
                    <a:pt x="92" y="293"/>
                  </a:lnTo>
                  <a:lnTo>
                    <a:pt x="101" y="226"/>
                  </a:lnTo>
                  <a:lnTo>
                    <a:pt x="117" y="151"/>
                  </a:lnTo>
                  <a:lnTo>
                    <a:pt x="134" y="76"/>
                  </a:lnTo>
                  <a:lnTo>
                    <a:pt x="134" y="68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4"/>
            <p:cNvSpPr/>
            <p:nvPr/>
          </p:nvSpPr>
          <p:spPr>
            <a:xfrm>
              <a:off x="9753969" y="2617853"/>
              <a:ext cx="33444" cy="131112"/>
            </a:xfrm>
            <a:custGeom>
              <a:avLst/>
              <a:gdLst/>
              <a:ahLst/>
              <a:cxnLst/>
              <a:rect l="l" t="t" r="r" b="b"/>
              <a:pathLst>
                <a:path w="678" h="2658" extrusionOk="0">
                  <a:moveTo>
                    <a:pt x="569" y="76"/>
                  </a:moveTo>
                  <a:lnTo>
                    <a:pt x="569" y="76"/>
                  </a:lnTo>
                  <a:lnTo>
                    <a:pt x="594" y="151"/>
                  </a:lnTo>
                  <a:lnTo>
                    <a:pt x="619" y="235"/>
                  </a:lnTo>
                  <a:lnTo>
                    <a:pt x="619" y="243"/>
                  </a:lnTo>
                  <a:lnTo>
                    <a:pt x="644" y="310"/>
                  </a:lnTo>
                  <a:lnTo>
                    <a:pt x="669" y="368"/>
                  </a:lnTo>
                  <a:lnTo>
                    <a:pt x="669" y="393"/>
                  </a:lnTo>
                  <a:lnTo>
                    <a:pt x="677" y="427"/>
                  </a:lnTo>
                  <a:lnTo>
                    <a:pt x="677" y="469"/>
                  </a:lnTo>
                  <a:lnTo>
                    <a:pt x="677" y="469"/>
                  </a:lnTo>
                  <a:lnTo>
                    <a:pt x="669" y="535"/>
                  </a:lnTo>
                  <a:lnTo>
                    <a:pt x="661" y="611"/>
                  </a:lnTo>
                  <a:lnTo>
                    <a:pt x="661" y="661"/>
                  </a:lnTo>
                  <a:lnTo>
                    <a:pt x="661" y="686"/>
                  </a:lnTo>
                  <a:lnTo>
                    <a:pt x="652" y="761"/>
                  </a:lnTo>
                  <a:lnTo>
                    <a:pt x="636" y="828"/>
                  </a:lnTo>
                  <a:lnTo>
                    <a:pt x="627" y="903"/>
                  </a:lnTo>
                  <a:lnTo>
                    <a:pt x="627" y="936"/>
                  </a:lnTo>
                  <a:lnTo>
                    <a:pt x="619" y="978"/>
                  </a:lnTo>
                  <a:lnTo>
                    <a:pt x="611" y="1045"/>
                  </a:lnTo>
                  <a:lnTo>
                    <a:pt x="602" y="1120"/>
                  </a:lnTo>
                  <a:lnTo>
                    <a:pt x="594" y="1195"/>
                  </a:lnTo>
                  <a:lnTo>
                    <a:pt x="585" y="1271"/>
                  </a:lnTo>
                  <a:lnTo>
                    <a:pt x="577" y="1337"/>
                  </a:lnTo>
                  <a:lnTo>
                    <a:pt x="560" y="1413"/>
                  </a:lnTo>
                  <a:lnTo>
                    <a:pt x="544" y="1563"/>
                  </a:lnTo>
                  <a:lnTo>
                    <a:pt x="544" y="1596"/>
                  </a:lnTo>
                  <a:lnTo>
                    <a:pt x="535" y="1705"/>
                  </a:lnTo>
                  <a:lnTo>
                    <a:pt x="510" y="1855"/>
                  </a:lnTo>
                  <a:lnTo>
                    <a:pt x="494" y="2006"/>
                  </a:lnTo>
                  <a:lnTo>
                    <a:pt x="477" y="2156"/>
                  </a:lnTo>
                  <a:lnTo>
                    <a:pt x="452" y="2440"/>
                  </a:lnTo>
                  <a:lnTo>
                    <a:pt x="452" y="2448"/>
                  </a:lnTo>
                  <a:lnTo>
                    <a:pt x="210" y="2657"/>
                  </a:lnTo>
                  <a:lnTo>
                    <a:pt x="1" y="2415"/>
                  </a:lnTo>
                  <a:lnTo>
                    <a:pt x="1" y="2407"/>
                  </a:lnTo>
                  <a:lnTo>
                    <a:pt x="9" y="2114"/>
                  </a:lnTo>
                  <a:lnTo>
                    <a:pt x="17" y="1964"/>
                  </a:lnTo>
                  <a:lnTo>
                    <a:pt x="26" y="1814"/>
                  </a:lnTo>
                  <a:lnTo>
                    <a:pt x="34" y="1663"/>
                  </a:lnTo>
                  <a:lnTo>
                    <a:pt x="34" y="1546"/>
                  </a:lnTo>
                  <a:lnTo>
                    <a:pt x="34" y="1513"/>
                  </a:lnTo>
                  <a:lnTo>
                    <a:pt x="51" y="1362"/>
                  </a:lnTo>
                  <a:lnTo>
                    <a:pt x="51" y="1287"/>
                  </a:lnTo>
                  <a:lnTo>
                    <a:pt x="59" y="1212"/>
                  </a:lnTo>
                  <a:lnTo>
                    <a:pt x="68" y="1137"/>
                  </a:lnTo>
                  <a:lnTo>
                    <a:pt x="76" y="1062"/>
                  </a:lnTo>
                  <a:lnTo>
                    <a:pt x="84" y="978"/>
                  </a:lnTo>
                  <a:lnTo>
                    <a:pt x="93" y="903"/>
                  </a:lnTo>
                  <a:lnTo>
                    <a:pt x="93" y="861"/>
                  </a:lnTo>
                  <a:lnTo>
                    <a:pt x="93" y="828"/>
                  </a:lnTo>
                  <a:lnTo>
                    <a:pt x="101" y="753"/>
                  </a:lnTo>
                  <a:lnTo>
                    <a:pt x="109" y="677"/>
                  </a:lnTo>
                  <a:lnTo>
                    <a:pt x="126" y="602"/>
                  </a:lnTo>
                  <a:lnTo>
                    <a:pt x="126" y="577"/>
                  </a:lnTo>
                  <a:lnTo>
                    <a:pt x="134" y="527"/>
                  </a:lnTo>
                  <a:lnTo>
                    <a:pt x="151" y="452"/>
                  </a:lnTo>
                  <a:lnTo>
                    <a:pt x="168" y="377"/>
                  </a:lnTo>
                  <a:lnTo>
                    <a:pt x="168" y="377"/>
                  </a:lnTo>
                  <a:lnTo>
                    <a:pt x="184" y="335"/>
                  </a:lnTo>
                  <a:lnTo>
                    <a:pt x="201" y="310"/>
                  </a:lnTo>
                  <a:lnTo>
                    <a:pt x="218" y="285"/>
                  </a:lnTo>
                  <a:lnTo>
                    <a:pt x="260" y="243"/>
                  </a:lnTo>
                  <a:lnTo>
                    <a:pt x="310" y="185"/>
                  </a:lnTo>
                  <a:lnTo>
                    <a:pt x="318" y="176"/>
                  </a:lnTo>
                  <a:lnTo>
                    <a:pt x="377" y="109"/>
                  </a:lnTo>
                  <a:lnTo>
                    <a:pt x="418" y="51"/>
                  </a:lnTo>
                  <a:lnTo>
                    <a:pt x="418" y="51"/>
                  </a:lnTo>
                  <a:lnTo>
                    <a:pt x="502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4"/>
            <p:cNvSpPr/>
            <p:nvPr/>
          </p:nvSpPr>
          <p:spPr>
            <a:xfrm>
              <a:off x="9678141" y="2482696"/>
              <a:ext cx="18153" cy="136884"/>
            </a:xfrm>
            <a:custGeom>
              <a:avLst/>
              <a:gdLst/>
              <a:ahLst/>
              <a:cxnLst/>
              <a:rect l="l" t="t" r="r" b="b"/>
              <a:pathLst>
                <a:path w="368" h="2775" extrusionOk="0">
                  <a:moveTo>
                    <a:pt x="276" y="76"/>
                  </a:moveTo>
                  <a:lnTo>
                    <a:pt x="276" y="84"/>
                  </a:lnTo>
                  <a:lnTo>
                    <a:pt x="301" y="235"/>
                  </a:lnTo>
                  <a:lnTo>
                    <a:pt x="309" y="301"/>
                  </a:lnTo>
                  <a:lnTo>
                    <a:pt x="326" y="393"/>
                  </a:lnTo>
                  <a:lnTo>
                    <a:pt x="334" y="452"/>
                  </a:lnTo>
                  <a:lnTo>
                    <a:pt x="334" y="477"/>
                  </a:lnTo>
                  <a:lnTo>
                    <a:pt x="343" y="552"/>
                  </a:lnTo>
                  <a:lnTo>
                    <a:pt x="343" y="569"/>
                  </a:lnTo>
                  <a:lnTo>
                    <a:pt x="343" y="636"/>
                  </a:lnTo>
                  <a:lnTo>
                    <a:pt x="343" y="711"/>
                  </a:lnTo>
                  <a:lnTo>
                    <a:pt x="343" y="1663"/>
                  </a:lnTo>
                  <a:lnTo>
                    <a:pt x="343" y="1738"/>
                  </a:lnTo>
                  <a:lnTo>
                    <a:pt x="343" y="1813"/>
                  </a:lnTo>
                  <a:lnTo>
                    <a:pt x="343" y="1897"/>
                  </a:lnTo>
                  <a:lnTo>
                    <a:pt x="343" y="1972"/>
                  </a:lnTo>
                  <a:lnTo>
                    <a:pt x="343" y="2047"/>
                  </a:lnTo>
                  <a:lnTo>
                    <a:pt x="343" y="2131"/>
                  </a:lnTo>
                  <a:lnTo>
                    <a:pt x="343" y="2206"/>
                  </a:lnTo>
                  <a:lnTo>
                    <a:pt x="343" y="2290"/>
                  </a:lnTo>
                  <a:lnTo>
                    <a:pt x="351" y="2365"/>
                  </a:lnTo>
                  <a:lnTo>
                    <a:pt x="359" y="2440"/>
                  </a:lnTo>
                  <a:lnTo>
                    <a:pt x="359" y="2524"/>
                  </a:lnTo>
                  <a:lnTo>
                    <a:pt x="368" y="2590"/>
                  </a:lnTo>
                  <a:lnTo>
                    <a:pt x="368" y="2599"/>
                  </a:lnTo>
                  <a:lnTo>
                    <a:pt x="226" y="2774"/>
                  </a:lnTo>
                  <a:lnTo>
                    <a:pt x="59" y="2632"/>
                  </a:lnTo>
                  <a:lnTo>
                    <a:pt x="59" y="2624"/>
                  </a:lnTo>
                  <a:lnTo>
                    <a:pt x="50" y="2557"/>
                  </a:lnTo>
                  <a:lnTo>
                    <a:pt x="42" y="2473"/>
                  </a:lnTo>
                  <a:lnTo>
                    <a:pt x="33" y="2390"/>
                  </a:lnTo>
                  <a:lnTo>
                    <a:pt x="25" y="2315"/>
                  </a:lnTo>
                  <a:lnTo>
                    <a:pt x="17" y="2231"/>
                  </a:lnTo>
                  <a:lnTo>
                    <a:pt x="8" y="2148"/>
                  </a:lnTo>
                  <a:lnTo>
                    <a:pt x="0" y="2072"/>
                  </a:lnTo>
                  <a:lnTo>
                    <a:pt x="0" y="1989"/>
                  </a:lnTo>
                  <a:lnTo>
                    <a:pt x="0" y="1905"/>
                  </a:lnTo>
                  <a:lnTo>
                    <a:pt x="0" y="1830"/>
                  </a:lnTo>
                  <a:lnTo>
                    <a:pt x="0" y="1755"/>
                  </a:lnTo>
                  <a:lnTo>
                    <a:pt x="0" y="1747"/>
                  </a:lnTo>
                  <a:lnTo>
                    <a:pt x="0" y="1663"/>
                  </a:lnTo>
                  <a:lnTo>
                    <a:pt x="0" y="1588"/>
                  </a:lnTo>
                  <a:lnTo>
                    <a:pt x="0" y="1504"/>
                  </a:lnTo>
                  <a:lnTo>
                    <a:pt x="0" y="1020"/>
                  </a:lnTo>
                  <a:lnTo>
                    <a:pt x="0" y="945"/>
                  </a:lnTo>
                  <a:lnTo>
                    <a:pt x="0" y="861"/>
                  </a:lnTo>
                  <a:lnTo>
                    <a:pt x="0" y="778"/>
                  </a:lnTo>
                  <a:lnTo>
                    <a:pt x="0" y="702"/>
                  </a:lnTo>
                  <a:lnTo>
                    <a:pt x="0" y="619"/>
                  </a:lnTo>
                  <a:lnTo>
                    <a:pt x="0" y="552"/>
                  </a:lnTo>
                  <a:lnTo>
                    <a:pt x="0" y="544"/>
                  </a:lnTo>
                  <a:lnTo>
                    <a:pt x="17" y="460"/>
                  </a:lnTo>
                  <a:lnTo>
                    <a:pt x="17" y="435"/>
                  </a:lnTo>
                  <a:lnTo>
                    <a:pt x="25" y="377"/>
                  </a:lnTo>
                  <a:lnTo>
                    <a:pt x="50" y="285"/>
                  </a:lnTo>
                  <a:lnTo>
                    <a:pt x="75" y="218"/>
                  </a:lnTo>
                  <a:lnTo>
                    <a:pt x="109" y="67"/>
                  </a:lnTo>
                  <a:lnTo>
                    <a:pt x="109" y="59"/>
                  </a:lnTo>
                  <a:lnTo>
                    <a:pt x="18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4"/>
            <p:cNvSpPr/>
            <p:nvPr/>
          </p:nvSpPr>
          <p:spPr>
            <a:xfrm>
              <a:off x="9443244" y="2437808"/>
              <a:ext cx="37538" cy="157453"/>
            </a:xfrm>
            <a:custGeom>
              <a:avLst/>
              <a:gdLst/>
              <a:ahLst/>
              <a:cxnLst/>
              <a:rect l="l" t="t" r="r" b="b"/>
              <a:pathLst>
                <a:path w="761" h="3192" extrusionOk="0">
                  <a:moveTo>
                    <a:pt x="368" y="0"/>
                  </a:moveTo>
                  <a:lnTo>
                    <a:pt x="476" y="92"/>
                  </a:lnTo>
                  <a:lnTo>
                    <a:pt x="518" y="125"/>
                  </a:lnTo>
                  <a:lnTo>
                    <a:pt x="543" y="184"/>
                  </a:lnTo>
                  <a:lnTo>
                    <a:pt x="560" y="242"/>
                  </a:lnTo>
                  <a:lnTo>
                    <a:pt x="577" y="276"/>
                  </a:lnTo>
                  <a:lnTo>
                    <a:pt x="602" y="359"/>
                  </a:lnTo>
                  <a:lnTo>
                    <a:pt x="602" y="543"/>
                  </a:lnTo>
                  <a:lnTo>
                    <a:pt x="602" y="635"/>
                  </a:lnTo>
                  <a:lnTo>
                    <a:pt x="602" y="727"/>
                  </a:lnTo>
                  <a:lnTo>
                    <a:pt x="602" y="819"/>
                  </a:lnTo>
                  <a:lnTo>
                    <a:pt x="602" y="902"/>
                  </a:lnTo>
                  <a:lnTo>
                    <a:pt x="602" y="961"/>
                  </a:lnTo>
                  <a:lnTo>
                    <a:pt x="602" y="994"/>
                  </a:lnTo>
                  <a:lnTo>
                    <a:pt x="602" y="1086"/>
                  </a:lnTo>
                  <a:lnTo>
                    <a:pt x="610" y="1178"/>
                  </a:lnTo>
                  <a:lnTo>
                    <a:pt x="610" y="1270"/>
                  </a:lnTo>
                  <a:lnTo>
                    <a:pt x="618" y="1370"/>
                  </a:lnTo>
                  <a:lnTo>
                    <a:pt x="627" y="1462"/>
                  </a:lnTo>
                  <a:lnTo>
                    <a:pt x="635" y="1554"/>
                  </a:lnTo>
                  <a:lnTo>
                    <a:pt x="644" y="1646"/>
                  </a:lnTo>
                  <a:lnTo>
                    <a:pt x="660" y="1821"/>
                  </a:lnTo>
                  <a:lnTo>
                    <a:pt x="660" y="1830"/>
                  </a:lnTo>
                  <a:lnTo>
                    <a:pt x="677" y="2013"/>
                  </a:lnTo>
                  <a:lnTo>
                    <a:pt x="694" y="2205"/>
                  </a:lnTo>
                  <a:lnTo>
                    <a:pt x="710" y="2389"/>
                  </a:lnTo>
                  <a:lnTo>
                    <a:pt x="727" y="2581"/>
                  </a:lnTo>
                  <a:lnTo>
                    <a:pt x="744" y="2765"/>
                  </a:lnTo>
                  <a:lnTo>
                    <a:pt x="752" y="2857"/>
                  </a:lnTo>
                  <a:lnTo>
                    <a:pt x="760" y="2941"/>
                  </a:lnTo>
                  <a:lnTo>
                    <a:pt x="760" y="2949"/>
                  </a:lnTo>
                  <a:lnTo>
                    <a:pt x="568" y="3191"/>
                  </a:lnTo>
                  <a:lnTo>
                    <a:pt x="334" y="2999"/>
                  </a:lnTo>
                  <a:lnTo>
                    <a:pt x="334" y="2982"/>
                  </a:lnTo>
                  <a:lnTo>
                    <a:pt x="326" y="2907"/>
                  </a:lnTo>
                  <a:lnTo>
                    <a:pt x="309" y="2815"/>
                  </a:lnTo>
                  <a:lnTo>
                    <a:pt x="284" y="2632"/>
                  </a:lnTo>
                  <a:lnTo>
                    <a:pt x="251" y="2448"/>
                  </a:lnTo>
                  <a:lnTo>
                    <a:pt x="217" y="2264"/>
                  </a:lnTo>
                  <a:lnTo>
                    <a:pt x="192" y="2080"/>
                  </a:lnTo>
                  <a:lnTo>
                    <a:pt x="159" y="1896"/>
                  </a:lnTo>
                  <a:lnTo>
                    <a:pt x="159" y="1888"/>
                  </a:lnTo>
                  <a:lnTo>
                    <a:pt x="134" y="1704"/>
                  </a:lnTo>
                  <a:lnTo>
                    <a:pt x="117" y="1612"/>
                  </a:lnTo>
                  <a:lnTo>
                    <a:pt x="109" y="1520"/>
                  </a:lnTo>
                  <a:lnTo>
                    <a:pt x="92" y="1429"/>
                  </a:lnTo>
                  <a:lnTo>
                    <a:pt x="75" y="1328"/>
                  </a:lnTo>
                  <a:lnTo>
                    <a:pt x="67" y="1236"/>
                  </a:lnTo>
                  <a:lnTo>
                    <a:pt x="50" y="1145"/>
                  </a:lnTo>
                  <a:lnTo>
                    <a:pt x="42" y="1044"/>
                  </a:lnTo>
                  <a:lnTo>
                    <a:pt x="42" y="1011"/>
                  </a:lnTo>
                  <a:lnTo>
                    <a:pt x="34" y="952"/>
                  </a:lnTo>
                  <a:lnTo>
                    <a:pt x="25" y="860"/>
                  </a:lnTo>
                  <a:lnTo>
                    <a:pt x="17" y="760"/>
                  </a:lnTo>
                  <a:lnTo>
                    <a:pt x="9" y="668"/>
                  </a:lnTo>
                  <a:lnTo>
                    <a:pt x="9" y="568"/>
                  </a:lnTo>
                  <a:lnTo>
                    <a:pt x="0" y="476"/>
                  </a:lnTo>
                  <a:lnTo>
                    <a:pt x="0" y="384"/>
                  </a:lnTo>
                  <a:lnTo>
                    <a:pt x="0" y="384"/>
                  </a:lnTo>
                  <a:lnTo>
                    <a:pt x="25" y="284"/>
                  </a:lnTo>
                  <a:lnTo>
                    <a:pt x="34" y="251"/>
                  </a:lnTo>
                  <a:lnTo>
                    <a:pt x="50" y="192"/>
                  </a:lnTo>
                  <a:lnTo>
                    <a:pt x="75" y="125"/>
                  </a:lnTo>
                  <a:lnTo>
                    <a:pt x="117" y="92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4"/>
            <p:cNvSpPr/>
            <p:nvPr/>
          </p:nvSpPr>
          <p:spPr>
            <a:xfrm>
              <a:off x="9606814" y="2678427"/>
              <a:ext cx="23135" cy="67628"/>
            </a:xfrm>
            <a:custGeom>
              <a:avLst/>
              <a:gdLst/>
              <a:ahLst/>
              <a:cxnLst/>
              <a:rect l="l" t="t" r="r" b="b"/>
              <a:pathLst>
                <a:path w="469" h="1371" extrusionOk="0">
                  <a:moveTo>
                    <a:pt x="302" y="9"/>
                  </a:moveTo>
                  <a:lnTo>
                    <a:pt x="377" y="93"/>
                  </a:lnTo>
                  <a:lnTo>
                    <a:pt x="410" y="118"/>
                  </a:lnTo>
                  <a:lnTo>
                    <a:pt x="435" y="168"/>
                  </a:lnTo>
                  <a:lnTo>
                    <a:pt x="444" y="185"/>
                  </a:lnTo>
                  <a:lnTo>
                    <a:pt x="460" y="235"/>
                  </a:lnTo>
                  <a:lnTo>
                    <a:pt x="469" y="260"/>
                  </a:lnTo>
                  <a:lnTo>
                    <a:pt x="469" y="310"/>
                  </a:lnTo>
                  <a:lnTo>
                    <a:pt x="460" y="377"/>
                  </a:lnTo>
                  <a:lnTo>
                    <a:pt x="460" y="444"/>
                  </a:lnTo>
                  <a:lnTo>
                    <a:pt x="460" y="510"/>
                  </a:lnTo>
                  <a:lnTo>
                    <a:pt x="460" y="586"/>
                  </a:lnTo>
                  <a:lnTo>
                    <a:pt x="460" y="652"/>
                  </a:lnTo>
                  <a:lnTo>
                    <a:pt x="460" y="719"/>
                  </a:lnTo>
                  <a:lnTo>
                    <a:pt x="460" y="786"/>
                  </a:lnTo>
                  <a:lnTo>
                    <a:pt x="460" y="861"/>
                  </a:lnTo>
                  <a:lnTo>
                    <a:pt x="460" y="928"/>
                  </a:lnTo>
                  <a:lnTo>
                    <a:pt x="460" y="995"/>
                  </a:lnTo>
                  <a:lnTo>
                    <a:pt x="460" y="1070"/>
                  </a:lnTo>
                  <a:lnTo>
                    <a:pt x="460" y="1137"/>
                  </a:lnTo>
                  <a:lnTo>
                    <a:pt x="235" y="1371"/>
                  </a:lnTo>
                  <a:lnTo>
                    <a:pt x="1" y="1145"/>
                  </a:lnTo>
                  <a:lnTo>
                    <a:pt x="1" y="1145"/>
                  </a:lnTo>
                  <a:lnTo>
                    <a:pt x="1" y="1078"/>
                  </a:lnTo>
                  <a:lnTo>
                    <a:pt x="1" y="1003"/>
                  </a:lnTo>
                  <a:lnTo>
                    <a:pt x="1" y="928"/>
                  </a:lnTo>
                  <a:lnTo>
                    <a:pt x="1" y="853"/>
                  </a:lnTo>
                  <a:lnTo>
                    <a:pt x="1" y="560"/>
                  </a:lnTo>
                  <a:lnTo>
                    <a:pt x="1" y="494"/>
                  </a:lnTo>
                  <a:lnTo>
                    <a:pt x="1" y="418"/>
                  </a:lnTo>
                  <a:lnTo>
                    <a:pt x="1" y="343"/>
                  </a:lnTo>
                  <a:lnTo>
                    <a:pt x="1" y="268"/>
                  </a:lnTo>
                  <a:lnTo>
                    <a:pt x="1" y="218"/>
                  </a:lnTo>
                  <a:lnTo>
                    <a:pt x="9" y="201"/>
                  </a:lnTo>
                  <a:lnTo>
                    <a:pt x="34" y="151"/>
                  </a:lnTo>
                  <a:lnTo>
                    <a:pt x="51" y="126"/>
                  </a:lnTo>
                  <a:lnTo>
                    <a:pt x="76" y="84"/>
                  </a:lnTo>
                  <a:lnTo>
                    <a:pt x="118" y="59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4"/>
            <p:cNvSpPr/>
            <p:nvPr/>
          </p:nvSpPr>
          <p:spPr>
            <a:xfrm>
              <a:off x="9194337" y="2291058"/>
              <a:ext cx="36700" cy="103094"/>
            </a:xfrm>
            <a:custGeom>
              <a:avLst/>
              <a:gdLst/>
              <a:ahLst/>
              <a:cxnLst/>
              <a:rect l="l" t="t" r="r" b="b"/>
              <a:pathLst>
                <a:path w="744" h="2090" extrusionOk="0">
                  <a:moveTo>
                    <a:pt x="393" y="1"/>
                  </a:moveTo>
                  <a:lnTo>
                    <a:pt x="426" y="76"/>
                  </a:lnTo>
                  <a:lnTo>
                    <a:pt x="493" y="460"/>
                  </a:lnTo>
                  <a:lnTo>
                    <a:pt x="577" y="937"/>
                  </a:lnTo>
                  <a:lnTo>
                    <a:pt x="660" y="1404"/>
                  </a:lnTo>
                  <a:lnTo>
                    <a:pt x="702" y="1638"/>
                  </a:lnTo>
                  <a:lnTo>
                    <a:pt x="744" y="1872"/>
                  </a:lnTo>
                  <a:lnTo>
                    <a:pt x="602" y="2089"/>
                  </a:lnTo>
                  <a:lnTo>
                    <a:pt x="393" y="1947"/>
                  </a:lnTo>
                  <a:lnTo>
                    <a:pt x="343" y="1714"/>
                  </a:lnTo>
                  <a:lnTo>
                    <a:pt x="284" y="1480"/>
                  </a:lnTo>
                  <a:lnTo>
                    <a:pt x="184" y="1012"/>
                  </a:lnTo>
                  <a:lnTo>
                    <a:pt x="76" y="536"/>
                  </a:lnTo>
                  <a:lnTo>
                    <a:pt x="0" y="151"/>
                  </a:lnTo>
                  <a:lnTo>
                    <a:pt x="0" y="76"/>
                  </a:lnTo>
                  <a:lnTo>
                    <a:pt x="25" y="59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34"/>
            <p:cNvSpPr/>
            <p:nvPr/>
          </p:nvSpPr>
          <p:spPr>
            <a:xfrm>
              <a:off x="9294472" y="2604683"/>
              <a:ext cx="35910" cy="145122"/>
            </a:xfrm>
            <a:custGeom>
              <a:avLst/>
              <a:gdLst/>
              <a:ahLst/>
              <a:cxnLst/>
              <a:rect l="l" t="t" r="r" b="b"/>
              <a:pathLst>
                <a:path w="728" h="2942" extrusionOk="0">
                  <a:moveTo>
                    <a:pt x="343" y="59"/>
                  </a:moveTo>
                  <a:lnTo>
                    <a:pt x="343" y="67"/>
                  </a:lnTo>
                  <a:lnTo>
                    <a:pt x="385" y="167"/>
                  </a:lnTo>
                  <a:lnTo>
                    <a:pt x="468" y="360"/>
                  </a:lnTo>
                  <a:lnTo>
                    <a:pt x="477" y="385"/>
                  </a:lnTo>
                  <a:lnTo>
                    <a:pt x="552" y="543"/>
                  </a:lnTo>
                  <a:lnTo>
                    <a:pt x="569" y="577"/>
                  </a:lnTo>
                  <a:lnTo>
                    <a:pt x="610" y="694"/>
                  </a:lnTo>
                  <a:lnTo>
                    <a:pt x="610" y="702"/>
                  </a:lnTo>
                  <a:lnTo>
                    <a:pt x="644" y="811"/>
                  </a:lnTo>
                  <a:lnTo>
                    <a:pt x="644" y="869"/>
                  </a:lnTo>
                  <a:lnTo>
                    <a:pt x="660" y="1020"/>
                  </a:lnTo>
                  <a:lnTo>
                    <a:pt x="660" y="1036"/>
                  </a:lnTo>
                  <a:lnTo>
                    <a:pt x="677" y="1195"/>
                  </a:lnTo>
                  <a:lnTo>
                    <a:pt x="677" y="1279"/>
                  </a:lnTo>
                  <a:lnTo>
                    <a:pt x="677" y="1287"/>
                  </a:lnTo>
                  <a:lnTo>
                    <a:pt x="677" y="1362"/>
                  </a:lnTo>
                  <a:lnTo>
                    <a:pt x="677" y="1446"/>
                  </a:lnTo>
                  <a:lnTo>
                    <a:pt x="677" y="1521"/>
                  </a:lnTo>
                  <a:lnTo>
                    <a:pt x="677" y="1604"/>
                  </a:lnTo>
                  <a:lnTo>
                    <a:pt x="677" y="1688"/>
                  </a:lnTo>
                  <a:lnTo>
                    <a:pt x="677" y="1771"/>
                  </a:lnTo>
                  <a:lnTo>
                    <a:pt x="677" y="1847"/>
                  </a:lnTo>
                  <a:lnTo>
                    <a:pt x="677" y="1905"/>
                  </a:lnTo>
                  <a:lnTo>
                    <a:pt x="677" y="1930"/>
                  </a:lnTo>
                  <a:lnTo>
                    <a:pt x="677" y="2014"/>
                  </a:lnTo>
                  <a:lnTo>
                    <a:pt x="677" y="2097"/>
                  </a:lnTo>
                  <a:lnTo>
                    <a:pt x="685" y="2172"/>
                  </a:lnTo>
                  <a:lnTo>
                    <a:pt x="685" y="2256"/>
                  </a:lnTo>
                  <a:lnTo>
                    <a:pt x="694" y="2340"/>
                  </a:lnTo>
                  <a:lnTo>
                    <a:pt x="702" y="2423"/>
                  </a:lnTo>
                  <a:lnTo>
                    <a:pt x="711" y="2498"/>
                  </a:lnTo>
                  <a:lnTo>
                    <a:pt x="719" y="2582"/>
                  </a:lnTo>
                  <a:lnTo>
                    <a:pt x="727" y="2657"/>
                  </a:lnTo>
                  <a:lnTo>
                    <a:pt x="727" y="2665"/>
                  </a:lnTo>
                  <a:lnTo>
                    <a:pt x="543" y="2941"/>
                  </a:lnTo>
                  <a:lnTo>
                    <a:pt x="268" y="2749"/>
                  </a:lnTo>
                  <a:lnTo>
                    <a:pt x="268" y="2741"/>
                  </a:lnTo>
                  <a:lnTo>
                    <a:pt x="251" y="2665"/>
                  </a:lnTo>
                  <a:lnTo>
                    <a:pt x="234" y="2582"/>
                  </a:lnTo>
                  <a:lnTo>
                    <a:pt x="209" y="2498"/>
                  </a:lnTo>
                  <a:lnTo>
                    <a:pt x="193" y="2415"/>
                  </a:lnTo>
                  <a:lnTo>
                    <a:pt x="176" y="2331"/>
                  </a:lnTo>
                  <a:lnTo>
                    <a:pt x="151" y="2248"/>
                  </a:lnTo>
                  <a:lnTo>
                    <a:pt x="134" y="2164"/>
                  </a:lnTo>
                  <a:lnTo>
                    <a:pt x="117" y="2081"/>
                  </a:lnTo>
                  <a:lnTo>
                    <a:pt x="101" y="1997"/>
                  </a:lnTo>
                  <a:lnTo>
                    <a:pt x="101" y="1972"/>
                  </a:lnTo>
                  <a:lnTo>
                    <a:pt x="92" y="1913"/>
                  </a:lnTo>
                  <a:lnTo>
                    <a:pt x="76" y="1830"/>
                  </a:lnTo>
                  <a:lnTo>
                    <a:pt x="59" y="1746"/>
                  </a:lnTo>
                  <a:lnTo>
                    <a:pt x="51" y="1663"/>
                  </a:lnTo>
                  <a:lnTo>
                    <a:pt x="34" y="1579"/>
                  </a:lnTo>
                  <a:lnTo>
                    <a:pt x="25" y="1496"/>
                  </a:lnTo>
                  <a:lnTo>
                    <a:pt x="9" y="1412"/>
                  </a:lnTo>
                  <a:lnTo>
                    <a:pt x="0" y="1337"/>
                  </a:lnTo>
                  <a:lnTo>
                    <a:pt x="0" y="1329"/>
                  </a:lnTo>
                  <a:lnTo>
                    <a:pt x="34" y="1254"/>
                  </a:lnTo>
                  <a:lnTo>
                    <a:pt x="17" y="1086"/>
                  </a:lnTo>
                  <a:lnTo>
                    <a:pt x="17" y="1070"/>
                  </a:lnTo>
                  <a:lnTo>
                    <a:pt x="17" y="919"/>
                  </a:lnTo>
                  <a:lnTo>
                    <a:pt x="17" y="861"/>
                  </a:lnTo>
                  <a:lnTo>
                    <a:pt x="25" y="752"/>
                  </a:lnTo>
                  <a:lnTo>
                    <a:pt x="25" y="744"/>
                  </a:lnTo>
                  <a:lnTo>
                    <a:pt x="51" y="619"/>
                  </a:lnTo>
                  <a:lnTo>
                    <a:pt x="67" y="585"/>
                  </a:lnTo>
                  <a:lnTo>
                    <a:pt x="117" y="410"/>
                  </a:lnTo>
                  <a:lnTo>
                    <a:pt x="126" y="385"/>
                  </a:lnTo>
                  <a:lnTo>
                    <a:pt x="184" y="184"/>
                  </a:lnTo>
                  <a:lnTo>
                    <a:pt x="209" y="84"/>
                  </a:lnTo>
                  <a:lnTo>
                    <a:pt x="209" y="76"/>
                  </a:lnTo>
                  <a:lnTo>
                    <a:pt x="27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4"/>
            <p:cNvSpPr/>
            <p:nvPr/>
          </p:nvSpPr>
          <p:spPr>
            <a:xfrm>
              <a:off x="9126315" y="2773235"/>
              <a:ext cx="55691" cy="131507"/>
            </a:xfrm>
            <a:custGeom>
              <a:avLst/>
              <a:gdLst/>
              <a:ahLst/>
              <a:cxnLst/>
              <a:rect l="l" t="t" r="r" b="b"/>
              <a:pathLst>
                <a:path w="1129" h="2666" extrusionOk="0">
                  <a:moveTo>
                    <a:pt x="193" y="42"/>
                  </a:moveTo>
                  <a:lnTo>
                    <a:pt x="252" y="109"/>
                  </a:lnTo>
                  <a:lnTo>
                    <a:pt x="327" y="167"/>
                  </a:lnTo>
                  <a:lnTo>
                    <a:pt x="327" y="167"/>
                  </a:lnTo>
                  <a:lnTo>
                    <a:pt x="369" y="242"/>
                  </a:lnTo>
                  <a:lnTo>
                    <a:pt x="402" y="309"/>
                  </a:lnTo>
                  <a:lnTo>
                    <a:pt x="427" y="359"/>
                  </a:lnTo>
                  <a:lnTo>
                    <a:pt x="435" y="384"/>
                  </a:lnTo>
                  <a:lnTo>
                    <a:pt x="460" y="460"/>
                  </a:lnTo>
                  <a:lnTo>
                    <a:pt x="477" y="535"/>
                  </a:lnTo>
                  <a:lnTo>
                    <a:pt x="502" y="610"/>
                  </a:lnTo>
                  <a:lnTo>
                    <a:pt x="527" y="677"/>
                  </a:lnTo>
                  <a:lnTo>
                    <a:pt x="544" y="752"/>
                  </a:lnTo>
                  <a:lnTo>
                    <a:pt x="569" y="827"/>
                  </a:lnTo>
                  <a:lnTo>
                    <a:pt x="594" y="902"/>
                  </a:lnTo>
                  <a:lnTo>
                    <a:pt x="619" y="978"/>
                  </a:lnTo>
                  <a:lnTo>
                    <a:pt x="644" y="1053"/>
                  </a:lnTo>
                  <a:lnTo>
                    <a:pt x="669" y="1128"/>
                  </a:lnTo>
                  <a:lnTo>
                    <a:pt x="694" y="1195"/>
                  </a:lnTo>
                  <a:lnTo>
                    <a:pt x="719" y="1270"/>
                  </a:lnTo>
                  <a:lnTo>
                    <a:pt x="744" y="1345"/>
                  </a:lnTo>
                  <a:lnTo>
                    <a:pt x="770" y="1420"/>
                  </a:lnTo>
                  <a:lnTo>
                    <a:pt x="795" y="1496"/>
                  </a:lnTo>
                  <a:lnTo>
                    <a:pt x="795" y="1504"/>
                  </a:lnTo>
                  <a:lnTo>
                    <a:pt x="820" y="1562"/>
                  </a:lnTo>
                  <a:lnTo>
                    <a:pt x="845" y="1638"/>
                  </a:lnTo>
                  <a:lnTo>
                    <a:pt x="870" y="1713"/>
                  </a:lnTo>
                  <a:lnTo>
                    <a:pt x="903" y="1788"/>
                  </a:lnTo>
                  <a:lnTo>
                    <a:pt x="928" y="1855"/>
                  </a:lnTo>
                  <a:lnTo>
                    <a:pt x="962" y="1930"/>
                  </a:lnTo>
                  <a:lnTo>
                    <a:pt x="987" y="2005"/>
                  </a:lnTo>
                  <a:lnTo>
                    <a:pt x="1020" y="2072"/>
                  </a:lnTo>
                  <a:lnTo>
                    <a:pt x="1045" y="2147"/>
                  </a:lnTo>
                  <a:lnTo>
                    <a:pt x="1079" y="2222"/>
                  </a:lnTo>
                  <a:lnTo>
                    <a:pt x="1104" y="2289"/>
                  </a:lnTo>
                  <a:lnTo>
                    <a:pt x="1129" y="2348"/>
                  </a:lnTo>
                  <a:lnTo>
                    <a:pt x="1129" y="2364"/>
                  </a:lnTo>
                  <a:lnTo>
                    <a:pt x="1012" y="2665"/>
                  </a:lnTo>
                  <a:lnTo>
                    <a:pt x="711" y="2540"/>
                  </a:lnTo>
                  <a:lnTo>
                    <a:pt x="711" y="2531"/>
                  </a:lnTo>
                  <a:lnTo>
                    <a:pt x="678" y="2473"/>
                  </a:lnTo>
                  <a:lnTo>
                    <a:pt x="653" y="2398"/>
                  </a:lnTo>
                  <a:lnTo>
                    <a:pt x="628" y="2331"/>
                  </a:lnTo>
                  <a:lnTo>
                    <a:pt x="594" y="2256"/>
                  </a:lnTo>
                  <a:lnTo>
                    <a:pt x="569" y="2181"/>
                  </a:lnTo>
                  <a:lnTo>
                    <a:pt x="536" y="2105"/>
                  </a:lnTo>
                  <a:lnTo>
                    <a:pt x="502" y="2030"/>
                  </a:lnTo>
                  <a:lnTo>
                    <a:pt x="477" y="1955"/>
                  </a:lnTo>
                  <a:lnTo>
                    <a:pt x="444" y="1880"/>
                  </a:lnTo>
                  <a:lnTo>
                    <a:pt x="419" y="1805"/>
                  </a:lnTo>
                  <a:lnTo>
                    <a:pt x="385" y="1729"/>
                  </a:lnTo>
                  <a:lnTo>
                    <a:pt x="369" y="1671"/>
                  </a:lnTo>
                  <a:lnTo>
                    <a:pt x="369" y="1654"/>
                  </a:lnTo>
                  <a:lnTo>
                    <a:pt x="343" y="1579"/>
                  </a:lnTo>
                  <a:lnTo>
                    <a:pt x="318" y="1504"/>
                  </a:lnTo>
                  <a:lnTo>
                    <a:pt x="285" y="1429"/>
                  </a:lnTo>
                  <a:lnTo>
                    <a:pt x="260" y="1345"/>
                  </a:lnTo>
                  <a:lnTo>
                    <a:pt x="235" y="1270"/>
                  </a:lnTo>
                  <a:lnTo>
                    <a:pt x="210" y="1195"/>
                  </a:lnTo>
                  <a:lnTo>
                    <a:pt x="193" y="1120"/>
                  </a:lnTo>
                  <a:lnTo>
                    <a:pt x="168" y="1044"/>
                  </a:lnTo>
                  <a:lnTo>
                    <a:pt x="143" y="961"/>
                  </a:lnTo>
                  <a:lnTo>
                    <a:pt x="118" y="886"/>
                  </a:lnTo>
                  <a:lnTo>
                    <a:pt x="93" y="811"/>
                  </a:lnTo>
                  <a:lnTo>
                    <a:pt x="76" y="735"/>
                  </a:lnTo>
                  <a:lnTo>
                    <a:pt x="51" y="652"/>
                  </a:lnTo>
                  <a:lnTo>
                    <a:pt x="34" y="577"/>
                  </a:lnTo>
                  <a:lnTo>
                    <a:pt x="9" y="501"/>
                  </a:lnTo>
                  <a:lnTo>
                    <a:pt x="1" y="476"/>
                  </a:lnTo>
                  <a:lnTo>
                    <a:pt x="1" y="251"/>
                  </a:lnTo>
                  <a:lnTo>
                    <a:pt x="1" y="251"/>
                  </a:lnTo>
                  <a:lnTo>
                    <a:pt x="43" y="167"/>
                  </a:lnTo>
                  <a:lnTo>
                    <a:pt x="68" y="75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4"/>
            <p:cNvSpPr/>
            <p:nvPr/>
          </p:nvSpPr>
          <p:spPr>
            <a:xfrm>
              <a:off x="9355441" y="2887773"/>
              <a:ext cx="19830" cy="107633"/>
            </a:xfrm>
            <a:custGeom>
              <a:avLst/>
              <a:gdLst/>
              <a:ahLst/>
              <a:cxnLst/>
              <a:rect l="l" t="t" r="r" b="b"/>
              <a:pathLst>
                <a:path w="402" h="2182" extrusionOk="0">
                  <a:moveTo>
                    <a:pt x="335" y="67"/>
                  </a:moveTo>
                  <a:lnTo>
                    <a:pt x="335" y="76"/>
                  </a:lnTo>
                  <a:lnTo>
                    <a:pt x="335" y="126"/>
                  </a:lnTo>
                  <a:lnTo>
                    <a:pt x="343" y="193"/>
                  </a:lnTo>
                  <a:lnTo>
                    <a:pt x="343" y="251"/>
                  </a:lnTo>
                  <a:lnTo>
                    <a:pt x="352" y="318"/>
                  </a:lnTo>
                  <a:lnTo>
                    <a:pt x="352" y="318"/>
                  </a:lnTo>
                  <a:lnTo>
                    <a:pt x="360" y="377"/>
                  </a:lnTo>
                  <a:lnTo>
                    <a:pt x="368" y="435"/>
                  </a:lnTo>
                  <a:lnTo>
                    <a:pt x="377" y="494"/>
                  </a:lnTo>
                  <a:lnTo>
                    <a:pt x="377" y="502"/>
                  </a:lnTo>
                  <a:lnTo>
                    <a:pt x="377" y="560"/>
                  </a:lnTo>
                  <a:lnTo>
                    <a:pt x="377" y="619"/>
                  </a:lnTo>
                  <a:lnTo>
                    <a:pt x="377" y="652"/>
                  </a:lnTo>
                  <a:lnTo>
                    <a:pt x="377" y="677"/>
                  </a:lnTo>
                  <a:lnTo>
                    <a:pt x="377" y="744"/>
                  </a:lnTo>
                  <a:lnTo>
                    <a:pt x="377" y="1329"/>
                  </a:lnTo>
                  <a:lnTo>
                    <a:pt x="377" y="1396"/>
                  </a:lnTo>
                  <a:lnTo>
                    <a:pt x="377" y="1438"/>
                  </a:lnTo>
                  <a:lnTo>
                    <a:pt x="377" y="1454"/>
                  </a:lnTo>
                  <a:lnTo>
                    <a:pt x="377" y="1513"/>
                  </a:lnTo>
                  <a:lnTo>
                    <a:pt x="377" y="1571"/>
                  </a:lnTo>
                  <a:lnTo>
                    <a:pt x="377" y="1630"/>
                  </a:lnTo>
                  <a:lnTo>
                    <a:pt x="377" y="1688"/>
                  </a:lnTo>
                  <a:lnTo>
                    <a:pt x="377" y="1747"/>
                  </a:lnTo>
                  <a:lnTo>
                    <a:pt x="377" y="1805"/>
                  </a:lnTo>
                  <a:lnTo>
                    <a:pt x="385" y="1872"/>
                  </a:lnTo>
                  <a:lnTo>
                    <a:pt x="393" y="1930"/>
                  </a:lnTo>
                  <a:lnTo>
                    <a:pt x="402" y="1981"/>
                  </a:lnTo>
                  <a:lnTo>
                    <a:pt x="402" y="1989"/>
                  </a:lnTo>
                  <a:lnTo>
                    <a:pt x="260" y="2181"/>
                  </a:lnTo>
                  <a:lnTo>
                    <a:pt x="68" y="2039"/>
                  </a:lnTo>
                  <a:lnTo>
                    <a:pt x="68" y="2031"/>
                  </a:lnTo>
                  <a:lnTo>
                    <a:pt x="59" y="1981"/>
                  </a:lnTo>
                  <a:lnTo>
                    <a:pt x="51" y="1914"/>
                  </a:lnTo>
                  <a:lnTo>
                    <a:pt x="43" y="1847"/>
                  </a:lnTo>
                  <a:lnTo>
                    <a:pt x="34" y="1788"/>
                  </a:lnTo>
                  <a:lnTo>
                    <a:pt x="26" y="1722"/>
                  </a:lnTo>
                  <a:lnTo>
                    <a:pt x="18" y="1663"/>
                  </a:lnTo>
                  <a:lnTo>
                    <a:pt x="9" y="1596"/>
                  </a:lnTo>
                  <a:lnTo>
                    <a:pt x="1" y="1538"/>
                  </a:lnTo>
                  <a:lnTo>
                    <a:pt x="1" y="1471"/>
                  </a:lnTo>
                  <a:lnTo>
                    <a:pt x="1" y="1471"/>
                  </a:lnTo>
                  <a:lnTo>
                    <a:pt x="1" y="1412"/>
                  </a:lnTo>
                  <a:lnTo>
                    <a:pt x="1" y="1354"/>
                  </a:lnTo>
                  <a:lnTo>
                    <a:pt x="1" y="1287"/>
                  </a:lnTo>
                  <a:lnTo>
                    <a:pt x="1" y="1229"/>
                  </a:lnTo>
                  <a:lnTo>
                    <a:pt x="1" y="978"/>
                  </a:lnTo>
                  <a:lnTo>
                    <a:pt x="1" y="911"/>
                  </a:lnTo>
                  <a:lnTo>
                    <a:pt x="1" y="853"/>
                  </a:lnTo>
                  <a:lnTo>
                    <a:pt x="1" y="786"/>
                  </a:lnTo>
                  <a:lnTo>
                    <a:pt x="1" y="727"/>
                  </a:lnTo>
                  <a:lnTo>
                    <a:pt x="1" y="661"/>
                  </a:lnTo>
                  <a:lnTo>
                    <a:pt x="1" y="636"/>
                  </a:lnTo>
                  <a:lnTo>
                    <a:pt x="1" y="602"/>
                  </a:lnTo>
                  <a:lnTo>
                    <a:pt x="18" y="544"/>
                  </a:lnTo>
                  <a:lnTo>
                    <a:pt x="26" y="477"/>
                  </a:lnTo>
                  <a:lnTo>
                    <a:pt x="26" y="468"/>
                  </a:lnTo>
                  <a:lnTo>
                    <a:pt x="43" y="418"/>
                  </a:lnTo>
                  <a:lnTo>
                    <a:pt x="59" y="360"/>
                  </a:lnTo>
                  <a:lnTo>
                    <a:pt x="76" y="301"/>
                  </a:lnTo>
                  <a:lnTo>
                    <a:pt x="76" y="301"/>
                  </a:lnTo>
                  <a:lnTo>
                    <a:pt x="101" y="235"/>
                  </a:lnTo>
                  <a:lnTo>
                    <a:pt x="118" y="176"/>
                  </a:lnTo>
                  <a:lnTo>
                    <a:pt x="134" y="118"/>
                  </a:lnTo>
                  <a:lnTo>
                    <a:pt x="151" y="67"/>
                  </a:lnTo>
                  <a:lnTo>
                    <a:pt x="151" y="59"/>
                  </a:lnTo>
                  <a:lnTo>
                    <a:pt x="2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34"/>
            <p:cNvSpPr/>
            <p:nvPr/>
          </p:nvSpPr>
          <p:spPr>
            <a:xfrm>
              <a:off x="8992834" y="2372251"/>
              <a:ext cx="37933" cy="145122"/>
            </a:xfrm>
            <a:custGeom>
              <a:avLst/>
              <a:gdLst/>
              <a:ahLst/>
              <a:cxnLst/>
              <a:rect l="l" t="t" r="r" b="b"/>
              <a:pathLst>
                <a:path w="769" h="2942" extrusionOk="0">
                  <a:moveTo>
                    <a:pt x="234" y="68"/>
                  </a:moveTo>
                  <a:lnTo>
                    <a:pt x="234" y="76"/>
                  </a:lnTo>
                  <a:lnTo>
                    <a:pt x="259" y="151"/>
                  </a:lnTo>
                  <a:lnTo>
                    <a:pt x="293" y="235"/>
                  </a:lnTo>
                  <a:lnTo>
                    <a:pt x="301" y="251"/>
                  </a:lnTo>
                  <a:lnTo>
                    <a:pt x="326" y="318"/>
                  </a:lnTo>
                  <a:lnTo>
                    <a:pt x="359" y="385"/>
                  </a:lnTo>
                  <a:lnTo>
                    <a:pt x="359" y="393"/>
                  </a:lnTo>
                  <a:lnTo>
                    <a:pt x="385" y="477"/>
                  </a:lnTo>
                  <a:lnTo>
                    <a:pt x="385" y="477"/>
                  </a:lnTo>
                  <a:lnTo>
                    <a:pt x="401" y="560"/>
                  </a:lnTo>
                  <a:lnTo>
                    <a:pt x="410" y="644"/>
                  </a:lnTo>
                  <a:lnTo>
                    <a:pt x="418" y="728"/>
                  </a:lnTo>
                  <a:lnTo>
                    <a:pt x="426" y="811"/>
                  </a:lnTo>
                  <a:lnTo>
                    <a:pt x="443" y="895"/>
                  </a:lnTo>
                  <a:lnTo>
                    <a:pt x="451" y="970"/>
                  </a:lnTo>
                  <a:lnTo>
                    <a:pt x="460" y="1012"/>
                  </a:lnTo>
                  <a:lnTo>
                    <a:pt x="468" y="1053"/>
                  </a:lnTo>
                  <a:lnTo>
                    <a:pt x="476" y="1137"/>
                  </a:lnTo>
                  <a:lnTo>
                    <a:pt x="493" y="1220"/>
                  </a:lnTo>
                  <a:lnTo>
                    <a:pt x="502" y="1304"/>
                  </a:lnTo>
                  <a:lnTo>
                    <a:pt x="518" y="1387"/>
                  </a:lnTo>
                  <a:lnTo>
                    <a:pt x="535" y="1471"/>
                  </a:lnTo>
                  <a:lnTo>
                    <a:pt x="552" y="1555"/>
                  </a:lnTo>
                  <a:lnTo>
                    <a:pt x="560" y="1630"/>
                  </a:lnTo>
                  <a:lnTo>
                    <a:pt x="577" y="1713"/>
                  </a:lnTo>
                  <a:lnTo>
                    <a:pt x="585" y="1755"/>
                  </a:lnTo>
                  <a:lnTo>
                    <a:pt x="593" y="1797"/>
                  </a:lnTo>
                  <a:lnTo>
                    <a:pt x="610" y="1880"/>
                  </a:lnTo>
                  <a:lnTo>
                    <a:pt x="644" y="2047"/>
                  </a:lnTo>
                  <a:lnTo>
                    <a:pt x="677" y="2215"/>
                  </a:lnTo>
                  <a:lnTo>
                    <a:pt x="710" y="2382"/>
                  </a:lnTo>
                  <a:lnTo>
                    <a:pt x="769" y="2707"/>
                  </a:lnTo>
                  <a:lnTo>
                    <a:pt x="769" y="2716"/>
                  </a:lnTo>
                  <a:lnTo>
                    <a:pt x="635" y="2941"/>
                  </a:lnTo>
                  <a:lnTo>
                    <a:pt x="418" y="2799"/>
                  </a:lnTo>
                  <a:lnTo>
                    <a:pt x="418" y="2783"/>
                  </a:lnTo>
                  <a:lnTo>
                    <a:pt x="343" y="2465"/>
                  </a:lnTo>
                  <a:lnTo>
                    <a:pt x="301" y="2298"/>
                  </a:lnTo>
                  <a:lnTo>
                    <a:pt x="259" y="2131"/>
                  </a:lnTo>
                  <a:lnTo>
                    <a:pt x="226" y="1964"/>
                  </a:lnTo>
                  <a:lnTo>
                    <a:pt x="209" y="1880"/>
                  </a:lnTo>
                  <a:lnTo>
                    <a:pt x="201" y="1839"/>
                  </a:lnTo>
                  <a:lnTo>
                    <a:pt x="192" y="1797"/>
                  </a:lnTo>
                  <a:lnTo>
                    <a:pt x="176" y="1713"/>
                  </a:lnTo>
                  <a:lnTo>
                    <a:pt x="159" y="1621"/>
                  </a:lnTo>
                  <a:lnTo>
                    <a:pt x="142" y="1538"/>
                  </a:lnTo>
                  <a:lnTo>
                    <a:pt x="126" y="1454"/>
                  </a:lnTo>
                  <a:lnTo>
                    <a:pt x="109" y="1371"/>
                  </a:lnTo>
                  <a:lnTo>
                    <a:pt x="92" y="1287"/>
                  </a:lnTo>
                  <a:lnTo>
                    <a:pt x="75" y="1204"/>
                  </a:lnTo>
                  <a:lnTo>
                    <a:pt x="59" y="1112"/>
                  </a:lnTo>
                  <a:lnTo>
                    <a:pt x="59" y="1070"/>
                  </a:lnTo>
                  <a:lnTo>
                    <a:pt x="50" y="1028"/>
                  </a:lnTo>
                  <a:lnTo>
                    <a:pt x="42" y="945"/>
                  </a:lnTo>
                  <a:lnTo>
                    <a:pt x="34" y="853"/>
                  </a:lnTo>
                  <a:lnTo>
                    <a:pt x="17" y="769"/>
                  </a:lnTo>
                  <a:lnTo>
                    <a:pt x="9" y="686"/>
                  </a:lnTo>
                  <a:lnTo>
                    <a:pt x="0" y="594"/>
                  </a:lnTo>
                  <a:lnTo>
                    <a:pt x="0" y="510"/>
                  </a:lnTo>
                  <a:lnTo>
                    <a:pt x="0" y="510"/>
                  </a:lnTo>
                  <a:lnTo>
                    <a:pt x="9" y="418"/>
                  </a:lnTo>
                  <a:lnTo>
                    <a:pt x="9" y="402"/>
                  </a:lnTo>
                  <a:lnTo>
                    <a:pt x="34" y="335"/>
                  </a:lnTo>
                  <a:lnTo>
                    <a:pt x="50" y="268"/>
                  </a:lnTo>
                  <a:lnTo>
                    <a:pt x="59" y="243"/>
                  </a:lnTo>
                  <a:lnTo>
                    <a:pt x="84" y="159"/>
                  </a:lnTo>
                  <a:lnTo>
                    <a:pt x="101" y="76"/>
                  </a:lnTo>
                  <a:lnTo>
                    <a:pt x="101" y="68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34"/>
            <p:cNvSpPr/>
            <p:nvPr/>
          </p:nvSpPr>
          <p:spPr>
            <a:xfrm>
              <a:off x="8890233" y="2689131"/>
              <a:ext cx="51942" cy="115476"/>
            </a:xfrm>
            <a:custGeom>
              <a:avLst/>
              <a:gdLst/>
              <a:ahLst/>
              <a:cxnLst/>
              <a:rect l="l" t="t" r="r" b="b"/>
              <a:pathLst>
                <a:path w="1053" h="2341" extrusionOk="0">
                  <a:moveTo>
                    <a:pt x="150" y="43"/>
                  </a:moveTo>
                  <a:lnTo>
                    <a:pt x="150" y="51"/>
                  </a:lnTo>
                  <a:lnTo>
                    <a:pt x="176" y="110"/>
                  </a:lnTo>
                  <a:lnTo>
                    <a:pt x="209" y="168"/>
                  </a:lnTo>
                  <a:lnTo>
                    <a:pt x="251" y="227"/>
                  </a:lnTo>
                  <a:lnTo>
                    <a:pt x="267" y="260"/>
                  </a:lnTo>
                  <a:lnTo>
                    <a:pt x="284" y="293"/>
                  </a:lnTo>
                  <a:lnTo>
                    <a:pt x="326" y="352"/>
                  </a:lnTo>
                  <a:lnTo>
                    <a:pt x="359" y="410"/>
                  </a:lnTo>
                  <a:lnTo>
                    <a:pt x="359" y="410"/>
                  </a:lnTo>
                  <a:lnTo>
                    <a:pt x="393" y="469"/>
                  </a:lnTo>
                  <a:lnTo>
                    <a:pt x="426" y="527"/>
                  </a:lnTo>
                  <a:lnTo>
                    <a:pt x="435" y="544"/>
                  </a:lnTo>
                  <a:lnTo>
                    <a:pt x="451" y="594"/>
                  </a:lnTo>
                  <a:lnTo>
                    <a:pt x="476" y="661"/>
                  </a:lnTo>
                  <a:lnTo>
                    <a:pt x="501" y="719"/>
                  </a:lnTo>
                  <a:lnTo>
                    <a:pt x="526" y="786"/>
                  </a:lnTo>
                  <a:lnTo>
                    <a:pt x="551" y="853"/>
                  </a:lnTo>
                  <a:lnTo>
                    <a:pt x="577" y="912"/>
                  </a:lnTo>
                  <a:lnTo>
                    <a:pt x="577" y="920"/>
                  </a:lnTo>
                  <a:lnTo>
                    <a:pt x="593" y="978"/>
                  </a:lnTo>
                  <a:lnTo>
                    <a:pt x="618" y="1037"/>
                  </a:lnTo>
                  <a:lnTo>
                    <a:pt x="643" y="1104"/>
                  </a:lnTo>
                  <a:lnTo>
                    <a:pt x="668" y="1162"/>
                  </a:lnTo>
                  <a:lnTo>
                    <a:pt x="694" y="1229"/>
                  </a:lnTo>
                  <a:lnTo>
                    <a:pt x="719" y="1287"/>
                  </a:lnTo>
                  <a:lnTo>
                    <a:pt x="744" y="1354"/>
                  </a:lnTo>
                  <a:lnTo>
                    <a:pt x="777" y="1413"/>
                  </a:lnTo>
                  <a:lnTo>
                    <a:pt x="777" y="1421"/>
                  </a:lnTo>
                  <a:lnTo>
                    <a:pt x="794" y="1480"/>
                  </a:lnTo>
                  <a:lnTo>
                    <a:pt x="827" y="1538"/>
                  </a:lnTo>
                  <a:lnTo>
                    <a:pt x="852" y="1605"/>
                  </a:lnTo>
                  <a:lnTo>
                    <a:pt x="877" y="1663"/>
                  </a:lnTo>
                  <a:lnTo>
                    <a:pt x="911" y="1730"/>
                  </a:lnTo>
                  <a:lnTo>
                    <a:pt x="936" y="1789"/>
                  </a:lnTo>
                  <a:lnTo>
                    <a:pt x="969" y="1847"/>
                  </a:lnTo>
                  <a:lnTo>
                    <a:pt x="994" y="1906"/>
                  </a:lnTo>
                  <a:lnTo>
                    <a:pt x="1028" y="1973"/>
                  </a:lnTo>
                  <a:lnTo>
                    <a:pt x="1053" y="2023"/>
                  </a:lnTo>
                  <a:lnTo>
                    <a:pt x="1053" y="2031"/>
                  </a:lnTo>
                  <a:lnTo>
                    <a:pt x="952" y="2340"/>
                  </a:lnTo>
                  <a:lnTo>
                    <a:pt x="643" y="2248"/>
                  </a:lnTo>
                  <a:lnTo>
                    <a:pt x="635" y="2232"/>
                  </a:lnTo>
                  <a:lnTo>
                    <a:pt x="610" y="2181"/>
                  </a:lnTo>
                  <a:lnTo>
                    <a:pt x="577" y="2123"/>
                  </a:lnTo>
                  <a:lnTo>
                    <a:pt x="543" y="2056"/>
                  </a:lnTo>
                  <a:lnTo>
                    <a:pt x="510" y="1989"/>
                  </a:lnTo>
                  <a:lnTo>
                    <a:pt x="476" y="1931"/>
                  </a:lnTo>
                  <a:lnTo>
                    <a:pt x="451" y="1864"/>
                  </a:lnTo>
                  <a:lnTo>
                    <a:pt x="418" y="1797"/>
                  </a:lnTo>
                  <a:lnTo>
                    <a:pt x="384" y="1739"/>
                  </a:lnTo>
                  <a:lnTo>
                    <a:pt x="359" y="1672"/>
                  </a:lnTo>
                  <a:lnTo>
                    <a:pt x="334" y="1613"/>
                  </a:lnTo>
                  <a:lnTo>
                    <a:pt x="334" y="1605"/>
                  </a:lnTo>
                  <a:lnTo>
                    <a:pt x="309" y="1538"/>
                  </a:lnTo>
                  <a:lnTo>
                    <a:pt x="276" y="1471"/>
                  </a:lnTo>
                  <a:lnTo>
                    <a:pt x="251" y="1404"/>
                  </a:lnTo>
                  <a:lnTo>
                    <a:pt x="226" y="1338"/>
                  </a:lnTo>
                  <a:lnTo>
                    <a:pt x="201" y="1271"/>
                  </a:lnTo>
                  <a:lnTo>
                    <a:pt x="176" y="1204"/>
                  </a:lnTo>
                  <a:lnTo>
                    <a:pt x="150" y="1137"/>
                  </a:lnTo>
                  <a:lnTo>
                    <a:pt x="134" y="1087"/>
                  </a:lnTo>
                  <a:lnTo>
                    <a:pt x="134" y="1070"/>
                  </a:lnTo>
                  <a:lnTo>
                    <a:pt x="109" y="1003"/>
                  </a:lnTo>
                  <a:lnTo>
                    <a:pt x="92" y="937"/>
                  </a:lnTo>
                  <a:lnTo>
                    <a:pt x="67" y="870"/>
                  </a:lnTo>
                  <a:lnTo>
                    <a:pt x="50" y="795"/>
                  </a:lnTo>
                  <a:lnTo>
                    <a:pt x="34" y="728"/>
                  </a:lnTo>
                  <a:lnTo>
                    <a:pt x="17" y="678"/>
                  </a:lnTo>
                  <a:lnTo>
                    <a:pt x="17" y="661"/>
                  </a:lnTo>
                  <a:lnTo>
                    <a:pt x="8" y="586"/>
                  </a:lnTo>
                  <a:lnTo>
                    <a:pt x="0" y="519"/>
                  </a:lnTo>
                  <a:lnTo>
                    <a:pt x="0" y="519"/>
                  </a:lnTo>
                  <a:lnTo>
                    <a:pt x="0" y="335"/>
                  </a:lnTo>
                  <a:lnTo>
                    <a:pt x="0" y="293"/>
                  </a:lnTo>
                  <a:lnTo>
                    <a:pt x="0" y="218"/>
                  </a:lnTo>
                  <a:lnTo>
                    <a:pt x="0" y="76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34"/>
            <p:cNvSpPr/>
            <p:nvPr/>
          </p:nvSpPr>
          <p:spPr>
            <a:xfrm>
              <a:off x="8776089" y="2350399"/>
              <a:ext cx="52780" cy="92390"/>
            </a:xfrm>
            <a:custGeom>
              <a:avLst/>
              <a:gdLst/>
              <a:ahLst/>
              <a:cxnLst/>
              <a:rect l="l" t="t" r="r" b="b"/>
              <a:pathLst>
                <a:path w="1070" h="1873" extrusionOk="0">
                  <a:moveTo>
                    <a:pt x="301" y="26"/>
                  </a:moveTo>
                  <a:lnTo>
                    <a:pt x="326" y="59"/>
                  </a:lnTo>
                  <a:lnTo>
                    <a:pt x="401" y="151"/>
                  </a:lnTo>
                  <a:lnTo>
                    <a:pt x="401" y="151"/>
                  </a:lnTo>
                  <a:lnTo>
                    <a:pt x="501" y="360"/>
                  </a:lnTo>
                  <a:lnTo>
                    <a:pt x="593" y="569"/>
                  </a:lnTo>
                  <a:lnTo>
                    <a:pt x="685" y="778"/>
                  </a:lnTo>
                  <a:lnTo>
                    <a:pt x="785" y="987"/>
                  </a:lnTo>
                  <a:lnTo>
                    <a:pt x="785" y="987"/>
                  </a:lnTo>
                  <a:lnTo>
                    <a:pt x="877" y="1196"/>
                  </a:lnTo>
                  <a:lnTo>
                    <a:pt x="977" y="1404"/>
                  </a:lnTo>
                  <a:lnTo>
                    <a:pt x="1069" y="1605"/>
                  </a:lnTo>
                  <a:lnTo>
                    <a:pt x="1069" y="1613"/>
                  </a:lnTo>
                  <a:lnTo>
                    <a:pt x="977" y="1872"/>
                  </a:lnTo>
                  <a:lnTo>
                    <a:pt x="718" y="1780"/>
                  </a:lnTo>
                  <a:lnTo>
                    <a:pt x="718" y="1772"/>
                  </a:lnTo>
                  <a:lnTo>
                    <a:pt x="618" y="1572"/>
                  </a:lnTo>
                  <a:lnTo>
                    <a:pt x="518" y="1363"/>
                  </a:lnTo>
                  <a:lnTo>
                    <a:pt x="409" y="1154"/>
                  </a:lnTo>
                  <a:lnTo>
                    <a:pt x="409" y="1154"/>
                  </a:lnTo>
                  <a:lnTo>
                    <a:pt x="317" y="945"/>
                  </a:lnTo>
                  <a:lnTo>
                    <a:pt x="217" y="736"/>
                  </a:lnTo>
                  <a:lnTo>
                    <a:pt x="117" y="527"/>
                  </a:lnTo>
                  <a:lnTo>
                    <a:pt x="17" y="318"/>
                  </a:lnTo>
                  <a:lnTo>
                    <a:pt x="17" y="318"/>
                  </a:lnTo>
                  <a:lnTo>
                    <a:pt x="0" y="201"/>
                  </a:lnTo>
                  <a:lnTo>
                    <a:pt x="0" y="160"/>
                  </a:lnTo>
                  <a:lnTo>
                    <a:pt x="50" y="51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34"/>
            <p:cNvSpPr/>
            <p:nvPr/>
          </p:nvSpPr>
          <p:spPr>
            <a:xfrm>
              <a:off x="8856000" y="2922006"/>
              <a:ext cx="41682" cy="115821"/>
            </a:xfrm>
            <a:custGeom>
              <a:avLst/>
              <a:gdLst/>
              <a:ahLst/>
              <a:cxnLst/>
              <a:rect l="l" t="t" r="r" b="b"/>
              <a:pathLst>
                <a:path w="845" h="2348" extrusionOk="0">
                  <a:moveTo>
                    <a:pt x="343" y="0"/>
                  </a:moveTo>
                  <a:lnTo>
                    <a:pt x="410" y="75"/>
                  </a:lnTo>
                  <a:lnTo>
                    <a:pt x="477" y="117"/>
                  </a:lnTo>
                  <a:lnTo>
                    <a:pt x="494" y="142"/>
                  </a:lnTo>
                  <a:lnTo>
                    <a:pt x="519" y="201"/>
                  </a:lnTo>
                  <a:lnTo>
                    <a:pt x="519" y="201"/>
                  </a:lnTo>
                  <a:lnTo>
                    <a:pt x="552" y="267"/>
                  </a:lnTo>
                  <a:lnTo>
                    <a:pt x="560" y="276"/>
                  </a:lnTo>
                  <a:lnTo>
                    <a:pt x="560" y="326"/>
                  </a:lnTo>
                  <a:lnTo>
                    <a:pt x="560" y="393"/>
                  </a:lnTo>
                  <a:lnTo>
                    <a:pt x="560" y="451"/>
                  </a:lnTo>
                  <a:lnTo>
                    <a:pt x="560" y="518"/>
                  </a:lnTo>
                  <a:lnTo>
                    <a:pt x="560" y="576"/>
                  </a:lnTo>
                  <a:lnTo>
                    <a:pt x="569" y="643"/>
                  </a:lnTo>
                  <a:lnTo>
                    <a:pt x="569" y="685"/>
                  </a:lnTo>
                  <a:lnTo>
                    <a:pt x="569" y="702"/>
                  </a:lnTo>
                  <a:lnTo>
                    <a:pt x="577" y="769"/>
                  </a:lnTo>
                  <a:lnTo>
                    <a:pt x="586" y="827"/>
                  </a:lnTo>
                  <a:lnTo>
                    <a:pt x="586" y="894"/>
                  </a:lnTo>
                  <a:lnTo>
                    <a:pt x="602" y="952"/>
                  </a:lnTo>
                  <a:lnTo>
                    <a:pt x="611" y="1019"/>
                  </a:lnTo>
                  <a:lnTo>
                    <a:pt x="619" y="1078"/>
                  </a:lnTo>
                  <a:lnTo>
                    <a:pt x="627" y="1145"/>
                  </a:lnTo>
                  <a:lnTo>
                    <a:pt x="644" y="1203"/>
                  </a:lnTo>
                  <a:lnTo>
                    <a:pt x="652" y="1270"/>
                  </a:lnTo>
                  <a:lnTo>
                    <a:pt x="652" y="1270"/>
                  </a:lnTo>
                  <a:lnTo>
                    <a:pt x="669" y="1328"/>
                  </a:lnTo>
                  <a:lnTo>
                    <a:pt x="677" y="1387"/>
                  </a:lnTo>
                  <a:lnTo>
                    <a:pt x="694" y="1454"/>
                  </a:lnTo>
                  <a:lnTo>
                    <a:pt x="711" y="1512"/>
                  </a:lnTo>
                  <a:lnTo>
                    <a:pt x="728" y="1579"/>
                  </a:lnTo>
                  <a:lnTo>
                    <a:pt x="736" y="1637"/>
                  </a:lnTo>
                  <a:lnTo>
                    <a:pt x="761" y="1704"/>
                  </a:lnTo>
                  <a:lnTo>
                    <a:pt x="778" y="1763"/>
                  </a:lnTo>
                  <a:lnTo>
                    <a:pt x="794" y="1830"/>
                  </a:lnTo>
                  <a:lnTo>
                    <a:pt x="811" y="1888"/>
                  </a:lnTo>
                  <a:lnTo>
                    <a:pt x="828" y="1955"/>
                  </a:lnTo>
                  <a:lnTo>
                    <a:pt x="844" y="2005"/>
                  </a:lnTo>
                  <a:lnTo>
                    <a:pt x="844" y="2013"/>
                  </a:lnTo>
                  <a:lnTo>
                    <a:pt x="677" y="2347"/>
                  </a:lnTo>
                  <a:lnTo>
                    <a:pt x="343" y="2180"/>
                  </a:lnTo>
                  <a:lnTo>
                    <a:pt x="343" y="2164"/>
                  </a:lnTo>
                  <a:lnTo>
                    <a:pt x="327" y="2114"/>
                  </a:lnTo>
                  <a:lnTo>
                    <a:pt x="301" y="2047"/>
                  </a:lnTo>
                  <a:lnTo>
                    <a:pt x="285" y="1980"/>
                  </a:lnTo>
                  <a:lnTo>
                    <a:pt x="260" y="1913"/>
                  </a:lnTo>
                  <a:lnTo>
                    <a:pt x="243" y="1846"/>
                  </a:lnTo>
                  <a:lnTo>
                    <a:pt x="218" y="1779"/>
                  </a:lnTo>
                  <a:lnTo>
                    <a:pt x="201" y="1713"/>
                  </a:lnTo>
                  <a:lnTo>
                    <a:pt x="176" y="1646"/>
                  </a:lnTo>
                  <a:lnTo>
                    <a:pt x="159" y="1579"/>
                  </a:lnTo>
                  <a:lnTo>
                    <a:pt x="143" y="1512"/>
                  </a:lnTo>
                  <a:lnTo>
                    <a:pt x="126" y="1445"/>
                  </a:lnTo>
                  <a:lnTo>
                    <a:pt x="109" y="1387"/>
                  </a:lnTo>
                  <a:lnTo>
                    <a:pt x="109" y="1387"/>
                  </a:lnTo>
                  <a:lnTo>
                    <a:pt x="93" y="1320"/>
                  </a:lnTo>
                  <a:lnTo>
                    <a:pt x="76" y="1253"/>
                  </a:lnTo>
                  <a:lnTo>
                    <a:pt x="68" y="1178"/>
                  </a:lnTo>
                  <a:lnTo>
                    <a:pt x="51" y="1111"/>
                  </a:lnTo>
                  <a:lnTo>
                    <a:pt x="34" y="1044"/>
                  </a:lnTo>
                  <a:lnTo>
                    <a:pt x="51" y="986"/>
                  </a:lnTo>
                  <a:lnTo>
                    <a:pt x="34" y="911"/>
                  </a:lnTo>
                  <a:lnTo>
                    <a:pt x="26" y="844"/>
                  </a:lnTo>
                  <a:lnTo>
                    <a:pt x="17" y="777"/>
                  </a:lnTo>
                  <a:lnTo>
                    <a:pt x="17" y="752"/>
                  </a:lnTo>
                  <a:lnTo>
                    <a:pt x="9" y="702"/>
                  </a:lnTo>
                  <a:lnTo>
                    <a:pt x="9" y="635"/>
                  </a:lnTo>
                  <a:lnTo>
                    <a:pt x="1" y="568"/>
                  </a:lnTo>
                  <a:lnTo>
                    <a:pt x="1" y="493"/>
                  </a:lnTo>
                  <a:lnTo>
                    <a:pt x="1" y="426"/>
                  </a:lnTo>
                  <a:lnTo>
                    <a:pt x="1" y="351"/>
                  </a:lnTo>
                  <a:lnTo>
                    <a:pt x="1" y="301"/>
                  </a:lnTo>
                  <a:lnTo>
                    <a:pt x="9" y="284"/>
                  </a:lnTo>
                  <a:lnTo>
                    <a:pt x="34" y="209"/>
                  </a:lnTo>
                  <a:lnTo>
                    <a:pt x="34" y="201"/>
                  </a:lnTo>
                  <a:lnTo>
                    <a:pt x="59" y="142"/>
                  </a:lnTo>
                  <a:lnTo>
                    <a:pt x="76" y="117"/>
                  </a:lnTo>
                  <a:lnTo>
                    <a:pt x="143" y="67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34"/>
            <p:cNvSpPr/>
            <p:nvPr/>
          </p:nvSpPr>
          <p:spPr>
            <a:xfrm>
              <a:off x="8638860" y="2591512"/>
              <a:ext cx="63484" cy="107583"/>
            </a:xfrm>
            <a:custGeom>
              <a:avLst/>
              <a:gdLst/>
              <a:ahLst/>
              <a:cxnLst/>
              <a:rect l="l" t="t" r="r" b="b"/>
              <a:pathLst>
                <a:path w="1287" h="2181" extrusionOk="0">
                  <a:moveTo>
                    <a:pt x="134" y="17"/>
                  </a:moveTo>
                  <a:lnTo>
                    <a:pt x="176" y="25"/>
                  </a:lnTo>
                  <a:lnTo>
                    <a:pt x="226" y="25"/>
                  </a:lnTo>
                  <a:lnTo>
                    <a:pt x="284" y="25"/>
                  </a:lnTo>
                  <a:lnTo>
                    <a:pt x="326" y="25"/>
                  </a:lnTo>
                  <a:lnTo>
                    <a:pt x="334" y="25"/>
                  </a:lnTo>
                  <a:lnTo>
                    <a:pt x="368" y="50"/>
                  </a:lnTo>
                  <a:lnTo>
                    <a:pt x="393" y="67"/>
                  </a:lnTo>
                  <a:lnTo>
                    <a:pt x="426" y="92"/>
                  </a:lnTo>
                  <a:lnTo>
                    <a:pt x="426" y="92"/>
                  </a:lnTo>
                  <a:lnTo>
                    <a:pt x="451" y="117"/>
                  </a:lnTo>
                  <a:lnTo>
                    <a:pt x="485" y="142"/>
                  </a:lnTo>
                  <a:lnTo>
                    <a:pt x="510" y="167"/>
                  </a:lnTo>
                  <a:lnTo>
                    <a:pt x="518" y="175"/>
                  </a:lnTo>
                  <a:lnTo>
                    <a:pt x="535" y="192"/>
                  </a:lnTo>
                  <a:lnTo>
                    <a:pt x="552" y="226"/>
                  </a:lnTo>
                  <a:lnTo>
                    <a:pt x="577" y="251"/>
                  </a:lnTo>
                  <a:lnTo>
                    <a:pt x="593" y="284"/>
                  </a:lnTo>
                  <a:lnTo>
                    <a:pt x="627" y="343"/>
                  </a:lnTo>
                  <a:lnTo>
                    <a:pt x="660" y="409"/>
                  </a:lnTo>
                  <a:lnTo>
                    <a:pt x="702" y="476"/>
                  </a:lnTo>
                  <a:lnTo>
                    <a:pt x="727" y="535"/>
                  </a:lnTo>
                  <a:lnTo>
                    <a:pt x="752" y="568"/>
                  </a:lnTo>
                  <a:lnTo>
                    <a:pt x="760" y="602"/>
                  </a:lnTo>
                  <a:lnTo>
                    <a:pt x="794" y="668"/>
                  </a:lnTo>
                  <a:lnTo>
                    <a:pt x="827" y="727"/>
                  </a:lnTo>
                  <a:lnTo>
                    <a:pt x="852" y="794"/>
                  </a:lnTo>
                  <a:lnTo>
                    <a:pt x="886" y="861"/>
                  </a:lnTo>
                  <a:lnTo>
                    <a:pt x="911" y="927"/>
                  </a:lnTo>
                  <a:lnTo>
                    <a:pt x="936" y="986"/>
                  </a:lnTo>
                  <a:lnTo>
                    <a:pt x="961" y="1053"/>
                  </a:lnTo>
                  <a:lnTo>
                    <a:pt x="986" y="1120"/>
                  </a:lnTo>
                  <a:lnTo>
                    <a:pt x="1003" y="1145"/>
                  </a:lnTo>
                  <a:lnTo>
                    <a:pt x="1044" y="1253"/>
                  </a:lnTo>
                  <a:lnTo>
                    <a:pt x="1095" y="1378"/>
                  </a:lnTo>
                  <a:lnTo>
                    <a:pt x="1136" y="1504"/>
                  </a:lnTo>
                  <a:lnTo>
                    <a:pt x="1186" y="1629"/>
                  </a:lnTo>
                  <a:lnTo>
                    <a:pt x="1237" y="1754"/>
                  </a:lnTo>
                  <a:lnTo>
                    <a:pt x="1262" y="1813"/>
                  </a:lnTo>
                  <a:lnTo>
                    <a:pt x="1287" y="1863"/>
                  </a:lnTo>
                  <a:lnTo>
                    <a:pt x="1287" y="1871"/>
                  </a:lnTo>
                  <a:lnTo>
                    <a:pt x="1170" y="2180"/>
                  </a:lnTo>
                  <a:lnTo>
                    <a:pt x="861" y="2064"/>
                  </a:lnTo>
                  <a:lnTo>
                    <a:pt x="861" y="2055"/>
                  </a:lnTo>
                  <a:lnTo>
                    <a:pt x="836" y="2005"/>
                  </a:lnTo>
                  <a:lnTo>
                    <a:pt x="810" y="1947"/>
                  </a:lnTo>
                  <a:lnTo>
                    <a:pt x="752" y="1821"/>
                  </a:lnTo>
                  <a:lnTo>
                    <a:pt x="694" y="1696"/>
                  </a:lnTo>
                  <a:lnTo>
                    <a:pt x="635" y="1571"/>
                  </a:lnTo>
                  <a:lnTo>
                    <a:pt x="577" y="1445"/>
                  </a:lnTo>
                  <a:lnTo>
                    <a:pt x="526" y="1353"/>
                  </a:lnTo>
                  <a:lnTo>
                    <a:pt x="518" y="1328"/>
                  </a:lnTo>
                  <a:lnTo>
                    <a:pt x="485" y="1270"/>
                  </a:lnTo>
                  <a:lnTo>
                    <a:pt x="460" y="1203"/>
                  </a:lnTo>
                  <a:lnTo>
                    <a:pt x="426" y="1145"/>
                  </a:lnTo>
                  <a:lnTo>
                    <a:pt x="401" y="1086"/>
                  </a:lnTo>
                  <a:lnTo>
                    <a:pt x="368" y="1028"/>
                  </a:lnTo>
                  <a:lnTo>
                    <a:pt x="343" y="969"/>
                  </a:lnTo>
                  <a:lnTo>
                    <a:pt x="309" y="911"/>
                  </a:lnTo>
                  <a:lnTo>
                    <a:pt x="276" y="852"/>
                  </a:lnTo>
                  <a:lnTo>
                    <a:pt x="259" y="827"/>
                  </a:lnTo>
                  <a:lnTo>
                    <a:pt x="242" y="802"/>
                  </a:lnTo>
                  <a:lnTo>
                    <a:pt x="217" y="744"/>
                  </a:lnTo>
                  <a:lnTo>
                    <a:pt x="184" y="685"/>
                  </a:lnTo>
                  <a:lnTo>
                    <a:pt x="151" y="635"/>
                  </a:lnTo>
                  <a:lnTo>
                    <a:pt x="117" y="576"/>
                  </a:lnTo>
                  <a:lnTo>
                    <a:pt x="100" y="551"/>
                  </a:lnTo>
                  <a:lnTo>
                    <a:pt x="84" y="526"/>
                  </a:lnTo>
                  <a:lnTo>
                    <a:pt x="67" y="501"/>
                  </a:lnTo>
                  <a:lnTo>
                    <a:pt x="50" y="485"/>
                  </a:lnTo>
                  <a:lnTo>
                    <a:pt x="50" y="468"/>
                  </a:lnTo>
                  <a:lnTo>
                    <a:pt x="42" y="443"/>
                  </a:lnTo>
                  <a:lnTo>
                    <a:pt x="34" y="409"/>
                  </a:lnTo>
                  <a:lnTo>
                    <a:pt x="25" y="376"/>
                  </a:lnTo>
                  <a:lnTo>
                    <a:pt x="25" y="376"/>
                  </a:lnTo>
                  <a:lnTo>
                    <a:pt x="17" y="343"/>
                  </a:lnTo>
                  <a:lnTo>
                    <a:pt x="9" y="318"/>
                  </a:lnTo>
                  <a:lnTo>
                    <a:pt x="0" y="284"/>
                  </a:lnTo>
                  <a:lnTo>
                    <a:pt x="0" y="276"/>
                  </a:lnTo>
                  <a:lnTo>
                    <a:pt x="17" y="234"/>
                  </a:lnTo>
                  <a:lnTo>
                    <a:pt x="25" y="184"/>
                  </a:lnTo>
                  <a:lnTo>
                    <a:pt x="34" y="134"/>
                  </a:lnTo>
                  <a:lnTo>
                    <a:pt x="34" y="92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34"/>
            <p:cNvSpPr/>
            <p:nvPr/>
          </p:nvSpPr>
          <p:spPr>
            <a:xfrm>
              <a:off x="8557667" y="2320359"/>
              <a:ext cx="47453" cy="69650"/>
            </a:xfrm>
            <a:custGeom>
              <a:avLst/>
              <a:gdLst/>
              <a:ahLst/>
              <a:cxnLst/>
              <a:rect l="l" t="t" r="r" b="b"/>
              <a:pathLst>
                <a:path w="962" h="1412" extrusionOk="0">
                  <a:moveTo>
                    <a:pt x="117" y="34"/>
                  </a:moveTo>
                  <a:lnTo>
                    <a:pt x="117" y="34"/>
                  </a:lnTo>
                  <a:lnTo>
                    <a:pt x="268" y="142"/>
                  </a:lnTo>
                  <a:lnTo>
                    <a:pt x="276" y="142"/>
                  </a:lnTo>
                  <a:lnTo>
                    <a:pt x="393" y="226"/>
                  </a:lnTo>
                  <a:lnTo>
                    <a:pt x="418" y="251"/>
                  </a:lnTo>
                  <a:lnTo>
                    <a:pt x="443" y="276"/>
                  </a:lnTo>
                  <a:lnTo>
                    <a:pt x="477" y="309"/>
                  </a:lnTo>
                  <a:lnTo>
                    <a:pt x="485" y="318"/>
                  </a:lnTo>
                  <a:lnTo>
                    <a:pt x="527" y="384"/>
                  </a:lnTo>
                  <a:lnTo>
                    <a:pt x="552" y="409"/>
                  </a:lnTo>
                  <a:lnTo>
                    <a:pt x="577" y="451"/>
                  </a:lnTo>
                  <a:lnTo>
                    <a:pt x="619" y="526"/>
                  </a:lnTo>
                  <a:lnTo>
                    <a:pt x="619" y="526"/>
                  </a:lnTo>
                  <a:lnTo>
                    <a:pt x="660" y="602"/>
                  </a:lnTo>
                  <a:lnTo>
                    <a:pt x="702" y="677"/>
                  </a:lnTo>
                  <a:lnTo>
                    <a:pt x="752" y="744"/>
                  </a:lnTo>
                  <a:lnTo>
                    <a:pt x="777" y="794"/>
                  </a:lnTo>
                  <a:lnTo>
                    <a:pt x="794" y="819"/>
                  </a:lnTo>
                  <a:lnTo>
                    <a:pt x="836" y="894"/>
                  </a:lnTo>
                  <a:lnTo>
                    <a:pt x="878" y="969"/>
                  </a:lnTo>
                  <a:lnTo>
                    <a:pt x="919" y="1044"/>
                  </a:lnTo>
                  <a:lnTo>
                    <a:pt x="961" y="1120"/>
                  </a:lnTo>
                  <a:lnTo>
                    <a:pt x="961" y="1120"/>
                  </a:lnTo>
                  <a:lnTo>
                    <a:pt x="903" y="1412"/>
                  </a:lnTo>
                  <a:lnTo>
                    <a:pt x="619" y="1362"/>
                  </a:lnTo>
                  <a:lnTo>
                    <a:pt x="619" y="1353"/>
                  </a:lnTo>
                  <a:lnTo>
                    <a:pt x="568" y="1287"/>
                  </a:lnTo>
                  <a:lnTo>
                    <a:pt x="510" y="1220"/>
                  </a:lnTo>
                  <a:lnTo>
                    <a:pt x="452" y="1145"/>
                  </a:lnTo>
                  <a:lnTo>
                    <a:pt x="401" y="1078"/>
                  </a:lnTo>
                  <a:lnTo>
                    <a:pt x="376" y="1044"/>
                  </a:lnTo>
                  <a:lnTo>
                    <a:pt x="351" y="1003"/>
                  </a:lnTo>
                  <a:lnTo>
                    <a:pt x="301" y="927"/>
                  </a:lnTo>
                  <a:lnTo>
                    <a:pt x="251" y="861"/>
                  </a:lnTo>
                  <a:lnTo>
                    <a:pt x="201" y="785"/>
                  </a:lnTo>
                  <a:lnTo>
                    <a:pt x="201" y="785"/>
                  </a:lnTo>
                  <a:lnTo>
                    <a:pt x="159" y="710"/>
                  </a:lnTo>
                  <a:lnTo>
                    <a:pt x="126" y="660"/>
                  </a:lnTo>
                  <a:lnTo>
                    <a:pt x="109" y="635"/>
                  </a:lnTo>
                  <a:lnTo>
                    <a:pt x="76" y="568"/>
                  </a:lnTo>
                  <a:lnTo>
                    <a:pt x="76" y="551"/>
                  </a:lnTo>
                  <a:lnTo>
                    <a:pt x="59" y="501"/>
                  </a:lnTo>
                  <a:lnTo>
                    <a:pt x="51" y="468"/>
                  </a:lnTo>
                  <a:lnTo>
                    <a:pt x="42" y="435"/>
                  </a:lnTo>
                  <a:lnTo>
                    <a:pt x="25" y="284"/>
                  </a:lnTo>
                  <a:lnTo>
                    <a:pt x="25" y="276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34"/>
            <p:cNvSpPr/>
            <p:nvPr/>
          </p:nvSpPr>
          <p:spPr>
            <a:xfrm>
              <a:off x="8342155" y="2525167"/>
              <a:ext cx="103884" cy="141767"/>
            </a:xfrm>
            <a:custGeom>
              <a:avLst/>
              <a:gdLst/>
              <a:ahLst/>
              <a:cxnLst/>
              <a:rect l="l" t="t" r="r" b="b"/>
              <a:pathLst>
                <a:path w="2106" h="2874" extrusionOk="0">
                  <a:moveTo>
                    <a:pt x="385" y="17"/>
                  </a:moveTo>
                  <a:lnTo>
                    <a:pt x="468" y="84"/>
                  </a:lnTo>
                  <a:lnTo>
                    <a:pt x="518" y="125"/>
                  </a:lnTo>
                  <a:lnTo>
                    <a:pt x="535" y="159"/>
                  </a:lnTo>
                  <a:lnTo>
                    <a:pt x="577" y="242"/>
                  </a:lnTo>
                  <a:lnTo>
                    <a:pt x="627" y="334"/>
                  </a:lnTo>
                  <a:lnTo>
                    <a:pt x="677" y="418"/>
                  </a:lnTo>
                  <a:lnTo>
                    <a:pt x="727" y="501"/>
                  </a:lnTo>
                  <a:lnTo>
                    <a:pt x="769" y="585"/>
                  </a:lnTo>
                  <a:lnTo>
                    <a:pt x="819" y="660"/>
                  </a:lnTo>
                  <a:lnTo>
                    <a:pt x="877" y="744"/>
                  </a:lnTo>
                  <a:lnTo>
                    <a:pt x="928" y="827"/>
                  </a:lnTo>
                  <a:lnTo>
                    <a:pt x="978" y="911"/>
                  </a:lnTo>
                  <a:lnTo>
                    <a:pt x="1028" y="994"/>
                  </a:lnTo>
                  <a:lnTo>
                    <a:pt x="1086" y="1069"/>
                  </a:lnTo>
                  <a:lnTo>
                    <a:pt x="1136" y="1153"/>
                  </a:lnTo>
                  <a:lnTo>
                    <a:pt x="1187" y="1228"/>
                  </a:lnTo>
                  <a:lnTo>
                    <a:pt x="1245" y="1312"/>
                  </a:lnTo>
                  <a:lnTo>
                    <a:pt x="1303" y="1395"/>
                  </a:lnTo>
                  <a:lnTo>
                    <a:pt x="1354" y="1470"/>
                  </a:lnTo>
                  <a:lnTo>
                    <a:pt x="1370" y="1495"/>
                  </a:lnTo>
                  <a:lnTo>
                    <a:pt x="1412" y="1554"/>
                  </a:lnTo>
                  <a:lnTo>
                    <a:pt x="1471" y="1637"/>
                  </a:lnTo>
                  <a:lnTo>
                    <a:pt x="1529" y="1713"/>
                  </a:lnTo>
                  <a:lnTo>
                    <a:pt x="1579" y="1796"/>
                  </a:lnTo>
                  <a:lnTo>
                    <a:pt x="1638" y="1871"/>
                  </a:lnTo>
                  <a:lnTo>
                    <a:pt x="1696" y="1955"/>
                  </a:lnTo>
                  <a:lnTo>
                    <a:pt x="1755" y="2030"/>
                  </a:lnTo>
                  <a:lnTo>
                    <a:pt x="1872" y="2189"/>
                  </a:lnTo>
                  <a:lnTo>
                    <a:pt x="1989" y="2348"/>
                  </a:lnTo>
                  <a:lnTo>
                    <a:pt x="2097" y="2498"/>
                  </a:lnTo>
                  <a:lnTo>
                    <a:pt x="2105" y="2506"/>
                  </a:lnTo>
                  <a:lnTo>
                    <a:pt x="2055" y="2874"/>
                  </a:lnTo>
                  <a:lnTo>
                    <a:pt x="1688" y="2824"/>
                  </a:lnTo>
                  <a:lnTo>
                    <a:pt x="1679" y="2815"/>
                  </a:lnTo>
                  <a:lnTo>
                    <a:pt x="1562" y="2665"/>
                  </a:lnTo>
                  <a:lnTo>
                    <a:pt x="1445" y="2515"/>
                  </a:lnTo>
                  <a:lnTo>
                    <a:pt x="1320" y="2356"/>
                  </a:lnTo>
                  <a:lnTo>
                    <a:pt x="1262" y="2272"/>
                  </a:lnTo>
                  <a:lnTo>
                    <a:pt x="1203" y="2197"/>
                  </a:lnTo>
                  <a:lnTo>
                    <a:pt x="1136" y="2114"/>
                  </a:lnTo>
                  <a:lnTo>
                    <a:pt x="1078" y="2030"/>
                  </a:lnTo>
                  <a:lnTo>
                    <a:pt x="1019" y="1955"/>
                  </a:lnTo>
                  <a:lnTo>
                    <a:pt x="961" y="1871"/>
                  </a:lnTo>
                  <a:lnTo>
                    <a:pt x="919" y="1813"/>
                  </a:lnTo>
                  <a:lnTo>
                    <a:pt x="902" y="1788"/>
                  </a:lnTo>
                  <a:lnTo>
                    <a:pt x="844" y="1704"/>
                  </a:lnTo>
                  <a:lnTo>
                    <a:pt x="786" y="1629"/>
                  </a:lnTo>
                  <a:lnTo>
                    <a:pt x="727" y="1546"/>
                  </a:lnTo>
                  <a:lnTo>
                    <a:pt x="677" y="1462"/>
                  </a:lnTo>
                  <a:lnTo>
                    <a:pt x="618" y="1378"/>
                  </a:lnTo>
                  <a:lnTo>
                    <a:pt x="560" y="1295"/>
                  </a:lnTo>
                  <a:lnTo>
                    <a:pt x="510" y="1211"/>
                  </a:lnTo>
                  <a:lnTo>
                    <a:pt x="451" y="1120"/>
                  </a:lnTo>
                  <a:lnTo>
                    <a:pt x="401" y="1036"/>
                  </a:lnTo>
                  <a:lnTo>
                    <a:pt x="343" y="952"/>
                  </a:lnTo>
                  <a:lnTo>
                    <a:pt x="293" y="869"/>
                  </a:lnTo>
                  <a:lnTo>
                    <a:pt x="243" y="777"/>
                  </a:lnTo>
                  <a:lnTo>
                    <a:pt x="192" y="693"/>
                  </a:lnTo>
                  <a:lnTo>
                    <a:pt x="142" y="602"/>
                  </a:lnTo>
                  <a:lnTo>
                    <a:pt x="92" y="518"/>
                  </a:lnTo>
                  <a:lnTo>
                    <a:pt x="42" y="426"/>
                  </a:lnTo>
                  <a:lnTo>
                    <a:pt x="25" y="393"/>
                  </a:lnTo>
                  <a:lnTo>
                    <a:pt x="9" y="326"/>
                  </a:lnTo>
                  <a:lnTo>
                    <a:pt x="0" y="217"/>
                  </a:lnTo>
                  <a:lnTo>
                    <a:pt x="0" y="184"/>
                  </a:lnTo>
                  <a:lnTo>
                    <a:pt x="92" y="59"/>
                  </a:lnTo>
                  <a:lnTo>
                    <a:pt x="209" y="0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34"/>
            <p:cNvSpPr/>
            <p:nvPr/>
          </p:nvSpPr>
          <p:spPr>
            <a:xfrm>
              <a:off x="8593528" y="2821033"/>
              <a:ext cx="84103" cy="117054"/>
            </a:xfrm>
            <a:custGeom>
              <a:avLst/>
              <a:gdLst/>
              <a:ahLst/>
              <a:cxnLst/>
              <a:rect l="l" t="t" r="r" b="b"/>
              <a:pathLst>
                <a:path w="1705" h="2373" extrusionOk="0">
                  <a:moveTo>
                    <a:pt x="368" y="50"/>
                  </a:moveTo>
                  <a:lnTo>
                    <a:pt x="435" y="101"/>
                  </a:lnTo>
                  <a:lnTo>
                    <a:pt x="443" y="101"/>
                  </a:lnTo>
                  <a:lnTo>
                    <a:pt x="476" y="159"/>
                  </a:lnTo>
                  <a:lnTo>
                    <a:pt x="510" y="226"/>
                  </a:lnTo>
                  <a:lnTo>
                    <a:pt x="543" y="293"/>
                  </a:lnTo>
                  <a:lnTo>
                    <a:pt x="585" y="359"/>
                  </a:lnTo>
                  <a:lnTo>
                    <a:pt x="618" y="426"/>
                  </a:lnTo>
                  <a:lnTo>
                    <a:pt x="660" y="493"/>
                  </a:lnTo>
                  <a:lnTo>
                    <a:pt x="702" y="560"/>
                  </a:lnTo>
                  <a:lnTo>
                    <a:pt x="735" y="618"/>
                  </a:lnTo>
                  <a:lnTo>
                    <a:pt x="777" y="685"/>
                  </a:lnTo>
                  <a:lnTo>
                    <a:pt x="819" y="752"/>
                  </a:lnTo>
                  <a:lnTo>
                    <a:pt x="861" y="819"/>
                  </a:lnTo>
                  <a:lnTo>
                    <a:pt x="902" y="886"/>
                  </a:lnTo>
                  <a:lnTo>
                    <a:pt x="944" y="944"/>
                  </a:lnTo>
                  <a:lnTo>
                    <a:pt x="994" y="1011"/>
                  </a:lnTo>
                  <a:lnTo>
                    <a:pt x="1036" y="1078"/>
                  </a:lnTo>
                  <a:lnTo>
                    <a:pt x="1078" y="1145"/>
                  </a:lnTo>
                  <a:lnTo>
                    <a:pt x="1120" y="1203"/>
                  </a:lnTo>
                  <a:lnTo>
                    <a:pt x="1170" y="1270"/>
                  </a:lnTo>
                  <a:lnTo>
                    <a:pt x="1253" y="1404"/>
                  </a:lnTo>
                  <a:lnTo>
                    <a:pt x="1345" y="1529"/>
                  </a:lnTo>
                  <a:lnTo>
                    <a:pt x="1437" y="1663"/>
                  </a:lnTo>
                  <a:lnTo>
                    <a:pt x="1529" y="1788"/>
                  </a:lnTo>
                  <a:lnTo>
                    <a:pt x="1613" y="1922"/>
                  </a:lnTo>
                  <a:lnTo>
                    <a:pt x="1654" y="1980"/>
                  </a:lnTo>
                  <a:lnTo>
                    <a:pt x="1696" y="2039"/>
                  </a:lnTo>
                  <a:lnTo>
                    <a:pt x="1704" y="2047"/>
                  </a:lnTo>
                  <a:lnTo>
                    <a:pt x="1638" y="2373"/>
                  </a:lnTo>
                  <a:lnTo>
                    <a:pt x="1312" y="2314"/>
                  </a:lnTo>
                  <a:lnTo>
                    <a:pt x="1312" y="2306"/>
                  </a:lnTo>
                  <a:lnTo>
                    <a:pt x="1270" y="2256"/>
                  </a:lnTo>
                  <a:lnTo>
                    <a:pt x="1228" y="2189"/>
                  </a:lnTo>
                  <a:lnTo>
                    <a:pt x="1136" y="2064"/>
                  </a:lnTo>
                  <a:lnTo>
                    <a:pt x="1044" y="1938"/>
                  </a:lnTo>
                  <a:lnTo>
                    <a:pt x="953" y="1813"/>
                  </a:lnTo>
                  <a:lnTo>
                    <a:pt x="861" y="1679"/>
                  </a:lnTo>
                  <a:lnTo>
                    <a:pt x="769" y="1554"/>
                  </a:lnTo>
                  <a:lnTo>
                    <a:pt x="719" y="1487"/>
                  </a:lnTo>
                  <a:lnTo>
                    <a:pt x="677" y="1420"/>
                  </a:lnTo>
                  <a:lnTo>
                    <a:pt x="627" y="1354"/>
                  </a:lnTo>
                  <a:lnTo>
                    <a:pt x="585" y="1287"/>
                  </a:lnTo>
                  <a:lnTo>
                    <a:pt x="543" y="1220"/>
                  </a:lnTo>
                  <a:lnTo>
                    <a:pt x="493" y="1153"/>
                  </a:lnTo>
                  <a:lnTo>
                    <a:pt x="451" y="1086"/>
                  </a:lnTo>
                  <a:lnTo>
                    <a:pt x="410" y="1019"/>
                  </a:lnTo>
                  <a:lnTo>
                    <a:pt x="359" y="953"/>
                  </a:lnTo>
                  <a:lnTo>
                    <a:pt x="318" y="886"/>
                  </a:lnTo>
                  <a:lnTo>
                    <a:pt x="276" y="811"/>
                  </a:lnTo>
                  <a:lnTo>
                    <a:pt x="234" y="744"/>
                  </a:lnTo>
                  <a:lnTo>
                    <a:pt x="192" y="677"/>
                  </a:lnTo>
                  <a:lnTo>
                    <a:pt x="151" y="602"/>
                  </a:lnTo>
                  <a:lnTo>
                    <a:pt x="109" y="535"/>
                  </a:lnTo>
                  <a:lnTo>
                    <a:pt x="75" y="460"/>
                  </a:lnTo>
                  <a:lnTo>
                    <a:pt x="34" y="393"/>
                  </a:lnTo>
                  <a:lnTo>
                    <a:pt x="0" y="326"/>
                  </a:lnTo>
                  <a:lnTo>
                    <a:pt x="0" y="318"/>
                  </a:lnTo>
                  <a:lnTo>
                    <a:pt x="0" y="226"/>
                  </a:lnTo>
                  <a:lnTo>
                    <a:pt x="0" y="159"/>
                  </a:lnTo>
                  <a:lnTo>
                    <a:pt x="42" y="126"/>
                  </a:lnTo>
                  <a:lnTo>
                    <a:pt x="284" y="9"/>
                  </a:lnTo>
                  <a:lnTo>
                    <a:pt x="33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4"/>
            <p:cNvSpPr/>
            <p:nvPr/>
          </p:nvSpPr>
          <p:spPr>
            <a:xfrm>
              <a:off x="8620313" y="3138308"/>
              <a:ext cx="82032" cy="143888"/>
            </a:xfrm>
            <a:custGeom>
              <a:avLst/>
              <a:gdLst/>
              <a:ahLst/>
              <a:cxnLst/>
              <a:rect l="l" t="t" r="r" b="b"/>
              <a:pathLst>
                <a:path w="1663" h="2917" extrusionOk="0">
                  <a:moveTo>
                    <a:pt x="126" y="34"/>
                  </a:moveTo>
                  <a:lnTo>
                    <a:pt x="192" y="118"/>
                  </a:lnTo>
                  <a:lnTo>
                    <a:pt x="268" y="185"/>
                  </a:lnTo>
                  <a:lnTo>
                    <a:pt x="284" y="193"/>
                  </a:lnTo>
                  <a:lnTo>
                    <a:pt x="326" y="268"/>
                  </a:lnTo>
                  <a:lnTo>
                    <a:pt x="376" y="352"/>
                  </a:lnTo>
                  <a:lnTo>
                    <a:pt x="426" y="435"/>
                  </a:lnTo>
                  <a:lnTo>
                    <a:pt x="443" y="469"/>
                  </a:lnTo>
                  <a:lnTo>
                    <a:pt x="468" y="519"/>
                  </a:lnTo>
                  <a:lnTo>
                    <a:pt x="510" y="611"/>
                  </a:lnTo>
                  <a:lnTo>
                    <a:pt x="543" y="694"/>
                  </a:lnTo>
                  <a:lnTo>
                    <a:pt x="585" y="786"/>
                  </a:lnTo>
                  <a:lnTo>
                    <a:pt x="627" y="870"/>
                  </a:lnTo>
                  <a:lnTo>
                    <a:pt x="669" y="953"/>
                  </a:lnTo>
                  <a:lnTo>
                    <a:pt x="710" y="1037"/>
                  </a:lnTo>
                  <a:lnTo>
                    <a:pt x="752" y="1120"/>
                  </a:lnTo>
                  <a:lnTo>
                    <a:pt x="794" y="1204"/>
                  </a:lnTo>
                  <a:lnTo>
                    <a:pt x="836" y="1296"/>
                  </a:lnTo>
                  <a:lnTo>
                    <a:pt x="886" y="1379"/>
                  </a:lnTo>
                  <a:lnTo>
                    <a:pt x="928" y="1463"/>
                  </a:lnTo>
                  <a:lnTo>
                    <a:pt x="969" y="1546"/>
                  </a:lnTo>
                  <a:lnTo>
                    <a:pt x="1019" y="1630"/>
                  </a:lnTo>
                  <a:lnTo>
                    <a:pt x="1061" y="1705"/>
                  </a:lnTo>
                  <a:lnTo>
                    <a:pt x="1095" y="1764"/>
                  </a:lnTo>
                  <a:lnTo>
                    <a:pt x="1111" y="1789"/>
                  </a:lnTo>
                  <a:lnTo>
                    <a:pt x="1161" y="1872"/>
                  </a:lnTo>
                  <a:lnTo>
                    <a:pt x="1203" y="1956"/>
                  </a:lnTo>
                  <a:lnTo>
                    <a:pt x="1253" y="2039"/>
                  </a:lnTo>
                  <a:lnTo>
                    <a:pt x="1303" y="2123"/>
                  </a:lnTo>
                  <a:lnTo>
                    <a:pt x="1354" y="2206"/>
                  </a:lnTo>
                  <a:lnTo>
                    <a:pt x="1404" y="2290"/>
                  </a:lnTo>
                  <a:lnTo>
                    <a:pt x="1454" y="2365"/>
                  </a:lnTo>
                  <a:lnTo>
                    <a:pt x="1504" y="2449"/>
                  </a:lnTo>
                  <a:lnTo>
                    <a:pt x="1554" y="2532"/>
                  </a:lnTo>
                  <a:lnTo>
                    <a:pt x="1613" y="2616"/>
                  </a:lnTo>
                  <a:lnTo>
                    <a:pt x="1654" y="2683"/>
                  </a:lnTo>
                  <a:lnTo>
                    <a:pt x="1663" y="2699"/>
                  </a:lnTo>
                  <a:lnTo>
                    <a:pt x="1621" y="2916"/>
                  </a:lnTo>
                  <a:lnTo>
                    <a:pt x="1395" y="2875"/>
                  </a:lnTo>
                  <a:lnTo>
                    <a:pt x="1387" y="2866"/>
                  </a:lnTo>
                  <a:lnTo>
                    <a:pt x="1337" y="2791"/>
                  </a:lnTo>
                  <a:lnTo>
                    <a:pt x="1287" y="2708"/>
                  </a:lnTo>
                  <a:lnTo>
                    <a:pt x="1228" y="2632"/>
                  </a:lnTo>
                  <a:lnTo>
                    <a:pt x="1178" y="2549"/>
                  </a:lnTo>
                  <a:lnTo>
                    <a:pt x="1120" y="2465"/>
                  </a:lnTo>
                  <a:lnTo>
                    <a:pt x="1070" y="2382"/>
                  </a:lnTo>
                  <a:lnTo>
                    <a:pt x="1019" y="2298"/>
                  </a:lnTo>
                  <a:lnTo>
                    <a:pt x="961" y="2215"/>
                  </a:lnTo>
                  <a:lnTo>
                    <a:pt x="911" y="2131"/>
                  </a:lnTo>
                  <a:lnTo>
                    <a:pt x="861" y="2056"/>
                  </a:lnTo>
                  <a:lnTo>
                    <a:pt x="811" y="1972"/>
                  </a:lnTo>
                  <a:lnTo>
                    <a:pt x="794" y="1939"/>
                  </a:lnTo>
                  <a:lnTo>
                    <a:pt x="760" y="1889"/>
                  </a:lnTo>
                  <a:lnTo>
                    <a:pt x="710" y="1805"/>
                  </a:lnTo>
                  <a:lnTo>
                    <a:pt x="660" y="1722"/>
                  </a:lnTo>
                  <a:lnTo>
                    <a:pt x="618" y="1638"/>
                  </a:lnTo>
                  <a:lnTo>
                    <a:pt x="568" y="1546"/>
                  </a:lnTo>
                  <a:lnTo>
                    <a:pt x="518" y="1463"/>
                  </a:lnTo>
                  <a:lnTo>
                    <a:pt x="476" y="1379"/>
                  </a:lnTo>
                  <a:lnTo>
                    <a:pt x="426" y="1296"/>
                  </a:lnTo>
                  <a:lnTo>
                    <a:pt x="376" y="1212"/>
                  </a:lnTo>
                  <a:lnTo>
                    <a:pt x="334" y="1120"/>
                  </a:lnTo>
                  <a:lnTo>
                    <a:pt x="293" y="1037"/>
                  </a:lnTo>
                  <a:lnTo>
                    <a:pt x="242" y="945"/>
                  </a:lnTo>
                  <a:lnTo>
                    <a:pt x="201" y="861"/>
                  </a:lnTo>
                  <a:lnTo>
                    <a:pt x="159" y="769"/>
                  </a:lnTo>
                  <a:lnTo>
                    <a:pt x="117" y="686"/>
                  </a:lnTo>
                  <a:lnTo>
                    <a:pt x="92" y="627"/>
                  </a:lnTo>
                  <a:lnTo>
                    <a:pt x="84" y="594"/>
                  </a:lnTo>
                  <a:lnTo>
                    <a:pt x="50" y="494"/>
                  </a:lnTo>
                  <a:lnTo>
                    <a:pt x="25" y="402"/>
                  </a:lnTo>
                  <a:lnTo>
                    <a:pt x="0" y="318"/>
                  </a:lnTo>
                  <a:lnTo>
                    <a:pt x="0" y="193"/>
                  </a:lnTo>
                  <a:lnTo>
                    <a:pt x="0" y="93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4"/>
            <p:cNvSpPr/>
            <p:nvPr/>
          </p:nvSpPr>
          <p:spPr>
            <a:xfrm>
              <a:off x="8724147" y="3528587"/>
              <a:ext cx="74633" cy="119964"/>
            </a:xfrm>
            <a:custGeom>
              <a:avLst/>
              <a:gdLst/>
              <a:ahLst/>
              <a:cxnLst/>
              <a:rect l="l" t="t" r="r" b="b"/>
              <a:pathLst>
                <a:path w="1513" h="2432" extrusionOk="0">
                  <a:moveTo>
                    <a:pt x="552" y="59"/>
                  </a:moveTo>
                  <a:lnTo>
                    <a:pt x="585" y="125"/>
                  </a:lnTo>
                  <a:lnTo>
                    <a:pt x="644" y="259"/>
                  </a:lnTo>
                  <a:lnTo>
                    <a:pt x="702" y="401"/>
                  </a:lnTo>
                  <a:lnTo>
                    <a:pt x="769" y="543"/>
                  </a:lnTo>
                  <a:lnTo>
                    <a:pt x="886" y="819"/>
                  </a:lnTo>
                  <a:lnTo>
                    <a:pt x="944" y="953"/>
                  </a:lnTo>
                  <a:lnTo>
                    <a:pt x="1003" y="1095"/>
                  </a:lnTo>
                  <a:lnTo>
                    <a:pt x="1061" y="1228"/>
                  </a:lnTo>
                  <a:lnTo>
                    <a:pt x="1128" y="1362"/>
                  </a:lnTo>
                  <a:lnTo>
                    <a:pt x="1187" y="1496"/>
                  </a:lnTo>
                  <a:lnTo>
                    <a:pt x="1212" y="1562"/>
                  </a:lnTo>
                  <a:lnTo>
                    <a:pt x="1245" y="1629"/>
                  </a:lnTo>
                  <a:lnTo>
                    <a:pt x="1279" y="1696"/>
                  </a:lnTo>
                  <a:lnTo>
                    <a:pt x="1312" y="1763"/>
                  </a:lnTo>
                  <a:lnTo>
                    <a:pt x="1345" y="1830"/>
                  </a:lnTo>
                  <a:lnTo>
                    <a:pt x="1370" y="1897"/>
                  </a:lnTo>
                  <a:lnTo>
                    <a:pt x="1404" y="1963"/>
                  </a:lnTo>
                  <a:lnTo>
                    <a:pt x="1437" y="2030"/>
                  </a:lnTo>
                  <a:lnTo>
                    <a:pt x="1471" y="2097"/>
                  </a:lnTo>
                  <a:lnTo>
                    <a:pt x="1513" y="2164"/>
                  </a:lnTo>
                  <a:lnTo>
                    <a:pt x="1437" y="2431"/>
                  </a:lnTo>
                  <a:lnTo>
                    <a:pt x="1170" y="2356"/>
                  </a:lnTo>
                  <a:lnTo>
                    <a:pt x="1128" y="2298"/>
                  </a:lnTo>
                  <a:lnTo>
                    <a:pt x="1086" y="2231"/>
                  </a:lnTo>
                  <a:lnTo>
                    <a:pt x="1045" y="2164"/>
                  </a:lnTo>
                  <a:lnTo>
                    <a:pt x="1011" y="2097"/>
                  </a:lnTo>
                  <a:lnTo>
                    <a:pt x="970" y="2039"/>
                  </a:lnTo>
                  <a:lnTo>
                    <a:pt x="928" y="1972"/>
                  </a:lnTo>
                  <a:lnTo>
                    <a:pt x="894" y="1905"/>
                  </a:lnTo>
                  <a:lnTo>
                    <a:pt x="853" y="1838"/>
                  </a:lnTo>
                  <a:lnTo>
                    <a:pt x="819" y="1771"/>
                  </a:lnTo>
                  <a:lnTo>
                    <a:pt x="777" y="1704"/>
                  </a:lnTo>
                  <a:lnTo>
                    <a:pt x="702" y="1579"/>
                  </a:lnTo>
                  <a:lnTo>
                    <a:pt x="627" y="1445"/>
                  </a:lnTo>
                  <a:lnTo>
                    <a:pt x="560" y="1312"/>
                  </a:lnTo>
                  <a:lnTo>
                    <a:pt x="485" y="1178"/>
                  </a:lnTo>
                  <a:lnTo>
                    <a:pt x="410" y="1053"/>
                  </a:lnTo>
                  <a:lnTo>
                    <a:pt x="268" y="785"/>
                  </a:lnTo>
                  <a:lnTo>
                    <a:pt x="193" y="660"/>
                  </a:lnTo>
                  <a:lnTo>
                    <a:pt x="126" y="526"/>
                  </a:lnTo>
                  <a:lnTo>
                    <a:pt x="51" y="401"/>
                  </a:lnTo>
                  <a:lnTo>
                    <a:pt x="17" y="343"/>
                  </a:lnTo>
                  <a:lnTo>
                    <a:pt x="0" y="259"/>
                  </a:lnTo>
                  <a:lnTo>
                    <a:pt x="51" y="234"/>
                  </a:lnTo>
                  <a:lnTo>
                    <a:pt x="443" y="25"/>
                  </a:lnTo>
                  <a:lnTo>
                    <a:pt x="493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34"/>
            <p:cNvSpPr/>
            <p:nvPr/>
          </p:nvSpPr>
          <p:spPr>
            <a:xfrm>
              <a:off x="8431142" y="3135052"/>
              <a:ext cx="60229" cy="82426"/>
            </a:xfrm>
            <a:custGeom>
              <a:avLst/>
              <a:gdLst/>
              <a:ahLst/>
              <a:cxnLst/>
              <a:rect l="l" t="t" r="r" b="b"/>
              <a:pathLst>
                <a:path w="1221" h="1671" extrusionOk="0">
                  <a:moveTo>
                    <a:pt x="235" y="25"/>
                  </a:moveTo>
                  <a:lnTo>
                    <a:pt x="260" y="25"/>
                  </a:lnTo>
                  <a:lnTo>
                    <a:pt x="285" y="59"/>
                  </a:lnTo>
                  <a:lnTo>
                    <a:pt x="318" y="100"/>
                  </a:lnTo>
                  <a:lnTo>
                    <a:pt x="360" y="142"/>
                  </a:lnTo>
                  <a:lnTo>
                    <a:pt x="360" y="150"/>
                  </a:lnTo>
                  <a:lnTo>
                    <a:pt x="385" y="192"/>
                  </a:lnTo>
                  <a:lnTo>
                    <a:pt x="410" y="234"/>
                  </a:lnTo>
                  <a:lnTo>
                    <a:pt x="435" y="284"/>
                  </a:lnTo>
                  <a:lnTo>
                    <a:pt x="469" y="334"/>
                  </a:lnTo>
                  <a:lnTo>
                    <a:pt x="494" y="376"/>
                  </a:lnTo>
                  <a:lnTo>
                    <a:pt x="519" y="426"/>
                  </a:lnTo>
                  <a:lnTo>
                    <a:pt x="552" y="468"/>
                  </a:lnTo>
                  <a:lnTo>
                    <a:pt x="577" y="518"/>
                  </a:lnTo>
                  <a:lnTo>
                    <a:pt x="611" y="560"/>
                  </a:lnTo>
                  <a:lnTo>
                    <a:pt x="636" y="610"/>
                  </a:lnTo>
                  <a:lnTo>
                    <a:pt x="669" y="652"/>
                  </a:lnTo>
                  <a:lnTo>
                    <a:pt x="702" y="702"/>
                  </a:lnTo>
                  <a:lnTo>
                    <a:pt x="728" y="744"/>
                  </a:lnTo>
                  <a:lnTo>
                    <a:pt x="761" y="785"/>
                  </a:lnTo>
                  <a:lnTo>
                    <a:pt x="794" y="835"/>
                  </a:lnTo>
                  <a:lnTo>
                    <a:pt x="828" y="877"/>
                  </a:lnTo>
                  <a:lnTo>
                    <a:pt x="828" y="877"/>
                  </a:lnTo>
                  <a:lnTo>
                    <a:pt x="853" y="919"/>
                  </a:lnTo>
                  <a:lnTo>
                    <a:pt x="886" y="961"/>
                  </a:lnTo>
                  <a:lnTo>
                    <a:pt x="920" y="1003"/>
                  </a:lnTo>
                  <a:lnTo>
                    <a:pt x="953" y="1053"/>
                  </a:lnTo>
                  <a:lnTo>
                    <a:pt x="986" y="1094"/>
                  </a:lnTo>
                  <a:lnTo>
                    <a:pt x="1020" y="1136"/>
                  </a:lnTo>
                  <a:lnTo>
                    <a:pt x="1087" y="1228"/>
                  </a:lnTo>
                  <a:lnTo>
                    <a:pt x="1154" y="1312"/>
                  </a:lnTo>
                  <a:lnTo>
                    <a:pt x="1220" y="1395"/>
                  </a:lnTo>
                  <a:lnTo>
                    <a:pt x="1220" y="1404"/>
                  </a:lnTo>
                  <a:lnTo>
                    <a:pt x="1195" y="1671"/>
                  </a:lnTo>
                  <a:lnTo>
                    <a:pt x="928" y="1637"/>
                  </a:lnTo>
                  <a:lnTo>
                    <a:pt x="920" y="1629"/>
                  </a:lnTo>
                  <a:lnTo>
                    <a:pt x="853" y="1546"/>
                  </a:lnTo>
                  <a:lnTo>
                    <a:pt x="786" y="1454"/>
                  </a:lnTo>
                  <a:lnTo>
                    <a:pt x="719" y="1370"/>
                  </a:lnTo>
                  <a:lnTo>
                    <a:pt x="677" y="1320"/>
                  </a:lnTo>
                  <a:lnTo>
                    <a:pt x="644" y="1278"/>
                  </a:lnTo>
                  <a:lnTo>
                    <a:pt x="611" y="1228"/>
                  </a:lnTo>
                  <a:lnTo>
                    <a:pt x="577" y="1186"/>
                  </a:lnTo>
                  <a:lnTo>
                    <a:pt x="552" y="1136"/>
                  </a:lnTo>
                  <a:lnTo>
                    <a:pt x="519" y="1094"/>
                  </a:lnTo>
                  <a:lnTo>
                    <a:pt x="519" y="1094"/>
                  </a:lnTo>
                  <a:lnTo>
                    <a:pt x="485" y="1044"/>
                  </a:lnTo>
                  <a:lnTo>
                    <a:pt x="452" y="994"/>
                  </a:lnTo>
                  <a:lnTo>
                    <a:pt x="427" y="952"/>
                  </a:lnTo>
                  <a:lnTo>
                    <a:pt x="393" y="902"/>
                  </a:lnTo>
                  <a:lnTo>
                    <a:pt x="360" y="852"/>
                  </a:lnTo>
                  <a:lnTo>
                    <a:pt x="335" y="810"/>
                  </a:lnTo>
                  <a:lnTo>
                    <a:pt x="301" y="760"/>
                  </a:lnTo>
                  <a:lnTo>
                    <a:pt x="268" y="710"/>
                  </a:lnTo>
                  <a:lnTo>
                    <a:pt x="243" y="660"/>
                  </a:lnTo>
                  <a:lnTo>
                    <a:pt x="210" y="618"/>
                  </a:lnTo>
                  <a:lnTo>
                    <a:pt x="185" y="568"/>
                  </a:lnTo>
                  <a:lnTo>
                    <a:pt x="151" y="518"/>
                  </a:lnTo>
                  <a:lnTo>
                    <a:pt x="126" y="468"/>
                  </a:lnTo>
                  <a:lnTo>
                    <a:pt x="101" y="418"/>
                  </a:lnTo>
                  <a:lnTo>
                    <a:pt x="68" y="368"/>
                  </a:lnTo>
                  <a:lnTo>
                    <a:pt x="42" y="326"/>
                  </a:lnTo>
                  <a:lnTo>
                    <a:pt x="42" y="317"/>
                  </a:lnTo>
                  <a:lnTo>
                    <a:pt x="26" y="259"/>
                  </a:lnTo>
                  <a:lnTo>
                    <a:pt x="9" y="201"/>
                  </a:lnTo>
                  <a:lnTo>
                    <a:pt x="1" y="167"/>
                  </a:lnTo>
                  <a:lnTo>
                    <a:pt x="9" y="142"/>
                  </a:lnTo>
                  <a:lnTo>
                    <a:pt x="34" y="59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34"/>
            <p:cNvSpPr/>
            <p:nvPr/>
          </p:nvSpPr>
          <p:spPr>
            <a:xfrm>
              <a:off x="8418810" y="2762481"/>
              <a:ext cx="74633" cy="93180"/>
            </a:xfrm>
            <a:custGeom>
              <a:avLst/>
              <a:gdLst/>
              <a:ahLst/>
              <a:cxnLst/>
              <a:rect l="l" t="t" r="r" b="b"/>
              <a:pathLst>
                <a:path w="1513" h="1889" extrusionOk="0">
                  <a:moveTo>
                    <a:pt x="100" y="43"/>
                  </a:moveTo>
                  <a:lnTo>
                    <a:pt x="259" y="85"/>
                  </a:lnTo>
                  <a:lnTo>
                    <a:pt x="267" y="85"/>
                  </a:lnTo>
                  <a:lnTo>
                    <a:pt x="376" y="160"/>
                  </a:lnTo>
                  <a:lnTo>
                    <a:pt x="426" y="193"/>
                  </a:lnTo>
                  <a:lnTo>
                    <a:pt x="468" y="252"/>
                  </a:lnTo>
                  <a:lnTo>
                    <a:pt x="551" y="360"/>
                  </a:lnTo>
                  <a:lnTo>
                    <a:pt x="635" y="460"/>
                  </a:lnTo>
                  <a:lnTo>
                    <a:pt x="719" y="569"/>
                  </a:lnTo>
                  <a:lnTo>
                    <a:pt x="802" y="669"/>
                  </a:lnTo>
                  <a:lnTo>
                    <a:pt x="886" y="778"/>
                  </a:lnTo>
                  <a:lnTo>
                    <a:pt x="961" y="878"/>
                  </a:lnTo>
                  <a:lnTo>
                    <a:pt x="1044" y="987"/>
                  </a:lnTo>
                  <a:lnTo>
                    <a:pt x="1053" y="1003"/>
                  </a:lnTo>
                  <a:lnTo>
                    <a:pt x="1120" y="1095"/>
                  </a:lnTo>
                  <a:lnTo>
                    <a:pt x="1203" y="1196"/>
                  </a:lnTo>
                  <a:lnTo>
                    <a:pt x="1278" y="1304"/>
                  </a:lnTo>
                  <a:lnTo>
                    <a:pt x="1353" y="1413"/>
                  </a:lnTo>
                  <a:lnTo>
                    <a:pt x="1429" y="1521"/>
                  </a:lnTo>
                  <a:lnTo>
                    <a:pt x="1504" y="1630"/>
                  </a:lnTo>
                  <a:lnTo>
                    <a:pt x="1512" y="1638"/>
                  </a:lnTo>
                  <a:lnTo>
                    <a:pt x="1470" y="1889"/>
                  </a:lnTo>
                  <a:lnTo>
                    <a:pt x="1211" y="1847"/>
                  </a:lnTo>
                  <a:lnTo>
                    <a:pt x="1203" y="1839"/>
                  </a:lnTo>
                  <a:lnTo>
                    <a:pt x="1136" y="1747"/>
                  </a:lnTo>
                  <a:lnTo>
                    <a:pt x="1053" y="1638"/>
                  </a:lnTo>
                  <a:lnTo>
                    <a:pt x="969" y="1538"/>
                  </a:lnTo>
                  <a:lnTo>
                    <a:pt x="894" y="1430"/>
                  </a:lnTo>
                  <a:lnTo>
                    <a:pt x="810" y="1329"/>
                  </a:lnTo>
                  <a:lnTo>
                    <a:pt x="744" y="1237"/>
                  </a:lnTo>
                  <a:lnTo>
                    <a:pt x="727" y="1221"/>
                  </a:lnTo>
                  <a:lnTo>
                    <a:pt x="643" y="1120"/>
                  </a:lnTo>
                  <a:lnTo>
                    <a:pt x="568" y="1012"/>
                  </a:lnTo>
                  <a:lnTo>
                    <a:pt x="485" y="912"/>
                  </a:lnTo>
                  <a:lnTo>
                    <a:pt x="401" y="803"/>
                  </a:lnTo>
                  <a:lnTo>
                    <a:pt x="318" y="703"/>
                  </a:lnTo>
                  <a:lnTo>
                    <a:pt x="234" y="594"/>
                  </a:lnTo>
                  <a:lnTo>
                    <a:pt x="142" y="494"/>
                  </a:lnTo>
                  <a:lnTo>
                    <a:pt x="100" y="435"/>
                  </a:lnTo>
                  <a:lnTo>
                    <a:pt x="75" y="377"/>
                  </a:lnTo>
                  <a:lnTo>
                    <a:pt x="17" y="260"/>
                  </a:lnTo>
                  <a:lnTo>
                    <a:pt x="17" y="252"/>
                  </a:lnTo>
                  <a:lnTo>
                    <a:pt x="0" y="93"/>
                  </a:lnTo>
                  <a:lnTo>
                    <a:pt x="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34"/>
            <p:cNvSpPr/>
            <p:nvPr/>
          </p:nvSpPr>
          <p:spPr>
            <a:xfrm>
              <a:off x="8092016" y="2541642"/>
              <a:ext cx="73794" cy="109260"/>
            </a:xfrm>
            <a:custGeom>
              <a:avLst/>
              <a:gdLst/>
              <a:ahLst/>
              <a:cxnLst/>
              <a:rect l="l" t="t" r="r" b="b"/>
              <a:pathLst>
                <a:path w="1496" h="2215" extrusionOk="0">
                  <a:moveTo>
                    <a:pt x="243" y="59"/>
                  </a:moveTo>
                  <a:lnTo>
                    <a:pt x="284" y="84"/>
                  </a:lnTo>
                  <a:lnTo>
                    <a:pt x="326" y="109"/>
                  </a:lnTo>
                  <a:lnTo>
                    <a:pt x="368" y="134"/>
                  </a:lnTo>
                  <a:lnTo>
                    <a:pt x="385" y="134"/>
                  </a:lnTo>
                  <a:lnTo>
                    <a:pt x="401" y="159"/>
                  </a:lnTo>
                  <a:lnTo>
                    <a:pt x="418" y="192"/>
                  </a:lnTo>
                  <a:lnTo>
                    <a:pt x="443" y="217"/>
                  </a:lnTo>
                  <a:lnTo>
                    <a:pt x="468" y="242"/>
                  </a:lnTo>
                  <a:lnTo>
                    <a:pt x="477" y="251"/>
                  </a:lnTo>
                  <a:lnTo>
                    <a:pt x="477" y="276"/>
                  </a:lnTo>
                  <a:lnTo>
                    <a:pt x="493" y="309"/>
                  </a:lnTo>
                  <a:lnTo>
                    <a:pt x="502" y="343"/>
                  </a:lnTo>
                  <a:lnTo>
                    <a:pt x="510" y="368"/>
                  </a:lnTo>
                  <a:lnTo>
                    <a:pt x="518" y="401"/>
                  </a:lnTo>
                  <a:lnTo>
                    <a:pt x="535" y="435"/>
                  </a:lnTo>
                  <a:lnTo>
                    <a:pt x="543" y="460"/>
                  </a:lnTo>
                  <a:lnTo>
                    <a:pt x="552" y="493"/>
                  </a:lnTo>
                  <a:lnTo>
                    <a:pt x="568" y="518"/>
                  </a:lnTo>
                  <a:lnTo>
                    <a:pt x="577" y="552"/>
                  </a:lnTo>
                  <a:lnTo>
                    <a:pt x="593" y="585"/>
                  </a:lnTo>
                  <a:lnTo>
                    <a:pt x="610" y="610"/>
                  </a:lnTo>
                  <a:lnTo>
                    <a:pt x="619" y="643"/>
                  </a:lnTo>
                  <a:lnTo>
                    <a:pt x="635" y="677"/>
                  </a:lnTo>
                  <a:lnTo>
                    <a:pt x="652" y="702"/>
                  </a:lnTo>
                  <a:lnTo>
                    <a:pt x="669" y="735"/>
                  </a:lnTo>
                  <a:lnTo>
                    <a:pt x="677" y="760"/>
                  </a:lnTo>
                  <a:lnTo>
                    <a:pt x="694" y="794"/>
                  </a:lnTo>
                  <a:lnTo>
                    <a:pt x="710" y="819"/>
                  </a:lnTo>
                  <a:lnTo>
                    <a:pt x="727" y="852"/>
                  </a:lnTo>
                  <a:lnTo>
                    <a:pt x="744" y="877"/>
                  </a:lnTo>
                  <a:lnTo>
                    <a:pt x="761" y="911"/>
                  </a:lnTo>
                  <a:lnTo>
                    <a:pt x="777" y="936"/>
                  </a:lnTo>
                  <a:lnTo>
                    <a:pt x="802" y="969"/>
                  </a:lnTo>
                  <a:lnTo>
                    <a:pt x="819" y="994"/>
                  </a:lnTo>
                  <a:lnTo>
                    <a:pt x="836" y="1028"/>
                  </a:lnTo>
                  <a:lnTo>
                    <a:pt x="852" y="1053"/>
                  </a:lnTo>
                  <a:lnTo>
                    <a:pt x="894" y="1111"/>
                  </a:lnTo>
                  <a:lnTo>
                    <a:pt x="936" y="1170"/>
                  </a:lnTo>
                  <a:lnTo>
                    <a:pt x="961" y="1212"/>
                  </a:lnTo>
                  <a:lnTo>
                    <a:pt x="969" y="1228"/>
                  </a:lnTo>
                  <a:lnTo>
                    <a:pt x="1011" y="1287"/>
                  </a:lnTo>
                  <a:lnTo>
                    <a:pt x="1053" y="1345"/>
                  </a:lnTo>
                  <a:lnTo>
                    <a:pt x="1095" y="1395"/>
                  </a:lnTo>
                  <a:lnTo>
                    <a:pt x="1145" y="1454"/>
                  </a:lnTo>
                  <a:lnTo>
                    <a:pt x="1187" y="1512"/>
                  </a:lnTo>
                  <a:lnTo>
                    <a:pt x="1228" y="1571"/>
                  </a:lnTo>
                  <a:lnTo>
                    <a:pt x="1270" y="1621"/>
                  </a:lnTo>
                  <a:lnTo>
                    <a:pt x="1320" y="1679"/>
                  </a:lnTo>
                  <a:lnTo>
                    <a:pt x="1362" y="1730"/>
                  </a:lnTo>
                  <a:lnTo>
                    <a:pt x="1412" y="1788"/>
                  </a:lnTo>
                  <a:lnTo>
                    <a:pt x="1496" y="1888"/>
                  </a:lnTo>
                  <a:lnTo>
                    <a:pt x="1496" y="1905"/>
                  </a:lnTo>
                  <a:lnTo>
                    <a:pt x="1479" y="2214"/>
                  </a:lnTo>
                  <a:lnTo>
                    <a:pt x="1162" y="2189"/>
                  </a:lnTo>
                  <a:lnTo>
                    <a:pt x="1153" y="2181"/>
                  </a:lnTo>
                  <a:lnTo>
                    <a:pt x="1070" y="2080"/>
                  </a:lnTo>
                  <a:lnTo>
                    <a:pt x="1020" y="2022"/>
                  </a:lnTo>
                  <a:lnTo>
                    <a:pt x="969" y="1972"/>
                  </a:lnTo>
                  <a:lnTo>
                    <a:pt x="919" y="1913"/>
                  </a:lnTo>
                  <a:lnTo>
                    <a:pt x="878" y="1855"/>
                  </a:lnTo>
                  <a:lnTo>
                    <a:pt x="827" y="1796"/>
                  </a:lnTo>
                  <a:lnTo>
                    <a:pt x="777" y="1738"/>
                  </a:lnTo>
                  <a:lnTo>
                    <a:pt x="727" y="1679"/>
                  </a:lnTo>
                  <a:lnTo>
                    <a:pt x="685" y="1621"/>
                  </a:lnTo>
                  <a:lnTo>
                    <a:pt x="635" y="1562"/>
                  </a:lnTo>
                  <a:lnTo>
                    <a:pt x="593" y="1504"/>
                  </a:lnTo>
                  <a:lnTo>
                    <a:pt x="577" y="1487"/>
                  </a:lnTo>
                  <a:lnTo>
                    <a:pt x="543" y="1445"/>
                  </a:lnTo>
                  <a:lnTo>
                    <a:pt x="502" y="1387"/>
                  </a:lnTo>
                  <a:lnTo>
                    <a:pt x="460" y="1320"/>
                  </a:lnTo>
                  <a:lnTo>
                    <a:pt x="435" y="1287"/>
                  </a:lnTo>
                  <a:lnTo>
                    <a:pt x="418" y="1253"/>
                  </a:lnTo>
                  <a:lnTo>
                    <a:pt x="393" y="1228"/>
                  </a:lnTo>
                  <a:lnTo>
                    <a:pt x="376" y="1195"/>
                  </a:lnTo>
                  <a:lnTo>
                    <a:pt x="351" y="1161"/>
                  </a:lnTo>
                  <a:lnTo>
                    <a:pt x="334" y="1128"/>
                  </a:lnTo>
                  <a:lnTo>
                    <a:pt x="309" y="1095"/>
                  </a:lnTo>
                  <a:lnTo>
                    <a:pt x="293" y="1061"/>
                  </a:lnTo>
                  <a:lnTo>
                    <a:pt x="276" y="1028"/>
                  </a:lnTo>
                  <a:lnTo>
                    <a:pt x="259" y="994"/>
                  </a:lnTo>
                  <a:lnTo>
                    <a:pt x="234" y="961"/>
                  </a:lnTo>
                  <a:lnTo>
                    <a:pt x="218" y="928"/>
                  </a:lnTo>
                  <a:lnTo>
                    <a:pt x="201" y="886"/>
                  </a:lnTo>
                  <a:lnTo>
                    <a:pt x="184" y="861"/>
                  </a:lnTo>
                  <a:lnTo>
                    <a:pt x="167" y="827"/>
                  </a:lnTo>
                  <a:lnTo>
                    <a:pt x="151" y="794"/>
                  </a:lnTo>
                  <a:lnTo>
                    <a:pt x="134" y="752"/>
                  </a:lnTo>
                  <a:lnTo>
                    <a:pt x="117" y="719"/>
                  </a:lnTo>
                  <a:lnTo>
                    <a:pt x="109" y="685"/>
                  </a:lnTo>
                  <a:lnTo>
                    <a:pt x="92" y="652"/>
                  </a:lnTo>
                  <a:lnTo>
                    <a:pt x="76" y="610"/>
                  </a:lnTo>
                  <a:lnTo>
                    <a:pt x="59" y="577"/>
                  </a:lnTo>
                  <a:lnTo>
                    <a:pt x="50" y="535"/>
                  </a:lnTo>
                  <a:lnTo>
                    <a:pt x="34" y="501"/>
                  </a:lnTo>
                  <a:lnTo>
                    <a:pt x="25" y="460"/>
                  </a:lnTo>
                  <a:lnTo>
                    <a:pt x="9" y="426"/>
                  </a:lnTo>
                  <a:lnTo>
                    <a:pt x="0" y="393"/>
                  </a:lnTo>
                  <a:lnTo>
                    <a:pt x="0" y="385"/>
                  </a:lnTo>
                  <a:lnTo>
                    <a:pt x="0" y="343"/>
                  </a:lnTo>
                  <a:lnTo>
                    <a:pt x="9" y="301"/>
                  </a:lnTo>
                  <a:lnTo>
                    <a:pt x="17" y="259"/>
                  </a:lnTo>
                  <a:lnTo>
                    <a:pt x="17" y="226"/>
                  </a:lnTo>
                  <a:lnTo>
                    <a:pt x="25" y="217"/>
                  </a:lnTo>
                  <a:lnTo>
                    <a:pt x="50" y="167"/>
                  </a:lnTo>
                  <a:lnTo>
                    <a:pt x="84" y="126"/>
                  </a:lnTo>
                  <a:lnTo>
                    <a:pt x="109" y="84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34"/>
            <p:cNvSpPr/>
            <p:nvPr/>
          </p:nvSpPr>
          <p:spPr>
            <a:xfrm>
              <a:off x="8254352" y="2856894"/>
              <a:ext cx="32605" cy="44543"/>
            </a:xfrm>
            <a:custGeom>
              <a:avLst/>
              <a:gdLst/>
              <a:ahLst/>
              <a:cxnLst/>
              <a:rect l="l" t="t" r="r" b="b"/>
              <a:pathLst>
                <a:path w="661" h="903" extrusionOk="0">
                  <a:moveTo>
                    <a:pt x="109" y="17"/>
                  </a:moveTo>
                  <a:lnTo>
                    <a:pt x="109" y="17"/>
                  </a:lnTo>
                  <a:lnTo>
                    <a:pt x="210" y="84"/>
                  </a:lnTo>
                  <a:lnTo>
                    <a:pt x="243" y="109"/>
                  </a:lnTo>
                  <a:lnTo>
                    <a:pt x="277" y="125"/>
                  </a:lnTo>
                  <a:lnTo>
                    <a:pt x="327" y="167"/>
                  </a:lnTo>
                  <a:lnTo>
                    <a:pt x="335" y="176"/>
                  </a:lnTo>
                  <a:lnTo>
                    <a:pt x="385" y="251"/>
                  </a:lnTo>
                  <a:lnTo>
                    <a:pt x="419" y="292"/>
                  </a:lnTo>
                  <a:lnTo>
                    <a:pt x="427" y="309"/>
                  </a:lnTo>
                  <a:lnTo>
                    <a:pt x="469" y="376"/>
                  </a:lnTo>
                  <a:lnTo>
                    <a:pt x="519" y="451"/>
                  </a:lnTo>
                  <a:lnTo>
                    <a:pt x="527" y="460"/>
                  </a:lnTo>
                  <a:lnTo>
                    <a:pt x="586" y="551"/>
                  </a:lnTo>
                  <a:lnTo>
                    <a:pt x="661" y="677"/>
                  </a:lnTo>
                  <a:lnTo>
                    <a:pt x="661" y="677"/>
                  </a:lnTo>
                  <a:lnTo>
                    <a:pt x="619" y="902"/>
                  </a:lnTo>
                  <a:lnTo>
                    <a:pt x="402" y="861"/>
                  </a:lnTo>
                  <a:lnTo>
                    <a:pt x="402" y="861"/>
                  </a:lnTo>
                  <a:lnTo>
                    <a:pt x="310" y="735"/>
                  </a:lnTo>
                  <a:lnTo>
                    <a:pt x="243" y="660"/>
                  </a:lnTo>
                  <a:lnTo>
                    <a:pt x="235" y="643"/>
                  </a:lnTo>
                  <a:lnTo>
                    <a:pt x="185" y="576"/>
                  </a:lnTo>
                  <a:lnTo>
                    <a:pt x="134" y="510"/>
                  </a:lnTo>
                  <a:lnTo>
                    <a:pt x="118" y="485"/>
                  </a:lnTo>
                  <a:lnTo>
                    <a:pt x="93" y="443"/>
                  </a:lnTo>
                  <a:lnTo>
                    <a:pt x="43" y="359"/>
                  </a:lnTo>
                  <a:lnTo>
                    <a:pt x="34" y="351"/>
                  </a:lnTo>
                  <a:lnTo>
                    <a:pt x="18" y="284"/>
                  </a:lnTo>
                  <a:lnTo>
                    <a:pt x="18" y="251"/>
                  </a:lnTo>
                  <a:lnTo>
                    <a:pt x="18" y="201"/>
                  </a:lnTo>
                  <a:lnTo>
                    <a:pt x="1" y="92"/>
                  </a:lnTo>
                  <a:lnTo>
                    <a:pt x="1" y="92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34"/>
            <p:cNvSpPr/>
            <p:nvPr/>
          </p:nvSpPr>
          <p:spPr>
            <a:xfrm>
              <a:off x="7946943" y="2723759"/>
              <a:ext cx="108422" cy="140189"/>
            </a:xfrm>
            <a:custGeom>
              <a:avLst/>
              <a:gdLst/>
              <a:ahLst/>
              <a:cxnLst/>
              <a:rect l="l" t="t" r="r" b="b"/>
              <a:pathLst>
                <a:path w="2198" h="2842" extrusionOk="0">
                  <a:moveTo>
                    <a:pt x="118" y="17"/>
                  </a:moveTo>
                  <a:lnTo>
                    <a:pt x="168" y="42"/>
                  </a:lnTo>
                  <a:lnTo>
                    <a:pt x="226" y="76"/>
                  </a:lnTo>
                  <a:lnTo>
                    <a:pt x="285" y="93"/>
                  </a:lnTo>
                  <a:lnTo>
                    <a:pt x="285" y="93"/>
                  </a:lnTo>
                  <a:lnTo>
                    <a:pt x="327" y="134"/>
                  </a:lnTo>
                  <a:lnTo>
                    <a:pt x="360" y="168"/>
                  </a:lnTo>
                  <a:lnTo>
                    <a:pt x="402" y="201"/>
                  </a:lnTo>
                  <a:lnTo>
                    <a:pt x="435" y="243"/>
                  </a:lnTo>
                  <a:lnTo>
                    <a:pt x="452" y="251"/>
                  </a:lnTo>
                  <a:lnTo>
                    <a:pt x="469" y="285"/>
                  </a:lnTo>
                  <a:lnTo>
                    <a:pt x="527" y="368"/>
                  </a:lnTo>
                  <a:lnTo>
                    <a:pt x="577" y="452"/>
                  </a:lnTo>
                  <a:lnTo>
                    <a:pt x="636" y="535"/>
                  </a:lnTo>
                  <a:lnTo>
                    <a:pt x="694" y="627"/>
                  </a:lnTo>
                  <a:lnTo>
                    <a:pt x="761" y="711"/>
                  </a:lnTo>
                  <a:lnTo>
                    <a:pt x="819" y="794"/>
                  </a:lnTo>
                  <a:lnTo>
                    <a:pt x="878" y="878"/>
                  </a:lnTo>
                  <a:lnTo>
                    <a:pt x="936" y="961"/>
                  </a:lnTo>
                  <a:lnTo>
                    <a:pt x="1003" y="1045"/>
                  </a:lnTo>
                  <a:lnTo>
                    <a:pt x="1062" y="1129"/>
                  </a:lnTo>
                  <a:lnTo>
                    <a:pt x="1129" y="1212"/>
                  </a:lnTo>
                  <a:lnTo>
                    <a:pt x="1187" y="1296"/>
                  </a:lnTo>
                  <a:lnTo>
                    <a:pt x="1312" y="1463"/>
                  </a:lnTo>
                  <a:lnTo>
                    <a:pt x="1429" y="1613"/>
                  </a:lnTo>
                  <a:lnTo>
                    <a:pt x="1446" y="1630"/>
                  </a:lnTo>
                  <a:lnTo>
                    <a:pt x="1571" y="1797"/>
                  </a:lnTo>
                  <a:lnTo>
                    <a:pt x="1638" y="1880"/>
                  </a:lnTo>
                  <a:lnTo>
                    <a:pt x="1697" y="1972"/>
                  </a:lnTo>
                  <a:lnTo>
                    <a:pt x="1763" y="2056"/>
                  </a:lnTo>
                  <a:lnTo>
                    <a:pt x="1822" y="2139"/>
                  </a:lnTo>
                  <a:lnTo>
                    <a:pt x="1889" y="2223"/>
                  </a:lnTo>
                  <a:lnTo>
                    <a:pt x="1947" y="2306"/>
                  </a:lnTo>
                  <a:lnTo>
                    <a:pt x="2014" y="2398"/>
                  </a:lnTo>
                  <a:lnTo>
                    <a:pt x="2073" y="2482"/>
                  </a:lnTo>
                  <a:lnTo>
                    <a:pt x="2131" y="2565"/>
                  </a:lnTo>
                  <a:lnTo>
                    <a:pt x="2181" y="2641"/>
                  </a:lnTo>
                  <a:lnTo>
                    <a:pt x="2198" y="2657"/>
                  </a:lnTo>
                  <a:lnTo>
                    <a:pt x="2164" y="2841"/>
                  </a:lnTo>
                  <a:lnTo>
                    <a:pt x="1972" y="2816"/>
                  </a:lnTo>
                  <a:lnTo>
                    <a:pt x="1964" y="2799"/>
                  </a:lnTo>
                  <a:lnTo>
                    <a:pt x="1914" y="2732"/>
                  </a:lnTo>
                  <a:lnTo>
                    <a:pt x="1847" y="2649"/>
                  </a:lnTo>
                  <a:lnTo>
                    <a:pt x="1780" y="2565"/>
                  </a:lnTo>
                  <a:lnTo>
                    <a:pt x="1722" y="2490"/>
                  </a:lnTo>
                  <a:lnTo>
                    <a:pt x="1655" y="2407"/>
                  </a:lnTo>
                  <a:lnTo>
                    <a:pt x="1588" y="2323"/>
                  </a:lnTo>
                  <a:lnTo>
                    <a:pt x="1521" y="2248"/>
                  </a:lnTo>
                  <a:lnTo>
                    <a:pt x="1454" y="2164"/>
                  </a:lnTo>
                  <a:lnTo>
                    <a:pt x="1379" y="2081"/>
                  </a:lnTo>
                  <a:lnTo>
                    <a:pt x="1312" y="2006"/>
                  </a:lnTo>
                  <a:lnTo>
                    <a:pt x="1179" y="1847"/>
                  </a:lnTo>
                  <a:lnTo>
                    <a:pt x="1162" y="1822"/>
                  </a:lnTo>
                  <a:lnTo>
                    <a:pt x="1037" y="1688"/>
                  </a:lnTo>
                  <a:lnTo>
                    <a:pt x="903" y="1530"/>
                  </a:lnTo>
                  <a:lnTo>
                    <a:pt x="836" y="1446"/>
                  </a:lnTo>
                  <a:lnTo>
                    <a:pt x="769" y="1362"/>
                  </a:lnTo>
                  <a:lnTo>
                    <a:pt x="702" y="1279"/>
                  </a:lnTo>
                  <a:lnTo>
                    <a:pt x="627" y="1204"/>
                  </a:lnTo>
                  <a:lnTo>
                    <a:pt x="560" y="1120"/>
                  </a:lnTo>
                  <a:lnTo>
                    <a:pt x="494" y="1037"/>
                  </a:lnTo>
                  <a:lnTo>
                    <a:pt x="427" y="953"/>
                  </a:lnTo>
                  <a:lnTo>
                    <a:pt x="368" y="870"/>
                  </a:lnTo>
                  <a:lnTo>
                    <a:pt x="301" y="786"/>
                  </a:lnTo>
                  <a:lnTo>
                    <a:pt x="235" y="702"/>
                  </a:lnTo>
                  <a:lnTo>
                    <a:pt x="168" y="619"/>
                  </a:lnTo>
                  <a:lnTo>
                    <a:pt x="109" y="527"/>
                  </a:lnTo>
                  <a:lnTo>
                    <a:pt x="84" y="502"/>
                  </a:lnTo>
                  <a:lnTo>
                    <a:pt x="76" y="485"/>
                  </a:lnTo>
                  <a:lnTo>
                    <a:pt x="59" y="435"/>
                  </a:lnTo>
                  <a:lnTo>
                    <a:pt x="42" y="377"/>
                  </a:lnTo>
                  <a:lnTo>
                    <a:pt x="17" y="327"/>
                  </a:lnTo>
                  <a:lnTo>
                    <a:pt x="1" y="276"/>
                  </a:lnTo>
                  <a:lnTo>
                    <a:pt x="1" y="276"/>
                  </a:lnTo>
                  <a:lnTo>
                    <a:pt x="1" y="210"/>
                  </a:lnTo>
                  <a:lnTo>
                    <a:pt x="1" y="151"/>
                  </a:lnTo>
                  <a:lnTo>
                    <a:pt x="1" y="93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34"/>
            <p:cNvSpPr/>
            <p:nvPr/>
          </p:nvSpPr>
          <p:spPr>
            <a:xfrm>
              <a:off x="8176070" y="2981298"/>
              <a:ext cx="53224" cy="73399"/>
            </a:xfrm>
            <a:custGeom>
              <a:avLst/>
              <a:gdLst/>
              <a:ahLst/>
              <a:cxnLst/>
              <a:rect l="l" t="t" r="r" b="b"/>
              <a:pathLst>
                <a:path w="1079" h="1488" extrusionOk="0">
                  <a:moveTo>
                    <a:pt x="343" y="9"/>
                  </a:moveTo>
                  <a:lnTo>
                    <a:pt x="385" y="34"/>
                  </a:lnTo>
                  <a:lnTo>
                    <a:pt x="402" y="59"/>
                  </a:lnTo>
                  <a:lnTo>
                    <a:pt x="418" y="68"/>
                  </a:lnTo>
                  <a:lnTo>
                    <a:pt x="443" y="101"/>
                  </a:lnTo>
                  <a:lnTo>
                    <a:pt x="460" y="126"/>
                  </a:lnTo>
                  <a:lnTo>
                    <a:pt x="468" y="143"/>
                  </a:lnTo>
                  <a:lnTo>
                    <a:pt x="493" y="176"/>
                  </a:lnTo>
                  <a:lnTo>
                    <a:pt x="510" y="218"/>
                  </a:lnTo>
                  <a:lnTo>
                    <a:pt x="535" y="252"/>
                  </a:lnTo>
                  <a:lnTo>
                    <a:pt x="552" y="293"/>
                  </a:lnTo>
                  <a:lnTo>
                    <a:pt x="577" y="335"/>
                  </a:lnTo>
                  <a:lnTo>
                    <a:pt x="594" y="369"/>
                  </a:lnTo>
                  <a:lnTo>
                    <a:pt x="619" y="410"/>
                  </a:lnTo>
                  <a:lnTo>
                    <a:pt x="661" y="486"/>
                  </a:lnTo>
                  <a:lnTo>
                    <a:pt x="702" y="561"/>
                  </a:lnTo>
                  <a:lnTo>
                    <a:pt x="752" y="636"/>
                  </a:lnTo>
                  <a:lnTo>
                    <a:pt x="794" y="711"/>
                  </a:lnTo>
                  <a:lnTo>
                    <a:pt x="803" y="719"/>
                  </a:lnTo>
                  <a:lnTo>
                    <a:pt x="844" y="786"/>
                  </a:lnTo>
                  <a:lnTo>
                    <a:pt x="894" y="861"/>
                  </a:lnTo>
                  <a:lnTo>
                    <a:pt x="986" y="1012"/>
                  </a:lnTo>
                  <a:lnTo>
                    <a:pt x="1078" y="1162"/>
                  </a:lnTo>
                  <a:lnTo>
                    <a:pt x="1078" y="1171"/>
                  </a:lnTo>
                  <a:lnTo>
                    <a:pt x="1011" y="1488"/>
                  </a:lnTo>
                  <a:lnTo>
                    <a:pt x="694" y="1421"/>
                  </a:lnTo>
                  <a:lnTo>
                    <a:pt x="694" y="1413"/>
                  </a:lnTo>
                  <a:lnTo>
                    <a:pt x="594" y="1271"/>
                  </a:lnTo>
                  <a:lnTo>
                    <a:pt x="485" y="1120"/>
                  </a:lnTo>
                  <a:lnTo>
                    <a:pt x="435" y="1045"/>
                  </a:lnTo>
                  <a:lnTo>
                    <a:pt x="393" y="978"/>
                  </a:lnTo>
                  <a:lnTo>
                    <a:pt x="385" y="970"/>
                  </a:lnTo>
                  <a:lnTo>
                    <a:pt x="335" y="895"/>
                  </a:lnTo>
                  <a:lnTo>
                    <a:pt x="285" y="811"/>
                  </a:lnTo>
                  <a:lnTo>
                    <a:pt x="234" y="736"/>
                  </a:lnTo>
                  <a:lnTo>
                    <a:pt x="184" y="653"/>
                  </a:lnTo>
                  <a:lnTo>
                    <a:pt x="159" y="611"/>
                  </a:lnTo>
                  <a:lnTo>
                    <a:pt x="143" y="577"/>
                  </a:lnTo>
                  <a:lnTo>
                    <a:pt x="118" y="536"/>
                  </a:lnTo>
                  <a:lnTo>
                    <a:pt x="92" y="494"/>
                  </a:lnTo>
                  <a:lnTo>
                    <a:pt x="67" y="452"/>
                  </a:lnTo>
                  <a:lnTo>
                    <a:pt x="51" y="410"/>
                  </a:lnTo>
                  <a:lnTo>
                    <a:pt x="26" y="369"/>
                  </a:lnTo>
                  <a:lnTo>
                    <a:pt x="17" y="344"/>
                  </a:lnTo>
                  <a:lnTo>
                    <a:pt x="9" y="318"/>
                  </a:lnTo>
                  <a:lnTo>
                    <a:pt x="1" y="268"/>
                  </a:lnTo>
                  <a:lnTo>
                    <a:pt x="1" y="252"/>
                  </a:lnTo>
                  <a:lnTo>
                    <a:pt x="1" y="218"/>
                  </a:lnTo>
                  <a:lnTo>
                    <a:pt x="1" y="168"/>
                  </a:lnTo>
                  <a:lnTo>
                    <a:pt x="1" y="168"/>
                  </a:lnTo>
                  <a:lnTo>
                    <a:pt x="101" y="76"/>
                  </a:lnTo>
                  <a:lnTo>
                    <a:pt x="218" y="18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34"/>
            <p:cNvSpPr/>
            <p:nvPr/>
          </p:nvSpPr>
          <p:spPr>
            <a:xfrm>
              <a:off x="8357398" y="3271442"/>
              <a:ext cx="98112" cy="109655"/>
            </a:xfrm>
            <a:custGeom>
              <a:avLst/>
              <a:gdLst/>
              <a:ahLst/>
              <a:cxnLst/>
              <a:rect l="l" t="t" r="r" b="b"/>
              <a:pathLst>
                <a:path w="1989" h="2223" extrusionOk="0">
                  <a:moveTo>
                    <a:pt x="92" y="0"/>
                  </a:moveTo>
                  <a:lnTo>
                    <a:pt x="293" y="34"/>
                  </a:lnTo>
                  <a:lnTo>
                    <a:pt x="309" y="42"/>
                  </a:lnTo>
                  <a:lnTo>
                    <a:pt x="468" y="126"/>
                  </a:lnTo>
                  <a:lnTo>
                    <a:pt x="468" y="126"/>
                  </a:lnTo>
                  <a:lnTo>
                    <a:pt x="702" y="368"/>
                  </a:lnTo>
                  <a:lnTo>
                    <a:pt x="819" y="493"/>
                  </a:lnTo>
                  <a:lnTo>
                    <a:pt x="936" y="618"/>
                  </a:lnTo>
                  <a:lnTo>
                    <a:pt x="1020" y="710"/>
                  </a:lnTo>
                  <a:lnTo>
                    <a:pt x="1053" y="744"/>
                  </a:lnTo>
                  <a:lnTo>
                    <a:pt x="1111" y="811"/>
                  </a:lnTo>
                  <a:lnTo>
                    <a:pt x="1162" y="869"/>
                  </a:lnTo>
                  <a:lnTo>
                    <a:pt x="1220" y="936"/>
                  </a:lnTo>
                  <a:lnTo>
                    <a:pt x="1279" y="1003"/>
                  </a:lnTo>
                  <a:lnTo>
                    <a:pt x="1337" y="1070"/>
                  </a:lnTo>
                  <a:lnTo>
                    <a:pt x="1387" y="1136"/>
                  </a:lnTo>
                  <a:lnTo>
                    <a:pt x="1446" y="1203"/>
                  </a:lnTo>
                  <a:lnTo>
                    <a:pt x="1504" y="1270"/>
                  </a:lnTo>
                  <a:lnTo>
                    <a:pt x="1554" y="1337"/>
                  </a:lnTo>
                  <a:lnTo>
                    <a:pt x="1588" y="1379"/>
                  </a:lnTo>
                  <a:lnTo>
                    <a:pt x="1604" y="1404"/>
                  </a:lnTo>
                  <a:lnTo>
                    <a:pt x="1654" y="1479"/>
                  </a:lnTo>
                  <a:lnTo>
                    <a:pt x="1705" y="1546"/>
                  </a:lnTo>
                  <a:lnTo>
                    <a:pt x="1755" y="1621"/>
                  </a:lnTo>
                  <a:lnTo>
                    <a:pt x="1805" y="1696"/>
                  </a:lnTo>
                  <a:lnTo>
                    <a:pt x="1838" y="1746"/>
                  </a:lnTo>
                  <a:lnTo>
                    <a:pt x="1847" y="1771"/>
                  </a:lnTo>
                  <a:lnTo>
                    <a:pt x="1897" y="1846"/>
                  </a:lnTo>
                  <a:lnTo>
                    <a:pt x="1938" y="1922"/>
                  </a:lnTo>
                  <a:lnTo>
                    <a:pt x="1989" y="1997"/>
                  </a:lnTo>
                  <a:lnTo>
                    <a:pt x="1955" y="2222"/>
                  </a:lnTo>
                  <a:lnTo>
                    <a:pt x="1730" y="2181"/>
                  </a:lnTo>
                  <a:lnTo>
                    <a:pt x="1671" y="2114"/>
                  </a:lnTo>
                  <a:lnTo>
                    <a:pt x="1613" y="2055"/>
                  </a:lnTo>
                  <a:lnTo>
                    <a:pt x="1554" y="1988"/>
                  </a:lnTo>
                  <a:lnTo>
                    <a:pt x="1537" y="1972"/>
                  </a:lnTo>
                  <a:lnTo>
                    <a:pt x="1504" y="1930"/>
                  </a:lnTo>
                  <a:lnTo>
                    <a:pt x="1446" y="1872"/>
                  </a:lnTo>
                  <a:lnTo>
                    <a:pt x="1387" y="1805"/>
                  </a:lnTo>
                  <a:lnTo>
                    <a:pt x="1329" y="1746"/>
                  </a:lnTo>
                  <a:lnTo>
                    <a:pt x="1270" y="1688"/>
                  </a:lnTo>
                  <a:lnTo>
                    <a:pt x="1245" y="1663"/>
                  </a:lnTo>
                  <a:lnTo>
                    <a:pt x="1212" y="1629"/>
                  </a:lnTo>
                  <a:lnTo>
                    <a:pt x="1153" y="1562"/>
                  </a:lnTo>
                  <a:lnTo>
                    <a:pt x="1095" y="1504"/>
                  </a:lnTo>
                  <a:lnTo>
                    <a:pt x="1045" y="1437"/>
                  </a:lnTo>
                  <a:lnTo>
                    <a:pt x="986" y="1379"/>
                  </a:lnTo>
                  <a:lnTo>
                    <a:pt x="928" y="1320"/>
                  </a:lnTo>
                  <a:lnTo>
                    <a:pt x="869" y="1262"/>
                  </a:lnTo>
                  <a:lnTo>
                    <a:pt x="811" y="1195"/>
                  </a:lnTo>
                  <a:lnTo>
                    <a:pt x="752" y="1136"/>
                  </a:lnTo>
                  <a:lnTo>
                    <a:pt x="694" y="1078"/>
                  </a:lnTo>
                  <a:lnTo>
                    <a:pt x="660" y="1044"/>
                  </a:lnTo>
                  <a:lnTo>
                    <a:pt x="577" y="953"/>
                  </a:lnTo>
                  <a:lnTo>
                    <a:pt x="460" y="836"/>
                  </a:lnTo>
                  <a:lnTo>
                    <a:pt x="343" y="719"/>
                  </a:lnTo>
                  <a:lnTo>
                    <a:pt x="109" y="476"/>
                  </a:lnTo>
                  <a:lnTo>
                    <a:pt x="109" y="476"/>
                  </a:lnTo>
                  <a:lnTo>
                    <a:pt x="25" y="309"/>
                  </a:lnTo>
                  <a:lnTo>
                    <a:pt x="17" y="293"/>
                  </a:lnTo>
                  <a:lnTo>
                    <a:pt x="0" y="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34"/>
            <p:cNvSpPr/>
            <p:nvPr/>
          </p:nvSpPr>
          <p:spPr>
            <a:xfrm>
              <a:off x="8328936" y="3451488"/>
              <a:ext cx="95251" cy="115032"/>
            </a:xfrm>
            <a:custGeom>
              <a:avLst/>
              <a:gdLst/>
              <a:ahLst/>
              <a:cxnLst/>
              <a:rect l="l" t="t" r="r" b="b"/>
              <a:pathLst>
                <a:path w="1931" h="2332" extrusionOk="0">
                  <a:moveTo>
                    <a:pt x="143" y="43"/>
                  </a:moveTo>
                  <a:lnTo>
                    <a:pt x="185" y="68"/>
                  </a:lnTo>
                  <a:lnTo>
                    <a:pt x="226" y="93"/>
                  </a:lnTo>
                  <a:lnTo>
                    <a:pt x="268" y="110"/>
                  </a:lnTo>
                  <a:lnTo>
                    <a:pt x="268" y="118"/>
                  </a:lnTo>
                  <a:lnTo>
                    <a:pt x="293" y="151"/>
                  </a:lnTo>
                  <a:lnTo>
                    <a:pt x="318" y="185"/>
                  </a:lnTo>
                  <a:lnTo>
                    <a:pt x="343" y="218"/>
                  </a:lnTo>
                  <a:lnTo>
                    <a:pt x="368" y="252"/>
                  </a:lnTo>
                  <a:lnTo>
                    <a:pt x="394" y="293"/>
                  </a:lnTo>
                  <a:lnTo>
                    <a:pt x="410" y="327"/>
                  </a:lnTo>
                  <a:lnTo>
                    <a:pt x="435" y="360"/>
                  </a:lnTo>
                  <a:lnTo>
                    <a:pt x="460" y="394"/>
                  </a:lnTo>
                  <a:lnTo>
                    <a:pt x="485" y="427"/>
                  </a:lnTo>
                  <a:lnTo>
                    <a:pt x="502" y="452"/>
                  </a:lnTo>
                  <a:lnTo>
                    <a:pt x="511" y="460"/>
                  </a:lnTo>
                  <a:lnTo>
                    <a:pt x="536" y="494"/>
                  </a:lnTo>
                  <a:lnTo>
                    <a:pt x="561" y="527"/>
                  </a:lnTo>
                  <a:lnTo>
                    <a:pt x="586" y="561"/>
                  </a:lnTo>
                  <a:lnTo>
                    <a:pt x="611" y="594"/>
                  </a:lnTo>
                  <a:lnTo>
                    <a:pt x="636" y="628"/>
                  </a:lnTo>
                  <a:lnTo>
                    <a:pt x="661" y="661"/>
                  </a:lnTo>
                  <a:lnTo>
                    <a:pt x="661" y="661"/>
                  </a:lnTo>
                  <a:lnTo>
                    <a:pt x="686" y="694"/>
                  </a:lnTo>
                  <a:lnTo>
                    <a:pt x="703" y="728"/>
                  </a:lnTo>
                  <a:lnTo>
                    <a:pt x="728" y="761"/>
                  </a:lnTo>
                  <a:lnTo>
                    <a:pt x="753" y="795"/>
                  </a:lnTo>
                  <a:lnTo>
                    <a:pt x="778" y="828"/>
                  </a:lnTo>
                  <a:lnTo>
                    <a:pt x="811" y="853"/>
                  </a:lnTo>
                  <a:lnTo>
                    <a:pt x="811" y="853"/>
                  </a:lnTo>
                  <a:lnTo>
                    <a:pt x="828" y="886"/>
                  </a:lnTo>
                  <a:lnTo>
                    <a:pt x="853" y="920"/>
                  </a:lnTo>
                  <a:lnTo>
                    <a:pt x="878" y="953"/>
                  </a:lnTo>
                  <a:lnTo>
                    <a:pt x="903" y="987"/>
                  </a:lnTo>
                  <a:lnTo>
                    <a:pt x="928" y="1020"/>
                  </a:lnTo>
                  <a:lnTo>
                    <a:pt x="953" y="1045"/>
                  </a:lnTo>
                  <a:lnTo>
                    <a:pt x="978" y="1079"/>
                  </a:lnTo>
                  <a:lnTo>
                    <a:pt x="1003" y="1112"/>
                  </a:lnTo>
                  <a:lnTo>
                    <a:pt x="1037" y="1145"/>
                  </a:lnTo>
                  <a:lnTo>
                    <a:pt x="1062" y="1179"/>
                  </a:lnTo>
                  <a:lnTo>
                    <a:pt x="1070" y="1196"/>
                  </a:lnTo>
                  <a:lnTo>
                    <a:pt x="1087" y="1204"/>
                  </a:lnTo>
                  <a:lnTo>
                    <a:pt x="1112" y="1237"/>
                  </a:lnTo>
                  <a:lnTo>
                    <a:pt x="1137" y="1271"/>
                  </a:lnTo>
                  <a:lnTo>
                    <a:pt x="1196" y="1329"/>
                  </a:lnTo>
                  <a:lnTo>
                    <a:pt x="1246" y="1396"/>
                  </a:lnTo>
                  <a:lnTo>
                    <a:pt x="1304" y="1455"/>
                  </a:lnTo>
                  <a:lnTo>
                    <a:pt x="1363" y="1521"/>
                  </a:lnTo>
                  <a:lnTo>
                    <a:pt x="1421" y="1580"/>
                  </a:lnTo>
                  <a:lnTo>
                    <a:pt x="1429" y="1588"/>
                  </a:lnTo>
                  <a:lnTo>
                    <a:pt x="1480" y="1638"/>
                  </a:lnTo>
                  <a:lnTo>
                    <a:pt x="1538" y="1697"/>
                  </a:lnTo>
                  <a:lnTo>
                    <a:pt x="1597" y="1755"/>
                  </a:lnTo>
                  <a:lnTo>
                    <a:pt x="1655" y="1814"/>
                  </a:lnTo>
                  <a:lnTo>
                    <a:pt x="1713" y="1872"/>
                  </a:lnTo>
                  <a:lnTo>
                    <a:pt x="1780" y="1931"/>
                  </a:lnTo>
                  <a:lnTo>
                    <a:pt x="1839" y="1989"/>
                  </a:lnTo>
                  <a:lnTo>
                    <a:pt x="1906" y="2039"/>
                  </a:lnTo>
                  <a:lnTo>
                    <a:pt x="1931" y="2307"/>
                  </a:lnTo>
                  <a:lnTo>
                    <a:pt x="1663" y="2332"/>
                  </a:lnTo>
                  <a:lnTo>
                    <a:pt x="1597" y="2273"/>
                  </a:lnTo>
                  <a:lnTo>
                    <a:pt x="1530" y="2223"/>
                  </a:lnTo>
                  <a:lnTo>
                    <a:pt x="1455" y="2165"/>
                  </a:lnTo>
                  <a:lnTo>
                    <a:pt x="1388" y="2106"/>
                  </a:lnTo>
                  <a:lnTo>
                    <a:pt x="1321" y="2048"/>
                  </a:lnTo>
                  <a:lnTo>
                    <a:pt x="1254" y="1989"/>
                  </a:lnTo>
                  <a:lnTo>
                    <a:pt x="1187" y="1931"/>
                  </a:lnTo>
                  <a:lnTo>
                    <a:pt x="1137" y="1889"/>
                  </a:lnTo>
                  <a:lnTo>
                    <a:pt x="1129" y="1872"/>
                  </a:lnTo>
                  <a:lnTo>
                    <a:pt x="1062" y="1814"/>
                  </a:lnTo>
                  <a:lnTo>
                    <a:pt x="995" y="1747"/>
                  </a:lnTo>
                  <a:lnTo>
                    <a:pt x="937" y="1688"/>
                  </a:lnTo>
                  <a:lnTo>
                    <a:pt x="878" y="1622"/>
                  </a:lnTo>
                  <a:lnTo>
                    <a:pt x="811" y="1563"/>
                  </a:lnTo>
                  <a:lnTo>
                    <a:pt x="786" y="1530"/>
                  </a:lnTo>
                  <a:lnTo>
                    <a:pt x="753" y="1496"/>
                  </a:lnTo>
                  <a:lnTo>
                    <a:pt x="736" y="1480"/>
                  </a:lnTo>
                  <a:lnTo>
                    <a:pt x="728" y="1463"/>
                  </a:lnTo>
                  <a:lnTo>
                    <a:pt x="694" y="1429"/>
                  </a:lnTo>
                  <a:lnTo>
                    <a:pt x="669" y="1396"/>
                  </a:lnTo>
                  <a:lnTo>
                    <a:pt x="636" y="1363"/>
                  </a:lnTo>
                  <a:lnTo>
                    <a:pt x="611" y="1329"/>
                  </a:lnTo>
                  <a:lnTo>
                    <a:pt x="577" y="1287"/>
                  </a:lnTo>
                  <a:lnTo>
                    <a:pt x="552" y="1254"/>
                  </a:lnTo>
                  <a:lnTo>
                    <a:pt x="527" y="1221"/>
                  </a:lnTo>
                  <a:lnTo>
                    <a:pt x="502" y="1187"/>
                  </a:lnTo>
                  <a:lnTo>
                    <a:pt x="469" y="1154"/>
                  </a:lnTo>
                  <a:lnTo>
                    <a:pt x="452" y="1120"/>
                  </a:lnTo>
                  <a:lnTo>
                    <a:pt x="452" y="1112"/>
                  </a:lnTo>
                  <a:lnTo>
                    <a:pt x="427" y="1079"/>
                  </a:lnTo>
                  <a:lnTo>
                    <a:pt x="402" y="1045"/>
                  </a:lnTo>
                  <a:lnTo>
                    <a:pt x="377" y="1003"/>
                  </a:lnTo>
                  <a:lnTo>
                    <a:pt x="352" y="970"/>
                  </a:lnTo>
                  <a:lnTo>
                    <a:pt x="327" y="928"/>
                  </a:lnTo>
                  <a:lnTo>
                    <a:pt x="302" y="895"/>
                  </a:lnTo>
                  <a:lnTo>
                    <a:pt x="302" y="895"/>
                  </a:lnTo>
                  <a:lnTo>
                    <a:pt x="285" y="853"/>
                  </a:lnTo>
                  <a:lnTo>
                    <a:pt x="260" y="820"/>
                  </a:lnTo>
                  <a:lnTo>
                    <a:pt x="235" y="778"/>
                  </a:lnTo>
                  <a:lnTo>
                    <a:pt x="218" y="736"/>
                  </a:lnTo>
                  <a:lnTo>
                    <a:pt x="193" y="703"/>
                  </a:lnTo>
                  <a:lnTo>
                    <a:pt x="176" y="661"/>
                  </a:lnTo>
                  <a:lnTo>
                    <a:pt x="168" y="644"/>
                  </a:lnTo>
                  <a:lnTo>
                    <a:pt x="151" y="619"/>
                  </a:lnTo>
                  <a:lnTo>
                    <a:pt x="135" y="577"/>
                  </a:lnTo>
                  <a:lnTo>
                    <a:pt x="118" y="536"/>
                  </a:lnTo>
                  <a:lnTo>
                    <a:pt x="93" y="494"/>
                  </a:lnTo>
                  <a:lnTo>
                    <a:pt x="76" y="460"/>
                  </a:lnTo>
                  <a:lnTo>
                    <a:pt x="59" y="419"/>
                  </a:lnTo>
                  <a:lnTo>
                    <a:pt x="59" y="419"/>
                  </a:lnTo>
                  <a:lnTo>
                    <a:pt x="43" y="377"/>
                  </a:lnTo>
                  <a:lnTo>
                    <a:pt x="26" y="335"/>
                  </a:lnTo>
                  <a:lnTo>
                    <a:pt x="9" y="293"/>
                  </a:lnTo>
                  <a:lnTo>
                    <a:pt x="1" y="252"/>
                  </a:lnTo>
                  <a:lnTo>
                    <a:pt x="1" y="243"/>
                  </a:lnTo>
                  <a:lnTo>
                    <a:pt x="9" y="193"/>
                  </a:lnTo>
                  <a:lnTo>
                    <a:pt x="18" y="143"/>
                  </a:lnTo>
                  <a:lnTo>
                    <a:pt x="26" y="93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34"/>
            <p:cNvSpPr/>
            <p:nvPr/>
          </p:nvSpPr>
          <p:spPr>
            <a:xfrm>
              <a:off x="8142675" y="3497264"/>
              <a:ext cx="137278" cy="153754"/>
            </a:xfrm>
            <a:custGeom>
              <a:avLst/>
              <a:gdLst/>
              <a:ahLst/>
              <a:cxnLst/>
              <a:rect l="l" t="t" r="r" b="b"/>
              <a:pathLst>
                <a:path w="2783" h="3117" extrusionOk="0">
                  <a:moveTo>
                    <a:pt x="335" y="0"/>
                  </a:moveTo>
                  <a:lnTo>
                    <a:pt x="360" y="25"/>
                  </a:lnTo>
                  <a:lnTo>
                    <a:pt x="385" y="75"/>
                  </a:lnTo>
                  <a:lnTo>
                    <a:pt x="419" y="126"/>
                  </a:lnTo>
                  <a:lnTo>
                    <a:pt x="452" y="167"/>
                  </a:lnTo>
                  <a:lnTo>
                    <a:pt x="494" y="217"/>
                  </a:lnTo>
                  <a:lnTo>
                    <a:pt x="527" y="259"/>
                  </a:lnTo>
                  <a:lnTo>
                    <a:pt x="561" y="309"/>
                  </a:lnTo>
                  <a:lnTo>
                    <a:pt x="594" y="351"/>
                  </a:lnTo>
                  <a:lnTo>
                    <a:pt x="627" y="393"/>
                  </a:lnTo>
                  <a:lnTo>
                    <a:pt x="627" y="393"/>
                  </a:lnTo>
                  <a:lnTo>
                    <a:pt x="661" y="443"/>
                  </a:lnTo>
                  <a:lnTo>
                    <a:pt x="703" y="485"/>
                  </a:lnTo>
                  <a:lnTo>
                    <a:pt x="736" y="535"/>
                  </a:lnTo>
                  <a:lnTo>
                    <a:pt x="769" y="577"/>
                  </a:lnTo>
                  <a:lnTo>
                    <a:pt x="811" y="618"/>
                  </a:lnTo>
                  <a:lnTo>
                    <a:pt x="845" y="669"/>
                  </a:lnTo>
                  <a:lnTo>
                    <a:pt x="886" y="710"/>
                  </a:lnTo>
                  <a:lnTo>
                    <a:pt x="920" y="752"/>
                  </a:lnTo>
                  <a:lnTo>
                    <a:pt x="962" y="794"/>
                  </a:lnTo>
                  <a:lnTo>
                    <a:pt x="995" y="844"/>
                  </a:lnTo>
                  <a:lnTo>
                    <a:pt x="1020" y="869"/>
                  </a:lnTo>
                  <a:lnTo>
                    <a:pt x="1037" y="886"/>
                  </a:lnTo>
                  <a:lnTo>
                    <a:pt x="1079" y="928"/>
                  </a:lnTo>
                  <a:lnTo>
                    <a:pt x="1112" y="969"/>
                  </a:lnTo>
                  <a:lnTo>
                    <a:pt x="1154" y="1011"/>
                  </a:lnTo>
                  <a:lnTo>
                    <a:pt x="1187" y="1061"/>
                  </a:lnTo>
                  <a:lnTo>
                    <a:pt x="1229" y="1103"/>
                  </a:lnTo>
                  <a:lnTo>
                    <a:pt x="1271" y="1145"/>
                  </a:lnTo>
                  <a:lnTo>
                    <a:pt x="1312" y="1187"/>
                  </a:lnTo>
                  <a:lnTo>
                    <a:pt x="1346" y="1228"/>
                  </a:lnTo>
                  <a:lnTo>
                    <a:pt x="1429" y="1312"/>
                  </a:lnTo>
                  <a:lnTo>
                    <a:pt x="1471" y="1354"/>
                  </a:lnTo>
                  <a:lnTo>
                    <a:pt x="1513" y="1395"/>
                  </a:lnTo>
                  <a:lnTo>
                    <a:pt x="1588" y="1487"/>
                  </a:lnTo>
                  <a:lnTo>
                    <a:pt x="1672" y="1571"/>
                  </a:lnTo>
                  <a:lnTo>
                    <a:pt x="1705" y="1604"/>
                  </a:lnTo>
                  <a:lnTo>
                    <a:pt x="1755" y="1654"/>
                  </a:lnTo>
                  <a:lnTo>
                    <a:pt x="1830" y="1738"/>
                  </a:lnTo>
                  <a:lnTo>
                    <a:pt x="1914" y="1821"/>
                  </a:lnTo>
                  <a:lnTo>
                    <a:pt x="1939" y="1846"/>
                  </a:lnTo>
                  <a:lnTo>
                    <a:pt x="1997" y="1913"/>
                  </a:lnTo>
                  <a:lnTo>
                    <a:pt x="2073" y="2005"/>
                  </a:lnTo>
                  <a:lnTo>
                    <a:pt x="2148" y="2089"/>
                  </a:lnTo>
                  <a:lnTo>
                    <a:pt x="2190" y="2131"/>
                  </a:lnTo>
                  <a:lnTo>
                    <a:pt x="2231" y="2181"/>
                  </a:lnTo>
                  <a:lnTo>
                    <a:pt x="2307" y="2273"/>
                  </a:lnTo>
                  <a:lnTo>
                    <a:pt x="2382" y="2364"/>
                  </a:lnTo>
                  <a:lnTo>
                    <a:pt x="2457" y="2448"/>
                  </a:lnTo>
                  <a:lnTo>
                    <a:pt x="2457" y="2448"/>
                  </a:lnTo>
                  <a:lnTo>
                    <a:pt x="2607" y="2632"/>
                  </a:lnTo>
                  <a:lnTo>
                    <a:pt x="2766" y="2807"/>
                  </a:lnTo>
                  <a:lnTo>
                    <a:pt x="2783" y="3116"/>
                  </a:lnTo>
                  <a:lnTo>
                    <a:pt x="2465" y="3108"/>
                  </a:lnTo>
                  <a:lnTo>
                    <a:pt x="2290" y="2966"/>
                  </a:lnTo>
                  <a:lnTo>
                    <a:pt x="2106" y="2807"/>
                  </a:lnTo>
                  <a:lnTo>
                    <a:pt x="2106" y="2807"/>
                  </a:lnTo>
                  <a:lnTo>
                    <a:pt x="2023" y="2732"/>
                  </a:lnTo>
                  <a:lnTo>
                    <a:pt x="1931" y="2657"/>
                  </a:lnTo>
                  <a:lnTo>
                    <a:pt x="1839" y="2582"/>
                  </a:lnTo>
                  <a:lnTo>
                    <a:pt x="1789" y="2540"/>
                  </a:lnTo>
                  <a:lnTo>
                    <a:pt x="1747" y="2498"/>
                  </a:lnTo>
                  <a:lnTo>
                    <a:pt x="1655" y="2415"/>
                  </a:lnTo>
                  <a:lnTo>
                    <a:pt x="1571" y="2339"/>
                  </a:lnTo>
                  <a:lnTo>
                    <a:pt x="1505" y="2273"/>
                  </a:lnTo>
                  <a:lnTo>
                    <a:pt x="1480" y="2247"/>
                  </a:lnTo>
                  <a:lnTo>
                    <a:pt x="1396" y="2164"/>
                  </a:lnTo>
                  <a:lnTo>
                    <a:pt x="1312" y="2072"/>
                  </a:lnTo>
                  <a:lnTo>
                    <a:pt x="1262" y="2022"/>
                  </a:lnTo>
                  <a:lnTo>
                    <a:pt x="1229" y="1989"/>
                  </a:lnTo>
                  <a:lnTo>
                    <a:pt x="1154" y="1888"/>
                  </a:lnTo>
                  <a:lnTo>
                    <a:pt x="1070" y="1796"/>
                  </a:lnTo>
                  <a:lnTo>
                    <a:pt x="1028" y="1746"/>
                  </a:lnTo>
                  <a:lnTo>
                    <a:pt x="995" y="1704"/>
                  </a:lnTo>
                  <a:lnTo>
                    <a:pt x="920" y="1613"/>
                  </a:lnTo>
                  <a:lnTo>
                    <a:pt x="878" y="1562"/>
                  </a:lnTo>
                  <a:lnTo>
                    <a:pt x="845" y="1512"/>
                  </a:lnTo>
                  <a:lnTo>
                    <a:pt x="803" y="1462"/>
                  </a:lnTo>
                  <a:lnTo>
                    <a:pt x="769" y="1412"/>
                  </a:lnTo>
                  <a:lnTo>
                    <a:pt x="728" y="1370"/>
                  </a:lnTo>
                  <a:lnTo>
                    <a:pt x="694" y="1320"/>
                  </a:lnTo>
                  <a:lnTo>
                    <a:pt x="661" y="1270"/>
                  </a:lnTo>
                  <a:lnTo>
                    <a:pt x="619" y="1220"/>
                  </a:lnTo>
                  <a:lnTo>
                    <a:pt x="611" y="1203"/>
                  </a:lnTo>
                  <a:lnTo>
                    <a:pt x="586" y="1170"/>
                  </a:lnTo>
                  <a:lnTo>
                    <a:pt x="552" y="1120"/>
                  </a:lnTo>
                  <a:lnTo>
                    <a:pt x="519" y="1070"/>
                  </a:lnTo>
                  <a:lnTo>
                    <a:pt x="485" y="1019"/>
                  </a:lnTo>
                  <a:lnTo>
                    <a:pt x="452" y="969"/>
                  </a:lnTo>
                  <a:lnTo>
                    <a:pt x="410" y="911"/>
                  </a:lnTo>
                  <a:lnTo>
                    <a:pt x="377" y="861"/>
                  </a:lnTo>
                  <a:lnTo>
                    <a:pt x="343" y="811"/>
                  </a:lnTo>
                  <a:lnTo>
                    <a:pt x="318" y="760"/>
                  </a:lnTo>
                  <a:lnTo>
                    <a:pt x="285" y="702"/>
                  </a:lnTo>
                  <a:lnTo>
                    <a:pt x="252" y="652"/>
                  </a:lnTo>
                  <a:lnTo>
                    <a:pt x="252" y="652"/>
                  </a:lnTo>
                  <a:lnTo>
                    <a:pt x="226" y="602"/>
                  </a:lnTo>
                  <a:lnTo>
                    <a:pt x="193" y="552"/>
                  </a:lnTo>
                  <a:lnTo>
                    <a:pt x="160" y="493"/>
                  </a:lnTo>
                  <a:lnTo>
                    <a:pt x="135" y="443"/>
                  </a:lnTo>
                  <a:lnTo>
                    <a:pt x="101" y="393"/>
                  </a:lnTo>
                  <a:lnTo>
                    <a:pt x="76" y="334"/>
                  </a:lnTo>
                  <a:lnTo>
                    <a:pt x="51" y="284"/>
                  </a:lnTo>
                  <a:lnTo>
                    <a:pt x="18" y="226"/>
                  </a:lnTo>
                  <a:lnTo>
                    <a:pt x="1" y="192"/>
                  </a:lnTo>
                  <a:lnTo>
                    <a:pt x="26" y="159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34"/>
            <p:cNvSpPr/>
            <p:nvPr/>
          </p:nvSpPr>
          <p:spPr>
            <a:xfrm>
              <a:off x="8159200" y="3213335"/>
              <a:ext cx="77099" cy="80404"/>
            </a:xfrm>
            <a:custGeom>
              <a:avLst/>
              <a:gdLst/>
              <a:ahLst/>
              <a:cxnLst/>
              <a:rect l="l" t="t" r="r" b="b"/>
              <a:pathLst>
                <a:path w="1563" h="1630" extrusionOk="0">
                  <a:moveTo>
                    <a:pt x="84" y="0"/>
                  </a:moveTo>
                  <a:lnTo>
                    <a:pt x="159" y="9"/>
                  </a:lnTo>
                  <a:lnTo>
                    <a:pt x="159" y="9"/>
                  </a:lnTo>
                  <a:lnTo>
                    <a:pt x="234" y="17"/>
                  </a:lnTo>
                  <a:lnTo>
                    <a:pt x="259" y="17"/>
                  </a:lnTo>
                  <a:lnTo>
                    <a:pt x="292" y="59"/>
                  </a:lnTo>
                  <a:lnTo>
                    <a:pt x="343" y="101"/>
                  </a:lnTo>
                  <a:lnTo>
                    <a:pt x="393" y="142"/>
                  </a:lnTo>
                  <a:lnTo>
                    <a:pt x="434" y="184"/>
                  </a:lnTo>
                  <a:lnTo>
                    <a:pt x="485" y="234"/>
                  </a:lnTo>
                  <a:lnTo>
                    <a:pt x="535" y="276"/>
                  </a:lnTo>
                  <a:lnTo>
                    <a:pt x="576" y="318"/>
                  </a:lnTo>
                  <a:lnTo>
                    <a:pt x="585" y="318"/>
                  </a:lnTo>
                  <a:lnTo>
                    <a:pt x="618" y="360"/>
                  </a:lnTo>
                  <a:lnTo>
                    <a:pt x="668" y="410"/>
                  </a:lnTo>
                  <a:lnTo>
                    <a:pt x="710" y="451"/>
                  </a:lnTo>
                  <a:lnTo>
                    <a:pt x="802" y="543"/>
                  </a:lnTo>
                  <a:lnTo>
                    <a:pt x="886" y="644"/>
                  </a:lnTo>
                  <a:lnTo>
                    <a:pt x="977" y="735"/>
                  </a:lnTo>
                  <a:lnTo>
                    <a:pt x="1028" y="786"/>
                  </a:lnTo>
                  <a:lnTo>
                    <a:pt x="1061" y="827"/>
                  </a:lnTo>
                  <a:lnTo>
                    <a:pt x="1145" y="928"/>
                  </a:lnTo>
                  <a:lnTo>
                    <a:pt x="1228" y="1020"/>
                  </a:lnTo>
                  <a:lnTo>
                    <a:pt x="1312" y="1120"/>
                  </a:lnTo>
                  <a:lnTo>
                    <a:pt x="1395" y="1212"/>
                  </a:lnTo>
                  <a:lnTo>
                    <a:pt x="1562" y="1404"/>
                  </a:lnTo>
                  <a:lnTo>
                    <a:pt x="1562" y="1412"/>
                  </a:lnTo>
                  <a:lnTo>
                    <a:pt x="1554" y="1629"/>
                  </a:lnTo>
                  <a:lnTo>
                    <a:pt x="1337" y="1613"/>
                  </a:lnTo>
                  <a:lnTo>
                    <a:pt x="1328" y="1604"/>
                  </a:lnTo>
                  <a:lnTo>
                    <a:pt x="1161" y="1429"/>
                  </a:lnTo>
                  <a:lnTo>
                    <a:pt x="1078" y="1337"/>
                  </a:lnTo>
                  <a:lnTo>
                    <a:pt x="986" y="1237"/>
                  </a:lnTo>
                  <a:lnTo>
                    <a:pt x="902" y="1145"/>
                  </a:lnTo>
                  <a:lnTo>
                    <a:pt x="810" y="1061"/>
                  </a:lnTo>
                  <a:lnTo>
                    <a:pt x="777" y="1020"/>
                  </a:lnTo>
                  <a:lnTo>
                    <a:pt x="727" y="969"/>
                  </a:lnTo>
                  <a:lnTo>
                    <a:pt x="643" y="877"/>
                  </a:lnTo>
                  <a:lnTo>
                    <a:pt x="551" y="786"/>
                  </a:lnTo>
                  <a:lnTo>
                    <a:pt x="460" y="694"/>
                  </a:lnTo>
                  <a:lnTo>
                    <a:pt x="418" y="652"/>
                  </a:lnTo>
                  <a:lnTo>
                    <a:pt x="376" y="610"/>
                  </a:lnTo>
                  <a:lnTo>
                    <a:pt x="334" y="568"/>
                  </a:lnTo>
                  <a:lnTo>
                    <a:pt x="334" y="568"/>
                  </a:lnTo>
                  <a:lnTo>
                    <a:pt x="292" y="527"/>
                  </a:lnTo>
                  <a:lnTo>
                    <a:pt x="251" y="485"/>
                  </a:lnTo>
                  <a:lnTo>
                    <a:pt x="201" y="435"/>
                  </a:lnTo>
                  <a:lnTo>
                    <a:pt x="159" y="393"/>
                  </a:lnTo>
                  <a:lnTo>
                    <a:pt x="109" y="351"/>
                  </a:lnTo>
                  <a:lnTo>
                    <a:pt x="67" y="309"/>
                  </a:lnTo>
                  <a:lnTo>
                    <a:pt x="33" y="276"/>
                  </a:lnTo>
                  <a:lnTo>
                    <a:pt x="33" y="251"/>
                  </a:lnTo>
                  <a:lnTo>
                    <a:pt x="17" y="184"/>
                  </a:lnTo>
                  <a:lnTo>
                    <a:pt x="17" y="184"/>
                  </a:lnTo>
                  <a:lnTo>
                    <a:pt x="0" y="109"/>
                  </a:lnTo>
                  <a:lnTo>
                    <a:pt x="0" y="109"/>
                  </a:lnTo>
                  <a:lnTo>
                    <a:pt x="0" y="17"/>
                  </a:lnTo>
                  <a:lnTo>
                    <a:pt x="92" y="17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34"/>
            <p:cNvSpPr/>
            <p:nvPr/>
          </p:nvSpPr>
          <p:spPr>
            <a:xfrm>
              <a:off x="7862051" y="2825966"/>
              <a:ext cx="86619" cy="103094"/>
            </a:xfrm>
            <a:custGeom>
              <a:avLst/>
              <a:gdLst/>
              <a:ahLst/>
              <a:cxnLst/>
              <a:rect l="l" t="t" r="r" b="b"/>
              <a:pathLst>
                <a:path w="1756" h="2090" extrusionOk="0">
                  <a:moveTo>
                    <a:pt x="101" y="26"/>
                  </a:moveTo>
                  <a:lnTo>
                    <a:pt x="176" y="67"/>
                  </a:lnTo>
                  <a:lnTo>
                    <a:pt x="260" y="92"/>
                  </a:lnTo>
                  <a:lnTo>
                    <a:pt x="268" y="101"/>
                  </a:lnTo>
                  <a:lnTo>
                    <a:pt x="327" y="151"/>
                  </a:lnTo>
                  <a:lnTo>
                    <a:pt x="385" y="201"/>
                  </a:lnTo>
                  <a:lnTo>
                    <a:pt x="418" y="226"/>
                  </a:lnTo>
                  <a:lnTo>
                    <a:pt x="435" y="259"/>
                  </a:lnTo>
                  <a:lnTo>
                    <a:pt x="477" y="318"/>
                  </a:lnTo>
                  <a:lnTo>
                    <a:pt x="527" y="376"/>
                  </a:lnTo>
                  <a:lnTo>
                    <a:pt x="569" y="443"/>
                  </a:lnTo>
                  <a:lnTo>
                    <a:pt x="611" y="502"/>
                  </a:lnTo>
                  <a:lnTo>
                    <a:pt x="652" y="560"/>
                  </a:lnTo>
                  <a:lnTo>
                    <a:pt x="703" y="619"/>
                  </a:lnTo>
                  <a:lnTo>
                    <a:pt x="744" y="677"/>
                  </a:lnTo>
                  <a:lnTo>
                    <a:pt x="794" y="744"/>
                  </a:lnTo>
                  <a:lnTo>
                    <a:pt x="845" y="803"/>
                  </a:lnTo>
                  <a:lnTo>
                    <a:pt x="886" y="861"/>
                  </a:lnTo>
                  <a:lnTo>
                    <a:pt x="936" y="919"/>
                  </a:lnTo>
                  <a:lnTo>
                    <a:pt x="987" y="978"/>
                  </a:lnTo>
                  <a:lnTo>
                    <a:pt x="1037" y="1036"/>
                  </a:lnTo>
                  <a:lnTo>
                    <a:pt x="1087" y="1095"/>
                  </a:lnTo>
                  <a:lnTo>
                    <a:pt x="1129" y="1153"/>
                  </a:lnTo>
                  <a:lnTo>
                    <a:pt x="1137" y="1162"/>
                  </a:lnTo>
                  <a:lnTo>
                    <a:pt x="1229" y="1262"/>
                  </a:lnTo>
                  <a:lnTo>
                    <a:pt x="1337" y="1379"/>
                  </a:lnTo>
                  <a:lnTo>
                    <a:pt x="1438" y="1496"/>
                  </a:lnTo>
                  <a:lnTo>
                    <a:pt x="1546" y="1613"/>
                  </a:lnTo>
                  <a:lnTo>
                    <a:pt x="1647" y="1730"/>
                  </a:lnTo>
                  <a:lnTo>
                    <a:pt x="1747" y="1830"/>
                  </a:lnTo>
                  <a:lnTo>
                    <a:pt x="1755" y="1838"/>
                  </a:lnTo>
                  <a:lnTo>
                    <a:pt x="1738" y="2089"/>
                  </a:lnTo>
                  <a:lnTo>
                    <a:pt x="1496" y="2081"/>
                  </a:lnTo>
                  <a:lnTo>
                    <a:pt x="1488" y="2072"/>
                  </a:lnTo>
                  <a:lnTo>
                    <a:pt x="1388" y="1964"/>
                  </a:lnTo>
                  <a:lnTo>
                    <a:pt x="1279" y="1855"/>
                  </a:lnTo>
                  <a:lnTo>
                    <a:pt x="1179" y="1738"/>
                  </a:lnTo>
                  <a:lnTo>
                    <a:pt x="1070" y="1630"/>
                  </a:lnTo>
                  <a:lnTo>
                    <a:pt x="970" y="1521"/>
                  </a:lnTo>
                  <a:lnTo>
                    <a:pt x="870" y="1412"/>
                  </a:lnTo>
                  <a:lnTo>
                    <a:pt x="861" y="1404"/>
                  </a:lnTo>
                  <a:lnTo>
                    <a:pt x="803" y="1346"/>
                  </a:lnTo>
                  <a:lnTo>
                    <a:pt x="753" y="1287"/>
                  </a:lnTo>
                  <a:lnTo>
                    <a:pt x="703" y="1237"/>
                  </a:lnTo>
                  <a:lnTo>
                    <a:pt x="652" y="1178"/>
                  </a:lnTo>
                  <a:lnTo>
                    <a:pt x="594" y="1112"/>
                  </a:lnTo>
                  <a:lnTo>
                    <a:pt x="544" y="1061"/>
                  </a:lnTo>
                  <a:lnTo>
                    <a:pt x="494" y="995"/>
                  </a:lnTo>
                  <a:lnTo>
                    <a:pt x="444" y="936"/>
                  </a:lnTo>
                  <a:lnTo>
                    <a:pt x="393" y="878"/>
                  </a:lnTo>
                  <a:lnTo>
                    <a:pt x="343" y="819"/>
                  </a:lnTo>
                  <a:lnTo>
                    <a:pt x="293" y="761"/>
                  </a:lnTo>
                  <a:lnTo>
                    <a:pt x="243" y="694"/>
                  </a:lnTo>
                  <a:lnTo>
                    <a:pt x="193" y="635"/>
                  </a:lnTo>
                  <a:lnTo>
                    <a:pt x="143" y="569"/>
                  </a:lnTo>
                  <a:lnTo>
                    <a:pt x="101" y="510"/>
                  </a:lnTo>
                  <a:lnTo>
                    <a:pt x="68" y="468"/>
                  </a:lnTo>
                  <a:lnTo>
                    <a:pt x="59" y="435"/>
                  </a:lnTo>
                  <a:lnTo>
                    <a:pt x="34" y="360"/>
                  </a:lnTo>
                  <a:lnTo>
                    <a:pt x="1" y="285"/>
                  </a:lnTo>
                  <a:lnTo>
                    <a:pt x="1" y="268"/>
                  </a:lnTo>
                  <a:lnTo>
                    <a:pt x="9" y="184"/>
                  </a:lnTo>
                  <a:lnTo>
                    <a:pt x="9" y="92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34"/>
            <p:cNvSpPr/>
            <p:nvPr/>
          </p:nvSpPr>
          <p:spPr>
            <a:xfrm>
              <a:off x="8054527" y="3074478"/>
              <a:ext cx="47009" cy="53619"/>
            </a:xfrm>
            <a:custGeom>
              <a:avLst/>
              <a:gdLst/>
              <a:ahLst/>
              <a:cxnLst/>
              <a:rect l="l" t="t" r="r" b="b"/>
              <a:pathLst>
                <a:path w="953" h="1087" extrusionOk="0">
                  <a:moveTo>
                    <a:pt x="318" y="17"/>
                  </a:moveTo>
                  <a:lnTo>
                    <a:pt x="359" y="33"/>
                  </a:lnTo>
                  <a:lnTo>
                    <a:pt x="393" y="50"/>
                  </a:lnTo>
                  <a:lnTo>
                    <a:pt x="426" y="67"/>
                  </a:lnTo>
                  <a:lnTo>
                    <a:pt x="451" y="100"/>
                  </a:lnTo>
                  <a:lnTo>
                    <a:pt x="493" y="159"/>
                  </a:lnTo>
                  <a:lnTo>
                    <a:pt x="543" y="217"/>
                  </a:lnTo>
                  <a:lnTo>
                    <a:pt x="585" y="276"/>
                  </a:lnTo>
                  <a:lnTo>
                    <a:pt x="627" y="343"/>
                  </a:lnTo>
                  <a:lnTo>
                    <a:pt x="668" y="401"/>
                  </a:lnTo>
                  <a:lnTo>
                    <a:pt x="710" y="459"/>
                  </a:lnTo>
                  <a:lnTo>
                    <a:pt x="744" y="493"/>
                  </a:lnTo>
                  <a:lnTo>
                    <a:pt x="752" y="518"/>
                  </a:lnTo>
                  <a:lnTo>
                    <a:pt x="794" y="576"/>
                  </a:lnTo>
                  <a:lnTo>
                    <a:pt x="877" y="702"/>
                  </a:lnTo>
                  <a:lnTo>
                    <a:pt x="952" y="819"/>
                  </a:lnTo>
                  <a:lnTo>
                    <a:pt x="952" y="819"/>
                  </a:lnTo>
                  <a:lnTo>
                    <a:pt x="919" y="1086"/>
                  </a:lnTo>
                  <a:lnTo>
                    <a:pt x="660" y="1053"/>
                  </a:lnTo>
                  <a:lnTo>
                    <a:pt x="660" y="1053"/>
                  </a:lnTo>
                  <a:lnTo>
                    <a:pt x="560" y="944"/>
                  </a:lnTo>
                  <a:lnTo>
                    <a:pt x="460" y="844"/>
                  </a:lnTo>
                  <a:lnTo>
                    <a:pt x="418" y="794"/>
                  </a:lnTo>
                  <a:lnTo>
                    <a:pt x="393" y="769"/>
                  </a:lnTo>
                  <a:lnTo>
                    <a:pt x="368" y="744"/>
                  </a:lnTo>
                  <a:lnTo>
                    <a:pt x="318" y="693"/>
                  </a:lnTo>
                  <a:lnTo>
                    <a:pt x="267" y="635"/>
                  </a:lnTo>
                  <a:lnTo>
                    <a:pt x="217" y="585"/>
                  </a:lnTo>
                  <a:lnTo>
                    <a:pt x="167" y="535"/>
                  </a:lnTo>
                  <a:lnTo>
                    <a:pt x="117" y="485"/>
                  </a:lnTo>
                  <a:lnTo>
                    <a:pt x="67" y="443"/>
                  </a:lnTo>
                  <a:lnTo>
                    <a:pt x="42" y="409"/>
                  </a:lnTo>
                  <a:lnTo>
                    <a:pt x="34" y="384"/>
                  </a:lnTo>
                  <a:lnTo>
                    <a:pt x="17" y="343"/>
                  </a:lnTo>
                  <a:lnTo>
                    <a:pt x="8" y="309"/>
                  </a:lnTo>
                  <a:lnTo>
                    <a:pt x="0" y="276"/>
                  </a:lnTo>
                  <a:lnTo>
                    <a:pt x="17" y="209"/>
                  </a:lnTo>
                  <a:lnTo>
                    <a:pt x="17" y="100"/>
                  </a:lnTo>
                  <a:lnTo>
                    <a:pt x="109" y="8"/>
                  </a:lnTo>
                  <a:lnTo>
                    <a:pt x="217" y="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34"/>
            <p:cNvSpPr/>
            <p:nvPr/>
          </p:nvSpPr>
          <p:spPr>
            <a:xfrm>
              <a:off x="7701342" y="2914953"/>
              <a:ext cx="115426" cy="91946"/>
            </a:xfrm>
            <a:custGeom>
              <a:avLst/>
              <a:gdLst/>
              <a:ahLst/>
              <a:cxnLst/>
              <a:rect l="l" t="t" r="r" b="b"/>
              <a:pathLst>
                <a:path w="2340" h="1864" extrusionOk="0">
                  <a:moveTo>
                    <a:pt x="93" y="1"/>
                  </a:moveTo>
                  <a:lnTo>
                    <a:pt x="251" y="18"/>
                  </a:lnTo>
                  <a:lnTo>
                    <a:pt x="285" y="18"/>
                  </a:lnTo>
                  <a:lnTo>
                    <a:pt x="377" y="26"/>
                  </a:lnTo>
                  <a:lnTo>
                    <a:pt x="460" y="43"/>
                  </a:lnTo>
                  <a:lnTo>
                    <a:pt x="477" y="51"/>
                  </a:lnTo>
                  <a:lnTo>
                    <a:pt x="619" y="143"/>
                  </a:lnTo>
                  <a:lnTo>
                    <a:pt x="661" y="176"/>
                  </a:lnTo>
                  <a:lnTo>
                    <a:pt x="694" y="193"/>
                  </a:lnTo>
                  <a:lnTo>
                    <a:pt x="761" y="243"/>
                  </a:lnTo>
                  <a:lnTo>
                    <a:pt x="828" y="302"/>
                  </a:lnTo>
                  <a:lnTo>
                    <a:pt x="903" y="352"/>
                  </a:lnTo>
                  <a:lnTo>
                    <a:pt x="936" y="377"/>
                  </a:lnTo>
                  <a:lnTo>
                    <a:pt x="970" y="402"/>
                  </a:lnTo>
                  <a:lnTo>
                    <a:pt x="1037" y="460"/>
                  </a:lnTo>
                  <a:lnTo>
                    <a:pt x="1103" y="511"/>
                  </a:lnTo>
                  <a:lnTo>
                    <a:pt x="1179" y="569"/>
                  </a:lnTo>
                  <a:lnTo>
                    <a:pt x="1245" y="619"/>
                  </a:lnTo>
                  <a:lnTo>
                    <a:pt x="1312" y="678"/>
                  </a:lnTo>
                  <a:lnTo>
                    <a:pt x="1379" y="728"/>
                  </a:lnTo>
                  <a:lnTo>
                    <a:pt x="1446" y="786"/>
                  </a:lnTo>
                  <a:lnTo>
                    <a:pt x="1513" y="845"/>
                  </a:lnTo>
                  <a:lnTo>
                    <a:pt x="1580" y="903"/>
                  </a:lnTo>
                  <a:lnTo>
                    <a:pt x="1580" y="903"/>
                  </a:lnTo>
                  <a:lnTo>
                    <a:pt x="1638" y="962"/>
                  </a:lnTo>
                  <a:lnTo>
                    <a:pt x="1705" y="1020"/>
                  </a:lnTo>
                  <a:lnTo>
                    <a:pt x="1772" y="1079"/>
                  </a:lnTo>
                  <a:lnTo>
                    <a:pt x="1839" y="1137"/>
                  </a:lnTo>
                  <a:lnTo>
                    <a:pt x="1897" y="1196"/>
                  </a:lnTo>
                  <a:lnTo>
                    <a:pt x="1964" y="1254"/>
                  </a:lnTo>
                  <a:lnTo>
                    <a:pt x="2031" y="1313"/>
                  </a:lnTo>
                  <a:lnTo>
                    <a:pt x="2089" y="1379"/>
                  </a:lnTo>
                  <a:lnTo>
                    <a:pt x="2156" y="1438"/>
                  </a:lnTo>
                  <a:lnTo>
                    <a:pt x="2215" y="1505"/>
                  </a:lnTo>
                  <a:lnTo>
                    <a:pt x="2281" y="1563"/>
                  </a:lnTo>
                  <a:lnTo>
                    <a:pt x="2331" y="1622"/>
                  </a:lnTo>
                  <a:lnTo>
                    <a:pt x="2340" y="1630"/>
                  </a:lnTo>
                  <a:lnTo>
                    <a:pt x="2340" y="1864"/>
                  </a:lnTo>
                  <a:lnTo>
                    <a:pt x="2106" y="1864"/>
                  </a:lnTo>
                  <a:lnTo>
                    <a:pt x="2098" y="1856"/>
                  </a:lnTo>
                  <a:lnTo>
                    <a:pt x="2039" y="1805"/>
                  </a:lnTo>
                  <a:lnTo>
                    <a:pt x="1981" y="1747"/>
                  </a:lnTo>
                  <a:lnTo>
                    <a:pt x="1914" y="1697"/>
                  </a:lnTo>
                  <a:lnTo>
                    <a:pt x="1847" y="1638"/>
                  </a:lnTo>
                  <a:lnTo>
                    <a:pt x="1780" y="1580"/>
                  </a:lnTo>
                  <a:lnTo>
                    <a:pt x="1713" y="1530"/>
                  </a:lnTo>
                  <a:lnTo>
                    <a:pt x="1646" y="1480"/>
                  </a:lnTo>
                  <a:lnTo>
                    <a:pt x="1580" y="1421"/>
                  </a:lnTo>
                  <a:lnTo>
                    <a:pt x="1513" y="1371"/>
                  </a:lnTo>
                  <a:lnTo>
                    <a:pt x="1446" y="1321"/>
                  </a:lnTo>
                  <a:lnTo>
                    <a:pt x="1379" y="1271"/>
                  </a:lnTo>
                  <a:lnTo>
                    <a:pt x="1321" y="1229"/>
                  </a:lnTo>
                  <a:lnTo>
                    <a:pt x="1321" y="1229"/>
                  </a:lnTo>
                  <a:lnTo>
                    <a:pt x="1254" y="1179"/>
                  </a:lnTo>
                  <a:lnTo>
                    <a:pt x="1187" y="1129"/>
                  </a:lnTo>
                  <a:lnTo>
                    <a:pt x="1120" y="1079"/>
                  </a:lnTo>
                  <a:lnTo>
                    <a:pt x="1045" y="1029"/>
                  </a:lnTo>
                  <a:lnTo>
                    <a:pt x="978" y="978"/>
                  </a:lnTo>
                  <a:lnTo>
                    <a:pt x="911" y="937"/>
                  </a:lnTo>
                  <a:lnTo>
                    <a:pt x="844" y="887"/>
                  </a:lnTo>
                  <a:lnTo>
                    <a:pt x="769" y="836"/>
                  </a:lnTo>
                  <a:lnTo>
                    <a:pt x="702" y="786"/>
                  </a:lnTo>
                  <a:lnTo>
                    <a:pt x="669" y="770"/>
                  </a:lnTo>
                  <a:lnTo>
                    <a:pt x="627" y="744"/>
                  </a:lnTo>
                  <a:lnTo>
                    <a:pt x="560" y="694"/>
                  </a:lnTo>
                  <a:lnTo>
                    <a:pt x="485" y="644"/>
                  </a:lnTo>
                  <a:lnTo>
                    <a:pt x="418" y="594"/>
                  </a:lnTo>
                  <a:lnTo>
                    <a:pt x="393" y="577"/>
                  </a:lnTo>
                  <a:lnTo>
                    <a:pt x="352" y="552"/>
                  </a:lnTo>
                  <a:lnTo>
                    <a:pt x="210" y="444"/>
                  </a:lnTo>
                  <a:lnTo>
                    <a:pt x="201" y="435"/>
                  </a:lnTo>
                  <a:lnTo>
                    <a:pt x="151" y="369"/>
                  </a:lnTo>
                  <a:lnTo>
                    <a:pt x="109" y="285"/>
                  </a:lnTo>
                  <a:lnTo>
                    <a:pt x="101" y="252"/>
                  </a:lnTo>
                  <a:lnTo>
                    <a:pt x="17" y="118"/>
                  </a:lnTo>
                  <a:lnTo>
                    <a:pt x="17" y="110"/>
                  </a:lnTo>
                  <a:lnTo>
                    <a:pt x="1" y="18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34"/>
            <p:cNvSpPr/>
            <p:nvPr/>
          </p:nvSpPr>
          <p:spPr>
            <a:xfrm>
              <a:off x="7911082" y="3172935"/>
              <a:ext cx="115032" cy="103094"/>
            </a:xfrm>
            <a:custGeom>
              <a:avLst/>
              <a:gdLst/>
              <a:ahLst/>
              <a:cxnLst/>
              <a:rect l="l" t="t" r="r" b="b"/>
              <a:pathLst>
                <a:path w="2332" h="2090" extrusionOk="0">
                  <a:moveTo>
                    <a:pt x="93" y="1"/>
                  </a:moveTo>
                  <a:lnTo>
                    <a:pt x="201" y="42"/>
                  </a:lnTo>
                  <a:lnTo>
                    <a:pt x="268" y="76"/>
                  </a:lnTo>
                  <a:lnTo>
                    <a:pt x="394" y="118"/>
                  </a:lnTo>
                  <a:lnTo>
                    <a:pt x="444" y="134"/>
                  </a:lnTo>
                  <a:lnTo>
                    <a:pt x="627" y="201"/>
                  </a:lnTo>
                  <a:lnTo>
                    <a:pt x="627" y="201"/>
                  </a:lnTo>
                  <a:lnTo>
                    <a:pt x="744" y="251"/>
                  </a:lnTo>
                  <a:lnTo>
                    <a:pt x="786" y="285"/>
                  </a:lnTo>
                  <a:lnTo>
                    <a:pt x="845" y="318"/>
                  </a:lnTo>
                  <a:lnTo>
                    <a:pt x="928" y="393"/>
                  </a:lnTo>
                  <a:lnTo>
                    <a:pt x="1012" y="468"/>
                  </a:lnTo>
                  <a:lnTo>
                    <a:pt x="1054" y="510"/>
                  </a:lnTo>
                  <a:lnTo>
                    <a:pt x="1179" y="636"/>
                  </a:lnTo>
                  <a:lnTo>
                    <a:pt x="1221" y="669"/>
                  </a:lnTo>
                  <a:lnTo>
                    <a:pt x="1304" y="761"/>
                  </a:lnTo>
                  <a:lnTo>
                    <a:pt x="1429" y="886"/>
                  </a:lnTo>
                  <a:lnTo>
                    <a:pt x="1546" y="1011"/>
                  </a:lnTo>
                  <a:lnTo>
                    <a:pt x="1672" y="1137"/>
                  </a:lnTo>
                  <a:lnTo>
                    <a:pt x="1697" y="1162"/>
                  </a:lnTo>
                  <a:lnTo>
                    <a:pt x="1797" y="1262"/>
                  </a:lnTo>
                  <a:lnTo>
                    <a:pt x="1922" y="1387"/>
                  </a:lnTo>
                  <a:lnTo>
                    <a:pt x="2048" y="1513"/>
                  </a:lnTo>
                  <a:lnTo>
                    <a:pt x="2173" y="1638"/>
                  </a:lnTo>
                  <a:lnTo>
                    <a:pt x="2290" y="1755"/>
                  </a:lnTo>
                  <a:lnTo>
                    <a:pt x="2298" y="1763"/>
                  </a:lnTo>
                  <a:lnTo>
                    <a:pt x="2332" y="2064"/>
                  </a:lnTo>
                  <a:lnTo>
                    <a:pt x="2031" y="2089"/>
                  </a:lnTo>
                  <a:lnTo>
                    <a:pt x="2023" y="2081"/>
                  </a:lnTo>
                  <a:lnTo>
                    <a:pt x="1881" y="1989"/>
                  </a:lnTo>
                  <a:lnTo>
                    <a:pt x="1730" y="1889"/>
                  </a:lnTo>
                  <a:lnTo>
                    <a:pt x="1588" y="1780"/>
                  </a:lnTo>
                  <a:lnTo>
                    <a:pt x="1438" y="1680"/>
                  </a:lnTo>
                  <a:lnTo>
                    <a:pt x="1321" y="1596"/>
                  </a:lnTo>
                  <a:lnTo>
                    <a:pt x="1296" y="1571"/>
                  </a:lnTo>
                  <a:lnTo>
                    <a:pt x="1145" y="1471"/>
                  </a:lnTo>
                  <a:lnTo>
                    <a:pt x="1003" y="1362"/>
                  </a:lnTo>
                  <a:lnTo>
                    <a:pt x="861" y="1262"/>
                  </a:lnTo>
                  <a:lnTo>
                    <a:pt x="761" y="1187"/>
                  </a:lnTo>
                  <a:lnTo>
                    <a:pt x="719" y="1153"/>
                  </a:lnTo>
                  <a:lnTo>
                    <a:pt x="586" y="1037"/>
                  </a:lnTo>
                  <a:lnTo>
                    <a:pt x="536" y="995"/>
                  </a:lnTo>
                  <a:lnTo>
                    <a:pt x="452" y="920"/>
                  </a:lnTo>
                  <a:lnTo>
                    <a:pt x="368" y="836"/>
                  </a:lnTo>
                  <a:lnTo>
                    <a:pt x="327" y="786"/>
                  </a:lnTo>
                  <a:lnTo>
                    <a:pt x="293" y="744"/>
                  </a:lnTo>
                  <a:lnTo>
                    <a:pt x="235" y="627"/>
                  </a:lnTo>
                  <a:lnTo>
                    <a:pt x="235" y="627"/>
                  </a:lnTo>
                  <a:lnTo>
                    <a:pt x="160" y="452"/>
                  </a:lnTo>
                  <a:lnTo>
                    <a:pt x="135" y="402"/>
                  </a:lnTo>
                  <a:lnTo>
                    <a:pt x="76" y="268"/>
                  </a:lnTo>
                  <a:lnTo>
                    <a:pt x="51" y="209"/>
                  </a:lnTo>
                  <a:lnTo>
                    <a:pt x="1" y="101"/>
                  </a:lnTo>
                  <a:lnTo>
                    <a:pt x="1" y="9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34"/>
            <p:cNvSpPr/>
            <p:nvPr/>
          </p:nvSpPr>
          <p:spPr>
            <a:xfrm>
              <a:off x="7881042" y="3393824"/>
              <a:ext cx="89875" cy="75471"/>
            </a:xfrm>
            <a:custGeom>
              <a:avLst/>
              <a:gdLst/>
              <a:ahLst/>
              <a:cxnLst/>
              <a:rect l="l" t="t" r="r" b="b"/>
              <a:pathLst>
                <a:path w="1822" h="1530" extrusionOk="0">
                  <a:moveTo>
                    <a:pt x="251" y="34"/>
                  </a:moveTo>
                  <a:lnTo>
                    <a:pt x="292" y="76"/>
                  </a:lnTo>
                  <a:lnTo>
                    <a:pt x="343" y="117"/>
                  </a:lnTo>
                  <a:lnTo>
                    <a:pt x="393" y="151"/>
                  </a:lnTo>
                  <a:lnTo>
                    <a:pt x="418" y="176"/>
                  </a:lnTo>
                  <a:lnTo>
                    <a:pt x="434" y="193"/>
                  </a:lnTo>
                  <a:lnTo>
                    <a:pt x="485" y="234"/>
                  </a:lnTo>
                  <a:lnTo>
                    <a:pt x="526" y="276"/>
                  </a:lnTo>
                  <a:lnTo>
                    <a:pt x="576" y="318"/>
                  </a:lnTo>
                  <a:lnTo>
                    <a:pt x="618" y="360"/>
                  </a:lnTo>
                  <a:lnTo>
                    <a:pt x="668" y="401"/>
                  </a:lnTo>
                  <a:lnTo>
                    <a:pt x="710" y="443"/>
                  </a:lnTo>
                  <a:lnTo>
                    <a:pt x="760" y="485"/>
                  </a:lnTo>
                  <a:lnTo>
                    <a:pt x="810" y="527"/>
                  </a:lnTo>
                  <a:lnTo>
                    <a:pt x="852" y="560"/>
                  </a:lnTo>
                  <a:lnTo>
                    <a:pt x="902" y="602"/>
                  </a:lnTo>
                  <a:lnTo>
                    <a:pt x="952" y="635"/>
                  </a:lnTo>
                  <a:lnTo>
                    <a:pt x="1003" y="677"/>
                  </a:lnTo>
                  <a:lnTo>
                    <a:pt x="1053" y="719"/>
                  </a:lnTo>
                  <a:lnTo>
                    <a:pt x="1103" y="752"/>
                  </a:lnTo>
                  <a:lnTo>
                    <a:pt x="1153" y="794"/>
                  </a:lnTo>
                  <a:lnTo>
                    <a:pt x="1203" y="827"/>
                  </a:lnTo>
                  <a:lnTo>
                    <a:pt x="1253" y="869"/>
                  </a:lnTo>
                  <a:lnTo>
                    <a:pt x="1303" y="903"/>
                  </a:lnTo>
                  <a:lnTo>
                    <a:pt x="1353" y="936"/>
                  </a:lnTo>
                  <a:lnTo>
                    <a:pt x="1404" y="969"/>
                  </a:lnTo>
                  <a:lnTo>
                    <a:pt x="1454" y="1011"/>
                  </a:lnTo>
                  <a:lnTo>
                    <a:pt x="1504" y="1045"/>
                  </a:lnTo>
                  <a:lnTo>
                    <a:pt x="1562" y="1078"/>
                  </a:lnTo>
                  <a:lnTo>
                    <a:pt x="1612" y="1111"/>
                  </a:lnTo>
                  <a:lnTo>
                    <a:pt x="1663" y="1145"/>
                  </a:lnTo>
                  <a:lnTo>
                    <a:pt x="1771" y="1220"/>
                  </a:lnTo>
                  <a:lnTo>
                    <a:pt x="1821" y="1479"/>
                  </a:lnTo>
                  <a:lnTo>
                    <a:pt x="1562" y="1529"/>
                  </a:lnTo>
                  <a:lnTo>
                    <a:pt x="1454" y="1454"/>
                  </a:lnTo>
                  <a:lnTo>
                    <a:pt x="1404" y="1421"/>
                  </a:lnTo>
                  <a:lnTo>
                    <a:pt x="1353" y="1387"/>
                  </a:lnTo>
                  <a:lnTo>
                    <a:pt x="1295" y="1345"/>
                  </a:lnTo>
                  <a:lnTo>
                    <a:pt x="1245" y="1312"/>
                  </a:lnTo>
                  <a:lnTo>
                    <a:pt x="1195" y="1270"/>
                  </a:lnTo>
                  <a:lnTo>
                    <a:pt x="1136" y="1237"/>
                  </a:lnTo>
                  <a:lnTo>
                    <a:pt x="1086" y="1195"/>
                  </a:lnTo>
                  <a:lnTo>
                    <a:pt x="1036" y="1162"/>
                  </a:lnTo>
                  <a:lnTo>
                    <a:pt x="986" y="1120"/>
                  </a:lnTo>
                  <a:lnTo>
                    <a:pt x="927" y="1078"/>
                  </a:lnTo>
                  <a:lnTo>
                    <a:pt x="877" y="1045"/>
                  </a:lnTo>
                  <a:lnTo>
                    <a:pt x="827" y="1003"/>
                  </a:lnTo>
                  <a:lnTo>
                    <a:pt x="777" y="961"/>
                  </a:lnTo>
                  <a:lnTo>
                    <a:pt x="727" y="919"/>
                  </a:lnTo>
                  <a:lnTo>
                    <a:pt x="677" y="878"/>
                  </a:lnTo>
                  <a:lnTo>
                    <a:pt x="627" y="836"/>
                  </a:lnTo>
                  <a:lnTo>
                    <a:pt x="576" y="794"/>
                  </a:lnTo>
                  <a:lnTo>
                    <a:pt x="526" y="752"/>
                  </a:lnTo>
                  <a:lnTo>
                    <a:pt x="476" y="710"/>
                  </a:lnTo>
                  <a:lnTo>
                    <a:pt x="426" y="669"/>
                  </a:lnTo>
                  <a:lnTo>
                    <a:pt x="376" y="619"/>
                  </a:lnTo>
                  <a:lnTo>
                    <a:pt x="334" y="577"/>
                  </a:lnTo>
                  <a:lnTo>
                    <a:pt x="284" y="535"/>
                  </a:lnTo>
                  <a:lnTo>
                    <a:pt x="234" y="485"/>
                  </a:lnTo>
                  <a:lnTo>
                    <a:pt x="192" y="443"/>
                  </a:lnTo>
                  <a:lnTo>
                    <a:pt x="167" y="418"/>
                  </a:lnTo>
                  <a:lnTo>
                    <a:pt x="150" y="393"/>
                  </a:lnTo>
                  <a:lnTo>
                    <a:pt x="109" y="343"/>
                  </a:lnTo>
                  <a:lnTo>
                    <a:pt x="67" y="293"/>
                  </a:lnTo>
                  <a:lnTo>
                    <a:pt x="25" y="234"/>
                  </a:lnTo>
                  <a:lnTo>
                    <a:pt x="0" y="209"/>
                  </a:lnTo>
                  <a:lnTo>
                    <a:pt x="17" y="159"/>
                  </a:lnTo>
                  <a:lnTo>
                    <a:pt x="167" y="17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34"/>
            <p:cNvSpPr/>
            <p:nvPr/>
          </p:nvSpPr>
          <p:spPr>
            <a:xfrm>
              <a:off x="8127433" y="3338183"/>
              <a:ext cx="64323" cy="68861"/>
            </a:xfrm>
            <a:custGeom>
              <a:avLst/>
              <a:gdLst/>
              <a:ahLst/>
              <a:cxnLst/>
              <a:rect l="l" t="t" r="r" b="b"/>
              <a:pathLst>
                <a:path w="1304" h="1396" extrusionOk="0">
                  <a:moveTo>
                    <a:pt x="260" y="1"/>
                  </a:moveTo>
                  <a:lnTo>
                    <a:pt x="318" y="17"/>
                  </a:lnTo>
                  <a:lnTo>
                    <a:pt x="368" y="42"/>
                  </a:lnTo>
                  <a:lnTo>
                    <a:pt x="393" y="51"/>
                  </a:lnTo>
                  <a:lnTo>
                    <a:pt x="410" y="67"/>
                  </a:lnTo>
                  <a:lnTo>
                    <a:pt x="452" y="109"/>
                  </a:lnTo>
                  <a:lnTo>
                    <a:pt x="485" y="143"/>
                  </a:lnTo>
                  <a:lnTo>
                    <a:pt x="519" y="184"/>
                  </a:lnTo>
                  <a:lnTo>
                    <a:pt x="552" y="218"/>
                  </a:lnTo>
                  <a:lnTo>
                    <a:pt x="586" y="260"/>
                  </a:lnTo>
                  <a:lnTo>
                    <a:pt x="619" y="301"/>
                  </a:lnTo>
                  <a:lnTo>
                    <a:pt x="652" y="335"/>
                  </a:lnTo>
                  <a:lnTo>
                    <a:pt x="686" y="377"/>
                  </a:lnTo>
                  <a:lnTo>
                    <a:pt x="753" y="452"/>
                  </a:lnTo>
                  <a:lnTo>
                    <a:pt x="819" y="527"/>
                  </a:lnTo>
                  <a:lnTo>
                    <a:pt x="878" y="610"/>
                  </a:lnTo>
                  <a:lnTo>
                    <a:pt x="936" y="677"/>
                  </a:lnTo>
                  <a:lnTo>
                    <a:pt x="945" y="686"/>
                  </a:lnTo>
                  <a:lnTo>
                    <a:pt x="1003" y="769"/>
                  </a:lnTo>
                  <a:lnTo>
                    <a:pt x="1062" y="853"/>
                  </a:lnTo>
                  <a:lnTo>
                    <a:pt x="1129" y="928"/>
                  </a:lnTo>
                  <a:lnTo>
                    <a:pt x="1187" y="1011"/>
                  </a:lnTo>
                  <a:lnTo>
                    <a:pt x="1246" y="1087"/>
                  </a:lnTo>
                  <a:lnTo>
                    <a:pt x="1304" y="1162"/>
                  </a:lnTo>
                  <a:lnTo>
                    <a:pt x="1304" y="1170"/>
                  </a:lnTo>
                  <a:lnTo>
                    <a:pt x="1279" y="1396"/>
                  </a:lnTo>
                  <a:lnTo>
                    <a:pt x="1053" y="1379"/>
                  </a:lnTo>
                  <a:lnTo>
                    <a:pt x="1045" y="1371"/>
                  </a:lnTo>
                  <a:lnTo>
                    <a:pt x="987" y="1304"/>
                  </a:lnTo>
                  <a:lnTo>
                    <a:pt x="920" y="1229"/>
                  </a:lnTo>
                  <a:lnTo>
                    <a:pt x="853" y="1162"/>
                  </a:lnTo>
                  <a:lnTo>
                    <a:pt x="778" y="1087"/>
                  </a:lnTo>
                  <a:lnTo>
                    <a:pt x="711" y="1020"/>
                  </a:lnTo>
                  <a:lnTo>
                    <a:pt x="644" y="953"/>
                  </a:lnTo>
                  <a:lnTo>
                    <a:pt x="627" y="936"/>
                  </a:lnTo>
                  <a:lnTo>
                    <a:pt x="569" y="878"/>
                  </a:lnTo>
                  <a:lnTo>
                    <a:pt x="502" y="811"/>
                  </a:lnTo>
                  <a:lnTo>
                    <a:pt x="427" y="744"/>
                  </a:lnTo>
                  <a:lnTo>
                    <a:pt x="360" y="677"/>
                  </a:lnTo>
                  <a:lnTo>
                    <a:pt x="327" y="644"/>
                  </a:lnTo>
                  <a:lnTo>
                    <a:pt x="285" y="610"/>
                  </a:lnTo>
                  <a:lnTo>
                    <a:pt x="251" y="577"/>
                  </a:lnTo>
                  <a:lnTo>
                    <a:pt x="218" y="544"/>
                  </a:lnTo>
                  <a:lnTo>
                    <a:pt x="185" y="519"/>
                  </a:lnTo>
                  <a:lnTo>
                    <a:pt x="143" y="485"/>
                  </a:lnTo>
                  <a:lnTo>
                    <a:pt x="109" y="452"/>
                  </a:lnTo>
                  <a:lnTo>
                    <a:pt x="68" y="418"/>
                  </a:lnTo>
                  <a:lnTo>
                    <a:pt x="51" y="402"/>
                  </a:lnTo>
                  <a:lnTo>
                    <a:pt x="43" y="385"/>
                  </a:lnTo>
                  <a:lnTo>
                    <a:pt x="26" y="335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51" y="159"/>
                  </a:lnTo>
                  <a:lnTo>
                    <a:pt x="134" y="59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4"/>
            <p:cNvSpPr/>
            <p:nvPr/>
          </p:nvSpPr>
          <p:spPr>
            <a:xfrm>
              <a:off x="7564951" y="3839695"/>
              <a:ext cx="77937" cy="51991"/>
            </a:xfrm>
            <a:custGeom>
              <a:avLst/>
              <a:gdLst/>
              <a:ahLst/>
              <a:cxnLst/>
              <a:rect l="l" t="t" r="r" b="b"/>
              <a:pathLst>
                <a:path w="1580" h="1054" extrusionOk="0">
                  <a:moveTo>
                    <a:pt x="184" y="0"/>
                  </a:moveTo>
                  <a:lnTo>
                    <a:pt x="276" y="26"/>
                  </a:lnTo>
                  <a:lnTo>
                    <a:pt x="368" y="67"/>
                  </a:lnTo>
                  <a:lnTo>
                    <a:pt x="443" y="92"/>
                  </a:lnTo>
                  <a:lnTo>
                    <a:pt x="460" y="101"/>
                  </a:lnTo>
                  <a:lnTo>
                    <a:pt x="552" y="134"/>
                  </a:lnTo>
                  <a:lnTo>
                    <a:pt x="610" y="159"/>
                  </a:lnTo>
                  <a:lnTo>
                    <a:pt x="652" y="176"/>
                  </a:lnTo>
                  <a:lnTo>
                    <a:pt x="694" y="201"/>
                  </a:lnTo>
                  <a:lnTo>
                    <a:pt x="736" y="218"/>
                  </a:lnTo>
                  <a:lnTo>
                    <a:pt x="769" y="234"/>
                  </a:lnTo>
                  <a:lnTo>
                    <a:pt x="777" y="243"/>
                  </a:lnTo>
                  <a:lnTo>
                    <a:pt x="828" y="268"/>
                  </a:lnTo>
                  <a:lnTo>
                    <a:pt x="869" y="293"/>
                  </a:lnTo>
                  <a:lnTo>
                    <a:pt x="911" y="318"/>
                  </a:lnTo>
                  <a:lnTo>
                    <a:pt x="953" y="351"/>
                  </a:lnTo>
                  <a:lnTo>
                    <a:pt x="995" y="376"/>
                  </a:lnTo>
                  <a:lnTo>
                    <a:pt x="1036" y="401"/>
                  </a:lnTo>
                  <a:lnTo>
                    <a:pt x="1070" y="435"/>
                  </a:lnTo>
                  <a:lnTo>
                    <a:pt x="1112" y="460"/>
                  </a:lnTo>
                  <a:lnTo>
                    <a:pt x="1153" y="493"/>
                  </a:lnTo>
                  <a:lnTo>
                    <a:pt x="1195" y="518"/>
                  </a:lnTo>
                  <a:lnTo>
                    <a:pt x="1237" y="552"/>
                  </a:lnTo>
                  <a:lnTo>
                    <a:pt x="1254" y="569"/>
                  </a:lnTo>
                  <a:lnTo>
                    <a:pt x="1279" y="585"/>
                  </a:lnTo>
                  <a:lnTo>
                    <a:pt x="1312" y="610"/>
                  </a:lnTo>
                  <a:lnTo>
                    <a:pt x="1354" y="644"/>
                  </a:lnTo>
                  <a:lnTo>
                    <a:pt x="1396" y="677"/>
                  </a:lnTo>
                  <a:lnTo>
                    <a:pt x="1437" y="711"/>
                  </a:lnTo>
                  <a:lnTo>
                    <a:pt x="1471" y="744"/>
                  </a:lnTo>
                  <a:lnTo>
                    <a:pt x="1513" y="777"/>
                  </a:lnTo>
                  <a:lnTo>
                    <a:pt x="1546" y="811"/>
                  </a:lnTo>
                  <a:lnTo>
                    <a:pt x="1579" y="1036"/>
                  </a:lnTo>
                  <a:lnTo>
                    <a:pt x="1354" y="1053"/>
                  </a:lnTo>
                  <a:lnTo>
                    <a:pt x="1312" y="1028"/>
                  </a:lnTo>
                  <a:lnTo>
                    <a:pt x="1279" y="1003"/>
                  </a:lnTo>
                  <a:lnTo>
                    <a:pt x="1237" y="970"/>
                  </a:lnTo>
                  <a:lnTo>
                    <a:pt x="1195" y="944"/>
                  </a:lnTo>
                  <a:lnTo>
                    <a:pt x="1153" y="919"/>
                  </a:lnTo>
                  <a:lnTo>
                    <a:pt x="1120" y="894"/>
                  </a:lnTo>
                  <a:lnTo>
                    <a:pt x="1078" y="869"/>
                  </a:lnTo>
                  <a:lnTo>
                    <a:pt x="1053" y="853"/>
                  </a:lnTo>
                  <a:lnTo>
                    <a:pt x="1036" y="844"/>
                  </a:lnTo>
                  <a:lnTo>
                    <a:pt x="995" y="819"/>
                  </a:lnTo>
                  <a:lnTo>
                    <a:pt x="953" y="794"/>
                  </a:lnTo>
                  <a:lnTo>
                    <a:pt x="911" y="769"/>
                  </a:lnTo>
                  <a:lnTo>
                    <a:pt x="878" y="744"/>
                  </a:lnTo>
                  <a:lnTo>
                    <a:pt x="836" y="727"/>
                  </a:lnTo>
                  <a:lnTo>
                    <a:pt x="794" y="702"/>
                  </a:lnTo>
                  <a:lnTo>
                    <a:pt x="794" y="702"/>
                  </a:lnTo>
                  <a:lnTo>
                    <a:pt x="752" y="677"/>
                  </a:lnTo>
                  <a:lnTo>
                    <a:pt x="711" y="652"/>
                  </a:lnTo>
                  <a:lnTo>
                    <a:pt x="669" y="627"/>
                  </a:lnTo>
                  <a:lnTo>
                    <a:pt x="627" y="602"/>
                  </a:lnTo>
                  <a:lnTo>
                    <a:pt x="585" y="585"/>
                  </a:lnTo>
                  <a:lnTo>
                    <a:pt x="577" y="577"/>
                  </a:lnTo>
                  <a:lnTo>
                    <a:pt x="544" y="560"/>
                  </a:lnTo>
                  <a:lnTo>
                    <a:pt x="510" y="535"/>
                  </a:lnTo>
                  <a:lnTo>
                    <a:pt x="468" y="510"/>
                  </a:lnTo>
                  <a:lnTo>
                    <a:pt x="435" y="485"/>
                  </a:lnTo>
                  <a:lnTo>
                    <a:pt x="385" y="460"/>
                  </a:lnTo>
                  <a:lnTo>
                    <a:pt x="310" y="401"/>
                  </a:lnTo>
                  <a:lnTo>
                    <a:pt x="285" y="385"/>
                  </a:lnTo>
                  <a:lnTo>
                    <a:pt x="226" y="343"/>
                  </a:lnTo>
                  <a:lnTo>
                    <a:pt x="143" y="293"/>
                  </a:lnTo>
                  <a:lnTo>
                    <a:pt x="67" y="243"/>
                  </a:lnTo>
                  <a:lnTo>
                    <a:pt x="59" y="243"/>
                  </a:lnTo>
                  <a:lnTo>
                    <a:pt x="1" y="59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34"/>
            <p:cNvSpPr/>
            <p:nvPr/>
          </p:nvSpPr>
          <p:spPr>
            <a:xfrm>
              <a:off x="7742974" y="3758108"/>
              <a:ext cx="100184" cy="83265"/>
            </a:xfrm>
            <a:custGeom>
              <a:avLst/>
              <a:gdLst/>
              <a:ahLst/>
              <a:cxnLst/>
              <a:rect l="l" t="t" r="r" b="b"/>
              <a:pathLst>
                <a:path w="2031" h="1688" extrusionOk="0">
                  <a:moveTo>
                    <a:pt x="101" y="0"/>
                  </a:moveTo>
                  <a:lnTo>
                    <a:pt x="168" y="25"/>
                  </a:lnTo>
                  <a:lnTo>
                    <a:pt x="234" y="59"/>
                  </a:lnTo>
                  <a:lnTo>
                    <a:pt x="301" y="76"/>
                  </a:lnTo>
                  <a:lnTo>
                    <a:pt x="310" y="84"/>
                  </a:lnTo>
                  <a:lnTo>
                    <a:pt x="385" y="109"/>
                  </a:lnTo>
                  <a:lnTo>
                    <a:pt x="452" y="126"/>
                  </a:lnTo>
                  <a:lnTo>
                    <a:pt x="460" y="134"/>
                  </a:lnTo>
                  <a:lnTo>
                    <a:pt x="510" y="151"/>
                  </a:lnTo>
                  <a:lnTo>
                    <a:pt x="527" y="159"/>
                  </a:lnTo>
                  <a:lnTo>
                    <a:pt x="569" y="184"/>
                  </a:lnTo>
                  <a:lnTo>
                    <a:pt x="594" y="201"/>
                  </a:lnTo>
                  <a:lnTo>
                    <a:pt x="644" y="251"/>
                  </a:lnTo>
                  <a:lnTo>
                    <a:pt x="702" y="293"/>
                  </a:lnTo>
                  <a:lnTo>
                    <a:pt x="711" y="301"/>
                  </a:lnTo>
                  <a:lnTo>
                    <a:pt x="761" y="335"/>
                  </a:lnTo>
                  <a:lnTo>
                    <a:pt x="811" y="385"/>
                  </a:lnTo>
                  <a:lnTo>
                    <a:pt x="869" y="426"/>
                  </a:lnTo>
                  <a:lnTo>
                    <a:pt x="911" y="468"/>
                  </a:lnTo>
                  <a:lnTo>
                    <a:pt x="919" y="477"/>
                  </a:lnTo>
                  <a:lnTo>
                    <a:pt x="978" y="527"/>
                  </a:lnTo>
                  <a:lnTo>
                    <a:pt x="1028" y="568"/>
                  </a:lnTo>
                  <a:lnTo>
                    <a:pt x="1086" y="619"/>
                  </a:lnTo>
                  <a:lnTo>
                    <a:pt x="1137" y="660"/>
                  </a:lnTo>
                  <a:lnTo>
                    <a:pt x="1195" y="710"/>
                  </a:lnTo>
                  <a:lnTo>
                    <a:pt x="1245" y="752"/>
                  </a:lnTo>
                  <a:lnTo>
                    <a:pt x="1304" y="794"/>
                  </a:lnTo>
                  <a:lnTo>
                    <a:pt x="1354" y="844"/>
                  </a:lnTo>
                  <a:lnTo>
                    <a:pt x="1379" y="852"/>
                  </a:lnTo>
                  <a:lnTo>
                    <a:pt x="1412" y="886"/>
                  </a:lnTo>
                  <a:lnTo>
                    <a:pt x="1471" y="936"/>
                  </a:lnTo>
                  <a:lnTo>
                    <a:pt x="1521" y="978"/>
                  </a:lnTo>
                  <a:lnTo>
                    <a:pt x="1579" y="1020"/>
                  </a:lnTo>
                  <a:lnTo>
                    <a:pt x="1638" y="1070"/>
                  </a:lnTo>
                  <a:lnTo>
                    <a:pt x="1696" y="1111"/>
                  </a:lnTo>
                  <a:lnTo>
                    <a:pt x="1746" y="1153"/>
                  </a:lnTo>
                  <a:lnTo>
                    <a:pt x="1805" y="1203"/>
                  </a:lnTo>
                  <a:lnTo>
                    <a:pt x="1863" y="1245"/>
                  </a:lnTo>
                  <a:lnTo>
                    <a:pt x="1972" y="1329"/>
                  </a:lnTo>
                  <a:lnTo>
                    <a:pt x="1980" y="1337"/>
                  </a:lnTo>
                  <a:lnTo>
                    <a:pt x="2030" y="1629"/>
                  </a:lnTo>
                  <a:lnTo>
                    <a:pt x="1730" y="1688"/>
                  </a:lnTo>
                  <a:lnTo>
                    <a:pt x="1730" y="1680"/>
                  </a:lnTo>
                  <a:lnTo>
                    <a:pt x="1613" y="1604"/>
                  </a:lnTo>
                  <a:lnTo>
                    <a:pt x="1554" y="1563"/>
                  </a:lnTo>
                  <a:lnTo>
                    <a:pt x="1487" y="1521"/>
                  </a:lnTo>
                  <a:lnTo>
                    <a:pt x="1429" y="1479"/>
                  </a:lnTo>
                  <a:lnTo>
                    <a:pt x="1371" y="1437"/>
                  </a:lnTo>
                  <a:lnTo>
                    <a:pt x="1304" y="1395"/>
                  </a:lnTo>
                  <a:lnTo>
                    <a:pt x="1245" y="1354"/>
                  </a:lnTo>
                  <a:lnTo>
                    <a:pt x="1187" y="1312"/>
                  </a:lnTo>
                  <a:lnTo>
                    <a:pt x="1120" y="1270"/>
                  </a:lnTo>
                  <a:lnTo>
                    <a:pt x="1078" y="1245"/>
                  </a:lnTo>
                  <a:lnTo>
                    <a:pt x="1061" y="1228"/>
                  </a:lnTo>
                  <a:lnTo>
                    <a:pt x="1003" y="1187"/>
                  </a:lnTo>
                  <a:lnTo>
                    <a:pt x="944" y="1145"/>
                  </a:lnTo>
                  <a:lnTo>
                    <a:pt x="886" y="1103"/>
                  </a:lnTo>
                  <a:lnTo>
                    <a:pt x="828" y="1053"/>
                  </a:lnTo>
                  <a:lnTo>
                    <a:pt x="769" y="1011"/>
                  </a:lnTo>
                  <a:lnTo>
                    <a:pt x="711" y="961"/>
                  </a:lnTo>
                  <a:lnTo>
                    <a:pt x="652" y="919"/>
                  </a:lnTo>
                  <a:lnTo>
                    <a:pt x="594" y="869"/>
                  </a:lnTo>
                  <a:lnTo>
                    <a:pt x="577" y="861"/>
                  </a:lnTo>
                  <a:lnTo>
                    <a:pt x="535" y="827"/>
                  </a:lnTo>
                  <a:lnTo>
                    <a:pt x="477" y="777"/>
                  </a:lnTo>
                  <a:lnTo>
                    <a:pt x="427" y="727"/>
                  </a:lnTo>
                  <a:lnTo>
                    <a:pt x="376" y="685"/>
                  </a:lnTo>
                  <a:lnTo>
                    <a:pt x="368" y="677"/>
                  </a:lnTo>
                  <a:lnTo>
                    <a:pt x="310" y="627"/>
                  </a:lnTo>
                  <a:lnTo>
                    <a:pt x="259" y="577"/>
                  </a:lnTo>
                  <a:lnTo>
                    <a:pt x="234" y="552"/>
                  </a:lnTo>
                  <a:lnTo>
                    <a:pt x="209" y="518"/>
                  </a:lnTo>
                  <a:lnTo>
                    <a:pt x="201" y="510"/>
                  </a:lnTo>
                  <a:lnTo>
                    <a:pt x="168" y="451"/>
                  </a:lnTo>
                  <a:lnTo>
                    <a:pt x="159" y="443"/>
                  </a:lnTo>
                  <a:lnTo>
                    <a:pt x="134" y="385"/>
                  </a:lnTo>
                  <a:lnTo>
                    <a:pt x="101" y="309"/>
                  </a:lnTo>
                  <a:lnTo>
                    <a:pt x="92" y="293"/>
                  </a:lnTo>
                  <a:lnTo>
                    <a:pt x="67" y="234"/>
                  </a:lnTo>
                  <a:lnTo>
                    <a:pt x="34" y="167"/>
                  </a:lnTo>
                  <a:lnTo>
                    <a:pt x="0" y="101"/>
                  </a:lnTo>
                  <a:lnTo>
                    <a:pt x="0" y="92"/>
                  </a:lnTo>
                  <a:lnTo>
                    <a:pt x="0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34"/>
            <p:cNvSpPr/>
            <p:nvPr/>
          </p:nvSpPr>
          <p:spPr>
            <a:xfrm>
              <a:off x="7955181" y="3589555"/>
              <a:ext cx="101417" cy="108027"/>
            </a:xfrm>
            <a:custGeom>
              <a:avLst/>
              <a:gdLst/>
              <a:ahLst/>
              <a:cxnLst/>
              <a:rect l="l" t="t" r="r" b="b"/>
              <a:pathLst>
                <a:path w="2056" h="2190" extrusionOk="0">
                  <a:moveTo>
                    <a:pt x="243" y="26"/>
                  </a:moveTo>
                  <a:lnTo>
                    <a:pt x="318" y="34"/>
                  </a:lnTo>
                  <a:lnTo>
                    <a:pt x="335" y="34"/>
                  </a:lnTo>
                  <a:lnTo>
                    <a:pt x="360" y="51"/>
                  </a:lnTo>
                  <a:lnTo>
                    <a:pt x="385" y="84"/>
                  </a:lnTo>
                  <a:lnTo>
                    <a:pt x="418" y="109"/>
                  </a:lnTo>
                  <a:lnTo>
                    <a:pt x="452" y="134"/>
                  </a:lnTo>
                  <a:lnTo>
                    <a:pt x="485" y="159"/>
                  </a:lnTo>
                  <a:lnTo>
                    <a:pt x="485" y="159"/>
                  </a:lnTo>
                  <a:lnTo>
                    <a:pt x="502" y="193"/>
                  </a:lnTo>
                  <a:lnTo>
                    <a:pt x="519" y="226"/>
                  </a:lnTo>
                  <a:lnTo>
                    <a:pt x="544" y="260"/>
                  </a:lnTo>
                  <a:lnTo>
                    <a:pt x="561" y="293"/>
                  </a:lnTo>
                  <a:lnTo>
                    <a:pt x="586" y="326"/>
                  </a:lnTo>
                  <a:lnTo>
                    <a:pt x="611" y="360"/>
                  </a:lnTo>
                  <a:lnTo>
                    <a:pt x="627" y="393"/>
                  </a:lnTo>
                  <a:lnTo>
                    <a:pt x="652" y="427"/>
                  </a:lnTo>
                  <a:lnTo>
                    <a:pt x="677" y="460"/>
                  </a:lnTo>
                  <a:lnTo>
                    <a:pt x="694" y="485"/>
                  </a:lnTo>
                  <a:lnTo>
                    <a:pt x="719" y="519"/>
                  </a:lnTo>
                  <a:lnTo>
                    <a:pt x="744" y="552"/>
                  </a:lnTo>
                  <a:lnTo>
                    <a:pt x="769" y="585"/>
                  </a:lnTo>
                  <a:lnTo>
                    <a:pt x="794" y="610"/>
                  </a:lnTo>
                  <a:lnTo>
                    <a:pt x="819" y="644"/>
                  </a:lnTo>
                  <a:lnTo>
                    <a:pt x="845" y="677"/>
                  </a:lnTo>
                  <a:lnTo>
                    <a:pt x="870" y="702"/>
                  </a:lnTo>
                  <a:lnTo>
                    <a:pt x="895" y="736"/>
                  </a:lnTo>
                  <a:lnTo>
                    <a:pt x="920" y="769"/>
                  </a:lnTo>
                  <a:lnTo>
                    <a:pt x="945" y="794"/>
                  </a:lnTo>
                  <a:lnTo>
                    <a:pt x="970" y="828"/>
                  </a:lnTo>
                  <a:lnTo>
                    <a:pt x="995" y="861"/>
                  </a:lnTo>
                  <a:lnTo>
                    <a:pt x="1020" y="886"/>
                  </a:lnTo>
                  <a:lnTo>
                    <a:pt x="1078" y="945"/>
                  </a:lnTo>
                  <a:lnTo>
                    <a:pt x="1129" y="1003"/>
                  </a:lnTo>
                  <a:lnTo>
                    <a:pt x="1187" y="1062"/>
                  </a:lnTo>
                  <a:lnTo>
                    <a:pt x="1246" y="1120"/>
                  </a:lnTo>
                  <a:lnTo>
                    <a:pt x="1287" y="1162"/>
                  </a:lnTo>
                  <a:lnTo>
                    <a:pt x="1296" y="1178"/>
                  </a:lnTo>
                  <a:lnTo>
                    <a:pt x="1354" y="1237"/>
                  </a:lnTo>
                  <a:lnTo>
                    <a:pt x="1413" y="1295"/>
                  </a:lnTo>
                  <a:lnTo>
                    <a:pt x="1471" y="1346"/>
                  </a:lnTo>
                  <a:lnTo>
                    <a:pt x="1530" y="1404"/>
                  </a:lnTo>
                  <a:lnTo>
                    <a:pt x="1596" y="1463"/>
                  </a:lnTo>
                  <a:lnTo>
                    <a:pt x="1655" y="1513"/>
                  </a:lnTo>
                  <a:lnTo>
                    <a:pt x="1713" y="1571"/>
                  </a:lnTo>
                  <a:lnTo>
                    <a:pt x="1780" y="1630"/>
                  </a:lnTo>
                  <a:lnTo>
                    <a:pt x="1839" y="1680"/>
                  </a:lnTo>
                  <a:lnTo>
                    <a:pt x="1906" y="1738"/>
                  </a:lnTo>
                  <a:lnTo>
                    <a:pt x="1964" y="1788"/>
                  </a:lnTo>
                  <a:lnTo>
                    <a:pt x="2014" y="1830"/>
                  </a:lnTo>
                  <a:lnTo>
                    <a:pt x="2031" y="1838"/>
                  </a:lnTo>
                  <a:lnTo>
                    <a:pt x="2056" y="2156"/>
                  </a:lnTo>
                  <a:lnTo>
                    <a:pt x="1747" y="2189"/>
                  </a:lnTo>
                  <a:lnTo>
                    <a:pt x="1738" y="2181"/>
                  </a:lnTo>
                  <a:lnTo>
                    <a:pt x="1680" y="2131"/>
                  </a:lnTo>
                  <a:lnTo>
                    <a:pt x="1613" y="2081"/>
                  </a:lnTo>
                  <a:lnTo>
                    <a:pt x="1546" y="2031"/>
                  </a:lnTo>
                  <a:lnTo>
                    <a:pt x="1479" y="1972"/>
                  </a:lnTo>
                  <a:lnTo>
                    <a:pt x="1413" y="1922"/>
                  </a:lnTo>
                  <a:lnTo>
                    <a:pt x="1354" y="1864"/>
                  </a:lnTo>
                  <a:lnTo>
                    <a:pt x="1287" y="1813"/>
                  </a:lnTo>
                  <a:lnTo>
                    <a:pt x="1220" y="1755"/>
                  </a:lnTo>
                  <a:lnTo>
                    <a:pt x="1154" y="1696"/>
                  </a:lnTo>
                  <a:lnTo>
                    <a:pt x="1095" y="1638"/>
                  </a:lnTo>
                  <a:lnTo>
                    <a:pt x="1028" y="1579"/>
                  </a:lnTo>
                  <a:lnTo>
                    <a:pt x="970" y="1521"/>
                  </a:lnTo>
                  <a:lnTo>
                    <a:pt x="953" y="1504"/>
                  </a:lnTo>
                  <a:lnTo>
                    <a:pt x="903" y="1463"/>
                  </a:lnTo>
                  <a:lnTo>
                    <a:pt x="845" y="1404"/>
                  </a:lnTo>
                  <a:lnTo>
                    <a:pt x="786" y="1337"/>
                  </a:lnTo>
                  <a:lnTo>
                    <a:pt x="719" y="1279"/>
                  </a:lnTo>
                  <a:lnTo>
                    <a:pt x="661" y="1212"/>
                  </a:lnTo>
                  <a:lnTo>
                    <a:pt x="636" y="1187"/>
                  </a:lnTo>
                  <a:lnTo>
                    <a:pt x="602" y="1153"/>
                  </a:lnTo>
                  <a:lnTo>
                    <a:pt x="577" y="1120"/>
                  </a:lnTo>
                  <a:lnTo>
                    <a:pt x="544" y="1087"/>
                  </a:lnTo>
                  <a:lnTo>
                    <a:pt x="519" y="1053"/>
                  </a:lnTo>
                  <a:lnTo>
                    <a:pt x="494" y="1020"/>
                  </a:lnTo>
                  <a:lnTo>
                    <a:pt x="460" y="986"/>
                  </a:lnTo>
                  <a:lnTo>
                    <a:pt x="435" y="953"/>
                  </a:lnTo>
                  <a:lnTo>
                    <a:pt x="410" y="919"/>
                  </a:lnTo>
                  <a:lnTo>
                    <a:pt x="377" y="886"/>
                  </a:lnTo>
                  <a:lnTo>
                    <a:pt x="352" y="853"/>
                  </a:lnTo>
                  <a:lnTo>
                    <a:pt x="327" y="819"/>
                  </a:lnTo>
                  <a:lnTo>
                    <a:pt x="302" y="786"/>
                  </a:lnTo>
                  <a:lnTo>
                    <a:pt x="276" y="744"/>
                  </a:lnTo>
                  <a:lnTo>
                    <a:pt x="251" y="711"/>
                  </a:lnTo>
                  <a:lnTo>
                    <a:pt x="218" y="677"/>
                  </a:lnTo>
                  <a:lnTo>
                    <a:pt x="193" y="644"/>
                  </a:lnTo>
                  <a:lnTo>
                    <a:pt x="168" y="602"/>
                  </a:lnTo>
                  <a:lnTo>
                    <a:pt x="143" y="569"/>
                  </a:lnTo>
                  <a:lnTo>
                    <a:pt x="118" y="535"/>
                  </a:lnTo>
                  <a:lnTo>
                    <a:pt x="101" y="493"/>
                  </a:lnTo>
                  <a:lnTo>
                    <a:pt x="76" y="460"/>
                  </a:lnTo>
                  <a:lnTo>
                    <a:pt x="51" y="427"/>
                  </a:lnTo>
                  <a:lnTo>
                    <a:pt x="51" y="427"/>
                  </a:lnTo>
                  <a:lnTo>
                    <a:pt x="43" y="376"/>
                  </a:lnTo>
                  <a:lnTo>
                    <a:pt x="34" y="335"/>
                  </a:lnTo>
                  <a:lnTo>
                    <a:pt x="18" y="285"/>
                  </a:lnTo>
                  <a:lnTo>
                    <a:pt x="9" y="243"/>
                  </a:lnTo>
                  <a:lnTo>
                    <a:pt x="1" y="209"/>
                  </a:lnTo>
                  <a:lnTo>
                    <a:pt x="9" y="193"/>
                  </a:lnTo>
                  <a:lnTo>
                    <a:pt x="43" y="126"/>
                  </a:lnTo>
                  <a:lnTo>
                    <a:pt x="68" y="67"/>
                  </a:lnTo>
                  <a:lnTo>
                    <a:pt x="18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34"/>
            <p:cNvSpPr/>
            <p:nvPr/>
          </p:nvSpPr>
          <p:spPr>
            <a:xfrm>
              <a:off x="7731037" y="3535986"/>
              <a:ext cx="121198" cy="92341"/>
            </a:xfrm>
            <a:custGeom>
              <a:avLst/>
              <a:gdLst/>
              <a:ahLst/>
              <a:cxnLst/>
              <a:rect l="l" t="t" r="r" b="b"/>
              <a:pathLst>
                <a:path w="2457" h="1872" extrusionOk="0">
                  <a:moveTo>
                    <a:pt x="276" y="9"/>
                  </a:moveTo>
                  <a:lnTo>
                    <a:pt x="460" y="92"/>
                  </a:lnTo>
                  <a:lnTo>
                    <a:pt x="468" y="92"/>
                  </a:lnTo>
                  <a:lnTo>
                    <a:pt x="744" y="293"/>
                  </a:lnTo>
                  <a:lnTo>
                    <a:pt x="1019" y="502"/>
                  </a:lnTo>
                  <a:lnTo>
                    <a:pt x="1295" y="711"/>
                  </a:lnTo>
                  <a:lnTo>
                    <a:pt x="1571" y="919"/>
                  </a:lnTo>
                  <a:lnTo>
                    <a:pt x="1571" y="919"/>
                  </a:lnTo>
                  <a:lnTo>
                    <a:pt x="1855" y="1128"/>
                  </a:lnTo>
                  <a:lnTo>
                    <a:pt x="2130" y="1337"/>
                  </a:lnTo>
                  <a:lnTo>
                    <a:pt x="2398" y="1538"/>
                  </a:lnTo>
                  <a:lnTo>
                    <a:pt x="2415" y="1546"/>
                  </a:lnTo>
                  <a:lnTo>
                    <a:pt x="2456" y="1822"/>
                  </a:lnTo>
                  <a:lnTo>
                    <a:pt x="2181" y="1872"/>
                  </a:lnTo>
                  <a:lnTo>
                    <a:pt x="2164" y="1863"/>
                  </a:lnTo>
                  <a:lnTo>
                    <a:pt x="1897" y="1663"/>
                  </a:lnTo>
                  <a:lnTo>
                    <a:pt x="1613" y="1462"/>
                  </a:lnTo>
                  <a:lnTo>
                    <a:pt x="1328" y="1262"/>
                  </a:lnTo>
                  <a:lnTo>
                    <a:pt x="1328" y="1262"/>
                  </a:lnTo>
                  <a:lnTo>
                    <a:pt x="1053" y="1053"/>
                  </a:lnTo>
                  <a:lnTo>
                    <a:pt x="769" y="844"/>
                  </a:lnTo>
                  <a:lnTo>
                    <a:pt x="485" y="635"/>
                  </a:lnTo>
                  <a:lnTo>
                    <a:pt x="217" y="435"/>
                  </a:lnTo>
                  <a:lnTo>
                    <a:pt x="209" y="427"/>
                  </a:lnTo>
                  <a:lnTo>
                    <a:pt x="84" y="268"/>
                  </a:lnTo>
                  <a:lnTo>
                    <a:pt x="17" y="101"/>
                  </a:lnTo>
                  <a:lnTo>
                    <a:pt x="0" y="9"/>
                  </a:lnTo>
                  <a:lnTo>
                    <a:pt x="10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34"/>
            <p:cNvSpPr/>
            <p:nvPr/>
          </p:nvSpPr>
          <p:spPr>
            <a:xfrm>
              <a:off x="7752840" y="3227344"/>
              <a:ext cx="94018" cy="61857"/>
            </a:xfrm>
            <a:custGeom>
              <a:avLst/>
              <a:gdLst/>
              <a:ahLst/>
              <a:cxnLst/>
              <a:rect l="l" t="t" r="r" b="b"/>
              <a:pathLst>
                <a:path w="1906" h="1254" extrusionOk="0">
                  <a:moveTo>
                    <a:pt x="93" y="0"/>
                  </a:moveTo>
                  <a:lnTo>
                    <a:pt x="143" y="25"/>
                  </a:lnTo>
                  <a:lnTo>
                    <a:pt x="210" y="42"/>
                  </a:lnTo>
                  <a:lnTo>
                    <a:pt x="268" y="67"/>
                  </a:lnTo>
                  <a:lnTo>
                    <a:pt x="335" y="84"/>
                  </a:lnTo>
                  <a:lnTo>
                    <a:pt x="360" y="92"/>
                  </a:lnTo>
                  <a:lnTo>
                    <a:pt x="452" y="126"/>
                  </a:lnTo>
                  <a:lnTo>
                    <a:pt x="561" y="167"/>
                  </a:lnTo>
                  <a:lnTo>
                    <a:pt x="577" y="176"/>
                  </a:lnTo>
                  <a:lnTo>
                    <a:pt x="694" y="226"/>
                  </a:lnTo>
                  <a:lnTo>
                    <a:pt x="744" y="251"/>
                  </a:lnTo>
                  <a:lnTo>
                    <a:pt x="803" y="284"/>
                  </a:lnTo>
                  <a:lnTo>
                    <a:pt x="912" y="351"/>
                  </a:lnTo>
                  <a:lnTo>
                    <a:pt x="1020" y="418"/>
                  </a:lnTo>
                  <a:lnTo>
                    <a:pt x="1045" y="435"/>
                  </a:lnTo>
                  <a:lnTo>
                    <a:pt x="1129" y="493"/>
                  </a:lnTo>
                  <a:lnTo>
                    <a:pt x="1229" y="560"/>
                  </a:lnTo>
                  <a:lnTo>
                    <a:pt x="1338" y="635"/>
                  </a:lnTo>
                  <a:lnTo>
                    <a:pt x="1413" y="685"/>
                  </a:lnTo>
                  <a:lnTo>
                    <a:pt x="1438" y="702"/>
                  </a:lnTo>
                  <a:lnTo>
                    <a:pt x="1546" y="777"/>
                  </a:lnTo>
                  <a:lnTo>
                    <a:pt x="1647" y="852"/>
                  </a:lnTo>
                  <a:lnTo>
                    <a:pt x="1755" y="928"/>
                  </a:lnTo>
                  <a:lnTo>
                    <a:pt x="1856" y="1003"/>
                  </a:lnTo>
                  <a:lnTo>
                    <a:pt x="1906" y="1220"/>
                  </a:lnTo>
                  <a:lnTo>
                    <a:pt x="1688" y="1253"/>
                  </a:lnTo>
                  <a:lnTo>
                    <a:pt x="1580" y="1187"/>
                  </a:lnTo>
                  <a:lnTo>
                    <a:pt x="1480" y="1120"/>
                  </a:lnTo>
                  <a:lnTo>
                    <a:pt x="1371" y="1053"/>
                  </a:lnTo>
                  <a:lnTo>
                    <a:pt x="1271" y="986"/>
                  </a:lnTo>
                  <a:lnTo>
                    <a:pt x="1237" y="969"/>
                  </a:lnTo>
                  <a:lnTo>
                    <a:pt x="1162" y="919"/>
                  </a:lnTo>
                  <a:lnTo>
                    <a:pt x="1062" y="852"/>
                  </a:lnTo>
                  <a:lnTo>
                    <a:pt x="953" y="786"/>
                  </a:lnTo>
                  <a:lnTo>
                    <a:pt x="870" y="736"/>
                  </a:lnTo>
                  <a:lnTo>
                    <a:pt x="845" y="727"/>
                  </a:lnTo>
                  <a:lnTo>
                    <a:pt x="744" y="652"/>
                  </a:lnTo>
                  <a:lnTo>
                    <a:pt x="636" y="585"/>
                  </a:lnTo>
                  <a:lnTo>
                    <a:pt x="577" y="552"/>
                  </a:lnTo>
                  <a:lnTo>
                    <a:pt x="536" y="518"/>
                  </a:lnTo>
                  <a:lnTo>
                    <a:pt x="427" y="443"/>
                  </a:lnTo>
                  <a:lnTo>
                    <a:pt x="410" y="426"/>
                  </a:lnTo>
                  <a:lnTo>
                    <a:pt x="327" y="360"/>
                  </a:lnTo>
                  <a:lnTo>
                    <a:pt x="285" y="318"/>
                  </a:lnTo>
                  <a:lnTo>
                    <a:pt x="260" y="301"/>
                  </a:lnTo>
                  <a:lnTo>
                    <a:pt x="235" y="276"/>
                  </a:lnTo>
                  <a:lnTo>
                    <a:pt x="185" y="234"/>
                  </a:lnTo>
                  <a:lnTo>
                    <a:pt x="135" y="192"/>
                  </a:lnTo>
                  <a:lnTo>
                    <a:pt x="85" y="159"/>
                  </a:lnTo>
                  <a:lnTo>
                    <a:pt x="34" y="117"/>
                  </a:lnTo>
                  <a:lnTo>
                    <a:pt x="34" y="117"/>
                  </a:lnTo>
                  <a:lnTo>
                    <a:pt x="1" y="25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34"/>
            <p:cNvSpPr/>
            <p:nvPr/>
          </p:nvSpPr>
          <p:spPr>
            <a:xfrm>
              <a:off x="7642839" y="3338577"/>
              <a:ext cx="72166" cy="64767"/>
            </a:xfrm>
            <a:custGeom>
              <a:avLst/>
              <a:gdLst/>
              <a:ahLst/>
              <a:cxnLst/>
              <a:rect l="l" t="t" r="r" b="b"/>
              <a:pathLst>
                <a:path w="1463" h="1313" extrusionOk="0">
                  <a:moveTo>
                    <a:pt x="101" y="9"/>
                  </a:moveTo>
                  <a:lnTo>
                    <a:pt x="109" y="9"/>
                  </a:lnTo>
                  <a:lnTo>
                    <a:pt x="151" y="34"/>
                  </a:lnTo>
                  <a:lnTo>
                    <a:pt x="201" y="68"/>
                  </a:lnTo>
                  <a:lnTo>
                    <a:pt x="251" y="93"/>
                  </a:lnTo>
                  <a:lnTo>
                    <a:pt x="284" y="110"/>
                  </a:lnTo>
                  <a:lnTo>
                    <a:pt x="301" y="118"/>
                  </a:lnTo>
                  <a:lnTo>
                    <a:pt x="343" y="143"/>
                  </a:lnTo>
                  <a:lnTo>
                    <a:pt x="393" y="168"/>
                  </a:lnTo>
                  <a:lnTo>
                    <a:pt x="410" y="176"/>
                  </a:lnTo>
                  <a:lnTo>
                    <a:pt x="443" y="201"/>
                  </a:lnTo>
                  <a:lnTo>
                    <a:pt x="477" y="218"/>
                  </a:lnTo>
                  <a:lnTo>
                    <a:pt x="485" y="226"/>
                  </a:lnTo>
                  <a:lnTo>
                    <a:pt x="518" y="252"/>
                  </a:lnTo>
                  <a:lnTo>
                    <a:pt x="527" y="260"/>
                  </a:lnTo>
                  <a:lnTo>
                    <a:pt x="569" y="293"/>
                  </a:lnTo>
                  <a:lnTo>
                    <a:pt x="602" y="327"/>
                  </a:lnTo>
                  <a:lnTo>
                    <a:pt x="635" y="360"/>
                  </a:lnTo>
                  <a:lnTo>
                    <a:pt x="677" y="394"/>
                  </a:lnTo>
                  <a:lnTo>
                    <a:pt x="711" y="427"/>
                  </a:lnTo>
                  <a:lnTo>
                    <a:pt x="744" y="460"/>
                  </a:lnTo>
                  <a:lnTo>
                    <a:pt x="752" y="469"/>
                  </a:lnTo>
                  <a:lnTo>
                    <a:pt x="786" y="502"/>
                  </a:lnTo>
                  <a:lnTo>
                    <a:pt x="819" y="536"/>
                  </a:lnTo>
                  <a:lnTo>
                    <a:pt x="861" y="569"/>
                  </a:lnTo>
                  <a:lnTo>
                    <a:pt x="894" y="602"/>
                  </a:lnTo>
                  <a:lnTo>
                    <a:pt x="936" y="636"/>
                  </a:lnTo>
                  <a:lnTo>
                    <a:pt x="978" y="669"/>
                  </a:lnTo>
                  <a:lnTo>
                    <a:pt x="1011" y="703"/>
                  </a:lnTo>
                  <a:lnTo>
                    <a:pt x="1036" y="728"/>
                  </a:lnTo>
                  <a:lnTo>
                    <a:pt x="1053" y="736"/>
                  </a:lnTo>
                  <a:lnTo>
                    <a:pt x="1086" y="778"/>
                  </a:lnTo>
                  <a:lnTo>
                    <a:pt x="1128" y="811"/>
                  </a:lnTo>
                  <a:lnTo>
                    <a:pt x="1170" y="845"/>
                  </a:lnTo>
                  <a:lnTo>
                    <a:pt x="1212" y="878"/>
                  </a:lnTo>
                  <a:lnTo>
                    <a:pt x="1254" y="912"/>
                  </a:lnTo>
                  <a:lnTo>
                    <a:pt x="1295" y="945"/>
                  </a:lnTo>
                  <a:lnTo>
                    <a:pt x="1337" y="978"/>
                  </a:lnTo>
                  <a:lnTo>
                    <a:pt x="1379" y="1003"/>
                  </a:lnTo>
                  <a:lnTo>
                    <a:pt x="1412" y="1037"/>
                  </a:lnTo>
                  <a:lnTo>
                    <a:pt x="1421" y="1037"/>
                  </a:lnTo>
                  <a:lnTo>
                    <a:pt x="1462" y="1262"/>
                  </a:lnTo>
                  <a:lnTo>
                    <a:pt x="1237" y="1313"/>
                  </a:lnTo>
                  <a:lnTo>
                    <a:pt x="1228" y="1313"/>
                  </a:lnTo>
                  <a:lnTo>
                    <a:pt x="1187" y="1287"/>
                  </a:lnTo>
                  <a:lnTo>
                    <a:pt x="1137" y="1254"/>
                  </a:lnTo>
                  <a:lnTo>
                    <a:pt x="1086" y="1229"/>
                  </a:lnTo>
                  <a:lnTo>
                    <a:pt x="1045" y="1204"/>
                  </a:lnTo>
                  <a:lnTo>
                    <a:pt x="995" y="1179"/>
                  </a:lnTo>
                  <a:lnTo>
                    <a:pt x="953" y="1145"/>
                  </a:lnTo>
                  <a:lnTo>
                    <a:pt x="903" y="1112"/>
                  </a:lnTo>
                  <a:lnTo>
                    <a:pt x="861" y="1087"/>
                  </a:lnTo>
                  <a:lnTo>
                    <a:pt x="811" y="1054"/>
                  </a:lnTo>
                  <a:lnTo>
                    <a:pt x="794" y="1037"/>
                  </a:lnTo>
                  <a:lnTo>
                    <a:pt x="769" y="1020"/>
                  </a:lnTo>
                  <a:lnTo>
                    <a:pt x="719" y="987"/>
                  </a:lnTo>
                  <a:lnTo>
                    <a:pt x="677" y="953"/>
                  </a:lnTo>
                  <a:lnTo>
                    <a:pt x="635" y="920"/>
                  </a:lnTo>
                  <a:lnTo>
                    <a:pt x="594" y="886"/>
                  </a:lnTo>
                  <a:lnTo>
                    <a:pt x="552" y="853"/>
                  </a:lnTo>
                  <a:lnTo>
                    <a:pt x="510" y="820"/>
                  </a:lnTo>
                  <a:lnTo>
                    <a:pt x="468" y="786"/>
                  </a:lnTo>
                  <a:lnTo>
                    <a:pt x="452" y="778"/>
                  </a:lnTo>
                  <a:lnTo>
                    <a:pt x="426" y="753"/>
                  </a:lnTo>
                  <a:lnTo>
                    <a:pt x="385" y="711"/>
                  </a:lnTo>
                  <a:lnTo>
                    <a:pt x="343" y="678"/>
                  </a:lnTo>
                  <a:lnTo>
                    <a:pt x="310" y="636"/>
                  </a:lnTo>
                  <a:lnTo>
                    <a:pt x="268" y="602"/>
                  </a:lnTo>
                  <a:lnTo>
                    <a:pt x="226" y="561"/>
                  </a:lnTo>
                  <a:lnTo>
                    <a:pt x="218" y="552"/>
                  </a:lnTo>
                  <a:lnTo>
                    <a:pt x="193" y="519"/>
                  </a:lnTo>
                  <a:lnTo>
                    <a:pt x="184" y="502"/>
                  </a:lnTo>
                  <a:lnTo>
                    <a:pt x="168" y="469"/>
                  </a:lnTo>
                  <a:lnTo>
                    <a:pt x="151" y="435"/>
                  </a:lnTo>
                  <a:lnTo>
                    <a:pt x="142" y="419"/>
                  </a:lnTo>
                  <a:lnTo>
                    <a:pt x="117" y="360"/>
                  </a:lnTo>
                  <a:lnTo>
                    <a:pt x="92" y="310"/>
                  </a:lnTo>
                  <a:lnTo>
                    <a:pt x="84" y="293"/>
                  </a:lnTo>
                  <a:lnTo>
                    <a:pt x="67" y="252"/>
                  </a:lnTo>
                  <a:lnTo>
                    <a:pt x="51" y="201"/>
                  </a:lnTo>
                  <a:lnTo>
                    <a:pt x="25" y="151"/>
                  </a:lnTo>
                  <a:lnTo>
                    <a:pt x="0" y="101"/>
                  </a:lnTo>
                  <a:lnTo>
                    <a:pt x="0" y="93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34"/>
            <p:cNvSpPr/>
            <p:nvPr/>
          </p:nvSpPr>
          <p:spPr>
            <a:xfrm>
              <a:off x="7589664" y="2999845"/>
              <a:ext cx="96090" cy="68467"/>
            </a:xfrm>
            <a:custGeom>
              <a:avLst/>
              <a:gdLst/>
              <a:ahLst/>
              <a:cxnLst/>
              <a:rect l="l" t="t" r="r" b="b"/>
              <a:pathLst>
                <a:path w="1948" h="1388" extrusionOk="0">
                  <a:moveTo>
                    <a:pt x="93" y="9"/>
                  </a:moveTo>
                  <a:lnTo>
                    <a:pt x="352" y="84"/>
                  </a:lnTo>
                  <a:lnTo>
                    <a:pt x="352" y="84"/>
                  </a:lnTo>
                  <a:lnTo>
                    <a:pt x="544" y="135"/>
                  </a:lnTo>
                  <a:lnTo>
                    <a:pt x="619" y="160"/>
                  </a:lnTo>
                  <a:lnTo>
                    <a:pt x="644" y="168"/>
                  </a:lnTo>
                  <a:lnTo>
                    <a:pt x="728" y="210"/>
                  </a:lnTo>
                  <a:lnTo>
                    <a:pt x="853" y="285"/>
                  </a:lnTo>
                  <a:lnTo>
                    <a:pt x="870" y="293"/>
                  </a:lnTo>
                  <a:lnTo>
                    <a:pt x="961" y="352"/>
                  </a:lnTo>
                  <a:lnTo>
                    <a:pt x="1045" y="410"/>
                  </a:lnTo>
                  <a:lnTo>
                    <a:pt x="1070" y="427"/>
                  </a:lnTo>
                  <a:lnTo>
                    <a:pt x="1179" y="511"/>
                  </a:lnTo>
                  <a:lnTo>
                    <a:pt x="1279" y="586"/>
                  </a:lnTo>
                  <a:lnTo>
                    <a:pt x="1388" y="669"/>
                  </a:lnTo>
                  <a:lnTo>
                    <a:pt x="1429" y="703"/>
                  </a:lnTo>
                  <a:lnTo>
                    <a:pt x="1488" y="744"/>
                  </a:lnTo>
                  <a:lnTo>
                    <a:pt x="1596" y="828"/>
                  </a:lnTo>
                  <a:lnTo>
                    <a:pt x="1697" y="912"/>
                  </a:lnTo>
                  <a:lnTo>
                    <a:pt x="1805" y="995"/>
                  </a:lnTo>
                  <a:lnTo>
                    <a:pt x="1897" y="1070"/>
                  </a:lnTo>
                  <a:lnTo>
                    <a:pt x="1905" y="1079"/>
                  </a:lnTo>
                  <a:lnTo>
                    <a:pt x="1947" y="1346"/>
                  </a:lnTo>
                  <a:lnTo>
                    <a:pt x="1688" y="1388"/>
                  </a:lnTo>
                  <a:lnTo>
                    <a:pt x="1680" y="1379"/>
                  </a:lnTo>
                  <a:lnTo>
                    <a:pt x="1571" y="1313"/>
                  </a:lnTo>
                  <a:lnTo>
                    <a:pt x="1463" y="1246"/>
                  </a:lnTo>
                  <a:lnTo>
                    <a:pt x="1354" y="1179"/>
                  </a:lnTo>
                  <a:lnTo>
                    <a:pt x="1237" y="1112"/>
                  </a:lnTo>
                  <a:lnTo>
                    <a:pt x="1179" y="1079"/>
                  </a:lnTo>
                  <a:lnTo>
                    <a:pt x="1137" y="1045"/>
                  </a:lnTo>
                  <a:lnTo>
                    <a:pt x="1020" y="978"/>
                  </a:lnTo>
                  <a:lnTo>
                    <a:pt x="911" y="912"/>
                  </a:lnTo>
                  <a:lnTo>
                    <a:pt x="803" y="845"/>
                  </a:lnTo>
                  <a:lnTo>
                    <a:pt x="769" y="828"/>
                  </a:lnTo>
                  <a:lnTo>
                    <a:pt x="686" y="778"/>
                  </a:lnTo>
                  <a:lnTo>
                    <a:pt x="594" y="711"/>
                  </a:lnTo>
                  <a:lnTo>
                    <a:pt x="577" y="703"/>
                  </a:lnTo>
                  <a:lnTo>
                    <a:pt x="460" y="619"/>
                  </a:lnTo>
                  <a:lnTo>
                    <a:pt x="385" y="561"/>
                  </a:lnTo>
                  <a:lnTo>
                    <a:pt x="377" y="544"/>
                  </a:lnTo>
                  <a:lnTo>
                    <a:pt x="318" y="485"/>
                  </a:lnTo>
                  <a:lnTo>
                    <a:pt x="193" y="335"/>
                  </a:lnTo>
                  <a:lnTo>
                    <a:pt x="193" y="335"/>
                  </a:lnTo>
                  <a:lnTo>
                    <a:pt x="26" y="126"/>
                  </a:lnTo>
                  <a:lnTo>
                    <a:pt x="26" y="118"/>
                  </a:lnTo>
                  <a:lnTo>
                    <a:pt x="1" y="26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34"/>
            <p:cNvSpPr/>
            <p:nvPr/>
          </p:nvSpPr>
          <p:spPr>
            <a:xfrm>
              <a:off x="7452879" y="3199326"/>
              <a:ext cx="98507" cy="57319"/>
            </a:xfrm>
            <a:custGeom>
              <a:avLst/>
              <a:gdLst/>
              <a:ahLst/>
              <a:cxnLst/>
              <a:rect l="l" t="t" r="r" b="b"/>
              <a:pathLst>
                <a:path w="1997" h="1162" extrusionOk="0">
                  <a:moveTo>
                    <a:pt x="334" y="0"/>
                  </a:moveTo>
                  <a:lnTo>
                    <a:pt x="359" y="0"/>
                  </a:lnTo>
                  <a:lnTo>
                    <a:pt x="443" y="17"/>
                  </a:lnTo>
                  <a:lnTo>
                    <a:pt x="485" y="34"/>
                  </a:lnTo>
                  <a:lnTo>
                    <a:pt x="585" y="92"/>
                  </a:lnTo>
                  <a:lnTo>
                    <a:pt x="694" y="142"/>
                  </a:lnTo>
                  <a:lnTo>
                    <a:pt x="777" y="184"/>
                  </a:lnTo>
                  <a:lnTo>
                    <a:pt x="802" y="201"/>
                  </a:lnTo>
                  <a:lnTo>
                    <a:pt x="902" y="251"/>
                  </a:lnTo>
                  <a:lnTo>
                    <a:pt x="1011" y="309"/>
                  </a:lnTo>
                  <a:lnTo>
                    <a:pt x="1111" y="359"/>
                  </a:lnTo>
                  <a:lnTo>
                    <a:pt x="1220" y="418"/>
                  </a:lnTo>
                  <a:lnTo>
                    <a:pt x="1245" y="426"/>
                  </a:lnTo>
                  <a:lnTo>
                    <a:pt x="1329" y="468"/>
                  </a:lnTo>
                  <a:lnTo>
                    <a:pt x="1429" y="527"/>
                  </a:lnTo>
                  <a:lnTo>
                    <a:pt x="1537" y="577"/>
                  </a:lnTo>
                  <a:lnTo>
                    <a:pt x="1654" y="627"/>
                  </a:lnTo>
                  <a:lnTo>
                    <a:pt x="1763" y="685"/>
                  </a:lnTo>
                  <a:lnTo>
                    <a:pt x="1863" y="727"/>
                  </a:lnTo>
                  <a:lnTo>
                    <a:pt x="1880" y="727"/>
                  </a:lnTo>
                  <a:lnTo>
                    <a:pt x="1997" y="1036"/>
                  </a:lnTo>
                  <a:lnTo>
                    <a:pt x="1688" y="1161"/>
                  </a:lnTo>
                  <a:lnTo>
                    <a:pt x="1679" y="1161"/>
                  </a:lnTo>
                  <a:lnTo>
                    <a:pt x="1579" y="1120"/>
                  </a:lnTo>
                  <a:lnTo>
                    <a:pt x="1462" y="1070"/>
                  </a:lnTo>
                  <a:lnTo>
                    <a:pt x="1345" y="1028"/>
                  </a:lnTo>
                  <a:lnTo>
                    <a:pt x="1237" y="978"/>
                  </a:lnTo>
                  <a:lnTo>
                    <a:pt x="1120" y="936"/>
                  </a:lnTo>
                  <a:lnTo>
                    <a:pt x="1028" y="894"/>
                  </a:lnTo>
                  <a:lnTo>
                    <a:pt x="1028" y="894"/>
                  </a:lnTo>
                  <a:lnTo>
                    <a:pt x="919" y="844"/>
                  </a:lnTo>
                  <a:lnTo>
                    <a:pt x="802" y="802"/>
                  </a:lnTo>
                  <a:lnTo>
                    <a:pt x="685" y="752"/>
                  </a:lnTo>
                  <a:lnTo>
                    <a:pt x="577" y="702"/>
                  </a:lnTo>
                  <a:lnTo>
                    <a:pt x="543" y="685"/>
                  </a:lnTo>
                  <a:lnTo>
                    <a:pt x="460" y="652"/>
                  </a:lnTo>
                  <a:lnTo>
                    <a:pt x="351" y="593"/>
                  </a:lnTo>
                  <a:lnTo>
                    <a:pt x="234" y="543"/>
                  </a:lnTo>
                  <a:lnTo>
                    <a:pt x="192" y="518"/>
                  </a:lnTo>
                  <a:lnTo>
                    <a:pt x="134" y="468"/>
                  </a:lnTo>
                  <a:lnTo>
                    <a:pt x="109" y="443"/>
                  </a:lnTo>
                  <a:lnTo>
                    <a:pt x="50" y="368"/>
                  </a:lnTo>
                  <a:lnTo>
                    <a:pt x="50" y="368"/>
                  </a:lnTo>
                  <a:lnTo>
                    <a:pt x="0" y="192"/>
                  </a:lnTo>
                  <a:lnTo>
                    <a:pt x="59" y="67"/>
                  </a:lnTo>
                  <a:lnTo>
                    <a:pt x="226" y="9"/>
                  </a:lnTo>
                  <a:lnTo>
                    <a:pt x="226" y="9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34"/>
            <p:cNvSpPr/>
            <p:nvPr/>
          </p:nvSpPr>
          <p:spPr>
            <a:xfrm>
              <a:off x="7390628" y="3458492"/>
              <a:ext cx="131112" cy="57368"/>
            </a:xfrm>
            <a:custGeom>
              <a:avLst/>
              <a:gdLst/>
              <a:ahLst/>
              <a:cxnLst/>
              <a:rect l="l" t="t" r="r" b="b"/>
              <a:pathLst>
                <a:path w="2658" h="1163" extrusionOk="0">
                  <a:moveTo>
                    <a:pt x="552" y="1"/>
                  </a:moveTo>
                  <a:lnTo>
                    <a:pt x="611" y="9"/>
                  </a:lnTo>
                  <a:lnTo>
                    <a:pt x="611" y="9"/>
                  </a:lnTo>
                  <a:lnTo>
                    <a:pt x="761" y="68"/>
                  </a:lnTo>
                  <a:lnTo>
                    <a:pt x="811" y="76"/>
                  </a:lnTo>
                  <a:lnTo>
                    <a:pt x="911" y="126"/>
                  </a:lnTo>
                  <a:lnTo>
                    <a:pt x="1062" y="185"/>
                  </a:lnTo>
                  <a:lnTo>
                    <a:pt x="1087" y="193"/>
                  </a:lnTo>
                  <a:lnTo>
                    <a:pt x="1371" y="310"/>
                  </a:lnTo>
                  <a:lnTo>
                    <a:pt x="1663" y="444"/>
                  </a:lnTo>
                  <a:lnTo>
                    <a:pt x="1738" y="477"/>
                  </a:lnTo>
                  <a:lnTo>
                    <a:pt x="1814" y="511"/>
                  </a:lnTo>
                  <a:lnTo>
                    <a:pt x="1964" y="577"/>
                  </a:lnTo>
                  <a:lnTo>
                    <a:pt x="2114" y="644"/>
                  </a:lnTo>
                  <a:lnTo>
                    <a:pt x="2265" y="711"/>
                  </a:lnTo>
                  <a:lnTo>
                    <a:pt x="2415" y="786"/>
                  </a:lnTo>
                  <a:lnTo>
                    <a:pt x="2557" y="845"/>
                  </a:lnTo>
                  <a:lnTo>
                    <a:pt x="2565" y="853"/>
                  </a:lnTo>
                  <a:lnTo>
                    <a:pt x="2657" y="1070"/>
                  </a:lnTo>
                  <a:lnTo>
                    <a:pt x="2440" y="1162"/>
                  </a:lnTo>
                  <a:lnTo>
                    <a:pt x="2432" y="1162"/>
                  </a:lnTo>
                  <a:lnTo>
                    <a:pt x="2290" y="1112"/>
                  </a:lnTo>
                  <a:lnTo>
                    <a:pt x="2131" y="1062"/>
                  </a:lnTo>
                  <a:lnTo>
                    <a:pt x="1981" y="1012"/>
                  </a:lnTo>
                  <a:lnTo>
                    <a:pt x="1822" y="962"/>
                  </a:lnTo>
                  <a:lnTo>
                    <a:pt x="1663" y="912"/>
                  </a:lnTo>
                  <a:lnTo>
                    <a:pt x="1588" y="886"/>
                  </a:lnTo>
                  <a:lnTo>
                    <a:pt x="1513" y="861"/>
                  </a:lnTo>
                  <a:lnTo>
                    <a:pt x="1195" y="761"/>
                  </a:lnTo>
                  <a:lnTo>
                    <a:pt x="903" y="661"/>
                  </a:lnTo>
                  <a:lnTo>
                    <a:pt x="886" y="653"/>
                  </a:lnTo>
                  <a:lnTo>
                    <a:pt x="728" y="602"/>
                  </a:lnTo>
                  <a:lnTo>
                    <a:pt x="619" y="561"/>
                  </a:lnTo>
                  <a:lnTo>
                    <a:pt x="577" y="544"/>
                  </a:lnTo>
                  <a:lnTo>
                    <a:pt x="427" y="486"/>
                  </a:lnTo>
                  <a:lnTo>
                    <a:pt x="418" y="486"/>
                  </a:lnTo>
                  <a:lnTo>
                    <a:pt x="368" y="452"/>
                  </a:lnTo>
                  <a:lnTo>
                    <a:pt x="310" y="402"/>
                  </a:lnTo>
                  <a:lnTo>
                    <a:pt x="285" y="377"/>
                  </a:lnTo>
                  <a:lnTo>
                    <a:pt x="193" y="285"/>
                  </a:lnTo>
                  <a:lnTo>
                    <a:pt x="159" y="252"/>
                  </a:lnTo>
                  <a:lnTo>
                    <a:pt x="43" y="135"/>
                  </a:lnTo>
                  <a:lnTo>
                    <a:pt x="43" y="135"/>
                  </a:lnTo>
                  <a:lnTo>
                    <a:pt x="1" y="43"/>
                  </a:lnTo>
                  <a:lnTo>
                    <a:pt x="93" y="9"/>
                  </a:lnTo>
                  <a:lnTo>
                    <a:pt x="268" y="9"/>
                  </a:lnTo>
                  <a:lnTo>
                    <a:pt x="318" y="9"/>
                  </a:lnTo>
                  <a:lnTo>
                    <a:pt x="444" y="9"/>
                  </a:lnTo>
                  <a:lnTo>
                    <a:pt x="477" y="9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34"/>
            <p:cNvSpPr/>
            <p:nvPr/>
          </p:nvSpPr>
          <p:spPr>
            <a:xfrm>
              <a:off x="7336269" y="3664977"/>
              <a:ext cx="94413" cy="35072"/>
            </a:xfrm>
            <a:custGeom>
              <a:avLst/>
              <a:gdLst/>
              <a:ahLst/>
              <a:cxnLst/>
              <a:rect l="l" t="t" r="r" b="b"/>
              <a:pathLst>
                <a:path w="1914" h="711" extrusionOk="0">
                  <a:moveTo>
                    <a:pt x="317" y="34"/>
                  </a:moveTo>
                  <a:lnTo>
                    <a:pt x="526" y="84"/>
                  </a:lnTo>
                  <a:lnTo>
                    <a:pt x="568" y="101"/>
                  </a:lnTo>
                  <a:lnTo>
                    <a:pt x="952" y="201"/>
                  </a:lnTo>
                  <a:lnTo>
                    <a:pt x="1111" y="243"/>
                  </a:lnTo>
                  <a:lnTo>
                    <a:pt x="1387" y="326"/>
                  </a:lnTo>
                  <a:lnTo>
                    <a:pt x="1596" y="385"/>
                  </a:lnTo>
                  <a:lnTo>
                    <a:pt x="1804" y="443"/>
                  </a:lnTo>
                  <a:lnTo>
                    <a:pt x="1813" y="443"/>
                  </a:lnTo>
                  <a:lnTo>
                    <a:pt x="1913" y="619"/>
                  </a:lnTo>
                  <a:lnTo>
                    <a:pt x="1738" y="710"/>
                  </a:lnTo>
                  <a:lnTo>
                    <a:pt x="1729" y="710"/>
                  </a:lnTo>
                  <a:lnTo>
                    <a:pt x="1520" y="660"/>
                  </a:lnTo>
                  <a:lnTo>
                    <a:pt x="1303" y="610"/>
                  </a:lnTo>
                  <a:lnTo>
                    <a:pt x="1028" y="535"/>
                  </a:lnTo>
                  <a:lnTo>
                    <a:pt x="877" y="502"/>
                  </a:lnTo>
                  <a:lnTo>
                    <a:pt x="485" y="393"/>
                  </a:lnTo>
                  <a:lnTo>
                    <a:pt x="443" y="385"/>
                  </a:lnTo>
                  <a:lnTo>
                    <a:pt x="234" y="326"/>
                  </a:lnTo>
                  <a:lnTo>
                    <a:pt x="109" y="293"/>
                  </a:lnTo>
                  <a:lnTo>
                    <a:pt x="75" y="234"/>
                  </a:lnTo>
                  <a:lnTo>
                    <a:pt x="42" y="184"/>
                  </a:lnTo>
                  <a:lnTo>
                    <a:pt x="42" y="184"/>
                  </a:lnTo>
                  <a:lnTo>
                    <a:pt x="0" y="101"/>
                  </a:lnTo>
                  <a:lnTo>
                    <a:pt x="75" y="50"/>
                  </a:lnTo>
                  <a:lnTo>
                    <a:pt x="75" y="50"/>
                  </a:lnTo>
                  <a:lnTo>
                    <a:pt x="125" y="25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4"/>
            <p:cNvSpPr/>
            <p:nvPr/>
          </p:nvSpPr>
          <p:spPr>
            <a:xfrm>
              <a:off x="7578566" y="3612246"/>
              <a:ext cx="110050" cy="62646"/>
            </a:xfrm>
            <a:custGeom>
              <a:avLst/>
              <a:gdLst/>
              <a:ahLst/>
              <a:cxnLst/>
              <a:rect l="l" t="t" r="r" b="b"/>
              <a:pathLst>
                <a:path w="2231" h="1270" extrusionOk="0">
                  <a:moveTo>
                    <a:pt x="100" y="17"/>
                  </a:moveTo>
                  <a:lnTo>
                    <a:pt x="126" y="25"/>
                  </a:lnTo>
                  <a:lnTo>
                    <a:pt x="151" y="50"/>
                  </a:lnTo>
                  <a:lnTo>
                    <a:pt x="184" y="67"/>
                  </a:lnTo>
                  <a:lnTo>
                    <a:pt x="217" y="92"/>
                  </a:lnTo>
                  <a:lnTo>
                    <a:pt x="242" y="109"/>
                  </a:lnTo>
                  <a:lnTo>
                    <a:pt x="276" y="125"/>
                  </a:lnTo>
                  <a:lnTo>
                    <a:pt x="309" y="142"/>
                  </a:lnTo>
                  <a:lnTo>
                    <a:pt x="318" y="150"/>
                  </a:lnTo>
                  <a:lnTo>
                    <a:pt x="334" y="167"/>
                  </a:lnTo>
                  <a:lnTo>
                    <a:pt x="368" y="184"/>
                  </a:lnTo>
                  <a:lnTo>
                    <a:pt x="401" y="201"/>
                  </a:lnTo>
                  <a:lnTo>
                    <a:pt x="435" y="217"/>
                  </a:lnTo>
                  <a:lnTo>
                    <a:pt x="460" y="234"/>
                  </a:lnTo>
                  <a:lnTo>
                    <a:pt x="468" y="234"/>
                  </a:lnTo>
                  <a:lnTo>
                    <a:pt x="527" y="267"/>
                  </a:lnTo>
                  <a:lnTo>
                    <a:pt x="593" y="301"/>
                  </a:lnTo>
                  <a:lnTo>
                    <a:pt x="602" y="309"/>
                  </a:lnTo>
                  <a:lnTo>
                    <a:pt x="652" y="334"/>
                  </a:lnTo>
                  <a:lnTo>
                    <a:pt x="719" y="376"/>
                  </a:lnTo>
                  <a:lnTo>
                    <a:pt x="777" y="409"/>
                  </a:lnTo>
                  <a:lnTo>
                    <a:pt x="844" y="451"/>
                  </a:lnTo>
                  <a:lnTo>
                    <a:pt x="902" y="485"/>
                  </a:lnTo>
                  <a:lnTo>
                    <a:pt x="969" y="518"/>
                  </a:lnTo>
                  <a:lnTo>
                    <a:pt x="978" y="518"/>
                  </a:lnTo>
                  <a:lnTo>
                    <a:pt x="1028" y="551"/>
                  </a:lnTo>
                  <a:lnTo>
                    <a:pt x="1095" y="585"/>
                  </a:lnTo>
                  <a:lnTo>
                    <a:pt x="1161" y="618"/>
                  </a:lnTo>
                  <a:lnTo>
                    <a:pt x="1228" y="652"/>
                  </a:lnTo>
                  <a:lnTo>
                    <a:pt x="1295" y="685"/>
                  </a:lnTo>
                  <a:lnTo>
                    <a:pt x="1362" y="718"/>
                  </a:lnTo>
                  <a:lnTo>
                    <a:pt x="1429" y="744"/>
                  </a:lnTo>
                  <a:lnTo>
                    <a:pt x="1496" y="777"/>
                  </a:lnTo>
                  <a:lnTo>
                    <a:pt x="1496" y="777"/>
                  </a:lnTo>
                  <a:lnTo>
                    <a:pt x="1562" y="810"/>
                  </a:lnTo>
                  <a:lnTo>
                    <a:pt x="1629" y="835"/>
                  </a:lnTo>
                  <a:lnTo>
                    <a:pt x="1696" y="869"/>
                  </a:lnTo>
                  <a:lnTo>
                    <a:pt x="1763" y="894"/>
                  </a:lnTo>
                  <a:lnTo>
                    <a:pt x="1830" y="927"/>
                  </a:lnTo>
                  <a:lnTo>
                    <a:pt x="1897" y="961"/>
                  </a:lnTo>
                  <a:lnTo>
                    <a:pt x="2030" y="1019"/>
                  </a:lnTo>
                  <a:lnTo>
                    <a:pt x="2156" y="1069"/>
                  </a:lnTo>
                  <a:lnTo>
                    <a:pt x="2164" y="1069"/>
                  </a:lnTo>
                  <a:lnTo>
                    <a:pt x="2231" y="1211"/>
                  </a:lnTo>
                  <a:lnTo>
                    <a:pt x="2080" y="1270"/>
                  </a:lnTo>
                  <a:lnTo>
                    <a:pt x="2072" y="1270"/>
                  </a:lnTo>
                  <a:lnTo>
                    <a:pt x="1947" y="1220"/>
                  </a:lnTo>
                  <a:lnTo>
                    <a:pt x="1805" y="1170"/>
                  </a:lnTo>
                  <a:lnTo>
                    <a:pt x="1738" y="1136"/>
                  </a:lnTo>
                  <a:lnTo>
                    <a:pt x="1671" y="1111"/>
                  </a:lnTo>
                  <a:lnTo>
                    <a:pt x="1604" y="1086"/>
                  </a:lnTo>
                  <a:lnTo>
                    <a:pt x="1529" y="1053"/>
                  </a:lnTo>
                  <a:lnTo>
                    <a:pt x="1462" y="1028"/>
                  </a:lnTo>
                  <a:lnTo>
                    <a:pt x="1395" y="994"/>
                  </a:lnTo>
                  <a:lnTo>
                    <a:pt x="1395" y="994"/>
                  </a:lnTo>
                  <a:lnTo>
                    <a:pt x="1328" y="969"/>
                  </a:lnTo>
                  <a:lnTo>
                    <a:pt x="1253" y="936"/>
                  </a:lnTo>
                  <a:lnTo>
                    <a:pt x="1186" y="902"/>
                  </a:lnTo>
                  <a:lnTo>
                    <a:pt x="1120" y="869"/>
                  </a:lnTo>
                  <a:lnTo>
                    <a:pt x="1053" y="835"/>
                  </a:lnTo>
                  <a:lnTo>
                    <a:pt x="986" y="802"/>
                  </a:lnTo>
                  <a:lnTo>
                    <a:pt x="919" y="769"/>
                  </a:lnTo>
                  <a:lnTo>
                    <a:pt x="861" y="744"/>
                  </a:lnTo>
                  <a:lnTo>
                    <a:pt x="852" y="735"/>
                  </a:lnTo>
                  <a:lnTo>
                    <a:pt x="785" y="702"/>
                  </a:lnTo>
                  <a:lnTo>
                    <a:pt x="719" y="660"/>
                  </a:lnTo>
                  <a:lnTo>
                    <a:pt x="652" y="627"/>
                  </a:lnTo>
                  <a:lnTo>
                    <a:pt x="593" y="585"/>
                  </a:lnTo>
                  <a:lnTo>
                    <a:pt x="527" y="543"/>
                  </a:lnTo>
                  <a:lnTo>
                    <a:pt x="468" y="510"/>
                  </a:lnTo>
                  <a:lnTo>
                    <a:pt x="460" y="501"/>
                  </a:lnTo>
                  <a:lnTo>
                    <a:pt x="401" y="459"/>
                  </a:lnTo>
                  <a:lnTo>
                    <a:pt x="351" y="418"/>
                  </a:lnTo>
                  <a:lnTo>
                    <a:pt x="343" y="409"/>
                  </a:lnTo>
                  <a:lnTo>
                    <a:pt x="309" y="384"/>
                  </a:lnTo>
                  <a:lnTo>
                    <a:pt x="284" y="359"/>
                  </a:lnTo>
                  <a:lnTo>
                    <a:pt x="251" y="334"/>
                  </a:lnTo>
                  <a:lnTo>
                    <a:pt x="226" y="309"/>
                  </a:lnTo>
                  <a:lnTo>
                    <a:pt x="209" y="292"/>
                  </a:lnTo>
                  <a:lnTo>
                    <a:pt x="201" y="284"/>
                  </a:lnTo>
                  <a:lnTo>
                    <a:pt x="176" y="259"/>
                  </a:lnTo>
                  <a:lnTo>
                    <a:pt x="142" y="234"/>
                  </a:lnTo>
                  <a:lnTo>
                    <a:pt x="117" y="209"/>
                  </a:lnTo>
                  <a:lnTo>
                    <a:pt x="92" y="175"/>
                  </a:lnTo>
                  <a:lnTo>
                    <a:pt x="67" y="150"/>
                  </a:lnTo>
                  <a:lnTo>
                    <a:pt x="34" y="125"/>
                  </a:lnTo>
                  <a:lnTo>
                    <a:pt x="17" y="109"/>
                  </a:lnTo>
                  <a:lnTo>
                    <a:pt x="9" y="100"/>
                  </a:lnTo>
                  <a:lnTo>
                    <a:pt x="0" y="8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4"/>
            <p:cNvSpPr/>
            <p:nvPr/>
          </p:nvSpPr>
          <p:spPr>
            <a:xfrm>
              <a:off x="7582660" y="3379371"/>
              <a:ext cx="47453" cy="41682"/>
            </a:xfrm>
            <a:custGeom>
              <a:avLst/>
              <a:gdLst/>
              <a:ahLst/>
              <a:cxnLst/>
              <a:rect l="l" t="t" r="r" b="b"/>
              <a:pathLst>
                <a:path w="962" h="845" extrusionOk="0">
                  <a:moveTo>
                    <a:pt x="93" y="1"/>
                  </a:moveTo>
                  <a:lnTo>
                    <a:pt x="235" y="93"/>
                  </a:lnTo>
                  <a:lnTo>
                    <a:pt x="268" y="118"/>
                  </a:lnTo>
                  <a:lnTo>
                    <a:pt x="301" y="135"/>
                  </a:lnTo>
                  <a:lnTo>
                    <a:pt x="352" y="176"/>
                  </a:lnTo>
                  <a:lnTo>
                    <a:pt x="385" y="193"/>
                  </a:lnTo>
                  <a:lnTo>
                    <a:pt x="402" y="201"/>
                  </a:lnTo>
                  <a:lnTo>
                    <a:pt x="444" y="235"/>
                  </a:lnTo>
                  <a:lnTo>
                    <a:pt x="485" y="260"/>
                  </a:lnTo>
                  <a:lnTo>
                    <a:pt x="485" y="260"/>
                  </a:lnTo>
                  <a:lnTo>
                    <a:pt x="519" y="285"/>
                  </a:lnTo>
                  <a:lnTo>
                    <a:pt x="552" y="318"/>
                  </a:lnTo>
                  <a:lnTo>
                    <a:pt x="594" y="344"/>
                  </a:lnTo>
                  <a:lnTo>
                    <a:pt x="611" y="360"/>
                  </a:lnTo>
                  <a:lnTo>
                    <a:pt x="636" y="377"/>
                  </a:lnTo>
                  <a:lnTo>
                    <a:pt x="686" y="410"/>
                  </a:lnTo>
                  <a:lnTo>
                    <a:pt x="761" y="477"/>
                  </a:lnTo>
                  <a:lnTo>
                    <a:pt x="794" y="502"/>
                  </a:lnTo>
                  <a:lnTo>
                    <a:pt x="936" y="619"/>
                  </a:lnTo>
                  <a:lnTo>
                    <a:pt x="961" y="828"/>
                  </a:lnTo>
                  <a:lnTo>
                    <a:pt x="753" y="845"/>
                  </a:lnTo>
                  <a:lnTo>
                    <a:pt x="602" y="736"/>
                  </a:lnTo>
                  <a:lnTo>
                    <a:pt x="577" y="711"/>
                  </a:lnTo>
                  <a:lnTo>
                    <a:pt x="494" y="644"/>
                  </a:lnTo>
                  <a:lnTo>
                    <a:pt x="452" y="611"/>
                  </a:lnTo>
                  <a:lnTo>
                    <a:pt x="427" y="586"/>
                  </a:lnTo>
                  <a:lnTo>
                    <a:pt x="410" y="577"/>
                  </a:lnTo>
                  <a:lnTo>
                    <a:pt x="368" y="536"/>
                  </a:lnTo>
                  <a:lnTo>
                    <a:pt x="335" y="502"/>
                  </a:lnTo>
                  <a:lnTo>
                    <a:pt x="301" y="477"/>
                  </a:lnTo>
                  <a:lnTo>
                    <a:pt x="301" y="477"/>
                  </a:lnTo>
                  <a:lnTo>
                    <a:pt x="268" y="435"/>
                  </a:lnTo>
                  <a:lnTo>
                    <a:pt x="226" y="394"/>
                  </a:lnTo>
                  <a:lnTo>
                    <a:pt x="210" y="377"/>
                  </a:lnTo>
                  <a:lnTo>
                    <a:pt x="193" y="344"/>
                  </a:lnTo>
                  <a:lnTo>
                    <a:pt x="151" y="293"/>
                  </a:lnTo>
                  <a:lnTo>
                    <a:pt x="126" y="268"/>
                  </a:lnTo>
                  <a:lnTo>
                    <a:pt x="109" y="235"/>
                  </a:lnTo>
                  <a:lnTo>
                    <a:pt x="1" y="93"/>
                  </a:lnTo>
                  <a:lnTo>
                    <a:pt x="1" y="9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4"/>
            <p:cNvSpPr/>
            <p:nvPr/>
          </p:nvSpPr>
          <p:spPr>
            <a:xfrm>
              <a:off x="9278786" y="3340649"/>
              <a:ext cx="28117" cy="66000"/>
            </a:xfrm>
            <a:custGeom>
              <a:avLst/>
              <a:gdLst/>
              <a:ahLst/>
              <a:cxnLst/>
              <a:rect l="l" t="t" r="r" b="b"/>
              <a:pathLst>
                <a:path w="570" h="1338" extrusionOk="0">
                  <a:moveTo>
                    <a:pt x="394" y="1"/>
                  </a:moveTo>
                  <a:lnTo>
                    <a:pt x="452" y="42"/>
                  </a:lnTo>
                  <a:lnTo>
                    <a:pt x="511" y="93"/>
                  </a:lnTo>
                  <a:lnTo>
                    <a:pt x="511" y="126"/>
                  </a:lnTo>
                  <a:lnTo>
                    <a:pt x="527" y="260"/>
                  </a:lnTo>
                  <a:lnTo>
                    <a:pt x="527" y="327"/>
                  </a:lnTo>
                  <a:lnTo>
                    <a:pt x="527" y="402"/>
                  </a:lnTo>
                  <a:lnTo>
                    <a:pt x="536" y="535"/>
                  </a:lnTo>
                  <a:lnTo>
                    <a:pt x="544" y="661"/>
                  </a:lnTo>
                  <a:lnTo>
                    <a:pt x="544" y="677"/>
                  </a:lnTo>
                  <a:lnTo>
                    <a:pt x="552" y="811"/>
                  </a:lnTo>
                  <a:lnTo>
                    <a:pt x="561" y="953"/>
                  </a:lnTo>
                  <a:lnTo>
                    <a:pt x="569" y="1087"/>
                  </a:lnTo>
                  <a:lnTo>
                    <a:pt x="569" y="1087"/>
                  </a:lnTo>
                  <a:lnTo>
                    <a:pt x="377" y="1337"/>
                  </a:lnTo>
                  <a:lnTo>
                    <a:pt x="126" y="1137"/>
                  </a:lnTo>
                  <a:lnTo>
                    <a:pt x="126" y="1137"/>
                  </a:lnTo>
                  <a:lnTo>
                    <a:pt x="101" y="1003"/>
                  </a:lnTo>
                  <a:lnTo>
                    <a:pt x="85" y="861"/>
                  </a:lnTo>
                  <a:lnTo>
                    <a:pt x="59" y="728"/>
                  </a:lnTo>
                  <a:lnTo>
                    <a:pt x="59" y="711"/>
                  </a:lnTo>
                  <a:lnTo>
                    <a:pt x="43" y="585"/>
                  </a:lnTo>
                  <a:lnTo>
                    <a:pt x="26" y="443"/>
                  </a:lnTo>
                  <a:lnTo>
                    <a:pt x="18" y="368"/>
                  </a:lnTo>
                  <a:lnTo>
                    <a:pt x="9" y="310"/>
                  </a:lnTo>
                  <a:lnTo>
                    <a:pt x="1" y="168"/>
                  </a:lnTo>
                  <a:lnTo>
                    <a:pt x="1" y="134"/>
                  </a:lnTo>
                  <a:lnTo>
                    <a:pt x="51" y="76"/>
                  </a:lnTo>
                  <a:lnTo>
                    <a:pt x="101" y="26"/>
                  </a:lnTo>
                  <a:lnTo>
                    <a:pt x="101" y="26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4"/>
            <p:cNvSpPr/>
            <p:nvPr/>
          </p:nvSpPr>
          <p:spPr>
            <a:xfrm>
              <a:off x="5872525" y="4731832"/>
              <a:ext cx="656500" cy="658177"/>
            </a:xfrm>
            <a:custGeom>
              <a:avLst/>
              <a:gdLst/>
              <a:ahLst/>
              <a:cxnLst/>
              <a:rect l="l" t="t" r="r" b="b"/>
              <a:pathLst>
                <a:path w="13309" h="13343" extrusionOk="0">
                  <a:moveTo>
                    <a:pt x="5773" y="2649"/>
                  </a:moveTo>
                  <a:cubicBezTo>
                    <a:pt x="5773" y="1989"/>
                    <a:pt x="5865" y="1354"/>
                    <a:pt x="6208" y="770"/>
                  </a:cubicBezTo>
                  <a:lnTo>
                    <a:pt x="6308" y="594"/>
                  </a:lnTo>
                  <a:cubicBezTo>
                    <a:pt x="6341" y="536"/>
                    <a:pt x="6366" y="511"/>
                    <a:pt x="6400" y="469"/>
                  </a:cubicBezTo>
                  <a:cubicBezTo>
                    <a:pt x="6433" y="427"/>
                    <a:pt x="6450" y="410"/>
                    <a:pt x="6466" y="385"/>
                  </a:cubicBezTo>
                  <a:cubicBezTo>
                    <a:pt x="6650" y="151"/>
                    <a:pt x="6934" y="9"/>
                    <a:pt x="7227" y="1"/>
                  </a:cubicBezTo>
                  <a:cubicBezTo>
                    <a:pt x="7444" y="1"/>
                    <a:pt x="7636" y="93"/>
                    <a:pt x="7770" y="260"/>
                  </a:cubicBezTo>
                  <a:cubicBezTo>
                    <a:pt x="7937" y="485"/>
                    <a:pt x="7937" y="786"/>
                    <a:pt x="7954" y="1054"/>
                  </a:cubicBezTo>
                  <a:cubicBezTo>
                    <a:pt x="8129" y="937"/>
                    <a:pt x="8321" y="828"/>
                    <a:pt x="8513" y="736"/>
                  </a:cubicBezTo>
                  <a:cubicBezTo>
                    <a:pt x="9223" y="419"/>
                    <a:pt x="10059" y="736"/>
                    <a:pt x="10376" y="1446"/>
                  </a:cubicBezTo>
                  <a:cubicBezTo>
                    <a:pt x="10827" y="2390"/>
                    <a:pt x="10426" y="3510"/>
                    <a:pt x="9758" y="4404"/>
                  </a:cubicBezTo>
                  <a:cubicBezTo>
                    <a:pt x="10142" y="4278"/>
                    <a:pt x="10543" y="4220"/>
                    <a:pt x="10953" y="4220"/>
                  </a:cubicBezTo>
                  <a:cubicBezTo>
                    <a:pt x="11905" y="4236"/>
                    <a:pt x="12907" y="4738"/>
                    <a:pt x="13083" y="5615"/>
                  </a:cubicBezTo>
                  <a:cubicBezTo>
                    <a:pt x="13308" y="6676"/>
                    <a:pt x="12398" y="7854"/>
                    <a:pt x="11262" y="7954"/>
                  </a:cubicBezTo>
                  <a:cubicBezTo>
                    <a:pt x="11370" y="8146"/>
                    <a:pt x="11462" y="8347"/>
                    <a:pt x="11529" y="8555"/>
                  </a:cubicBezTo>
                  <a:cubicBezTo>
                    <a:pt x="11638" y="9065"/>
                    <a:pt x="11295" y="9566"/>
                    <a:pt x="10769" y="9642"/>
                  </a:cubicBezTo>
                  <a:cubicBezTo>
                    <a:pt x="10234" y="9700"/>
                    <a:pt x="9716" y="9525"/>
                    <a:pt x="9207" y="9224"/>
                  </a:cubicBezTo>
                  <a:cubicBezTo>
                    <a:pt x="9683" y="10084"/>
                    <a:pt x="9883" y="11187"/>
                    <a:pt x="9349" y="12064"/>
                  </a:cubicBezTo>
                  <a:cubicBezTo>
                    <a:pt x="9332" y="12098"/>
                    <a:pt x="9307" y="12131"/>
                    <a:pt x="9282" y="12156"/>
                  </a:cubicBezTo>
                  <a:cubicBezTo>
                    <a:pt x="8872" y="12616"/>
                    <a:pt x="7970" y="12540"/>
                    <a:pt x="7477" y="12098"/>
                  </a:cubicBezTo>
                  <a:cubicBezTo>
                    <a:pt x="7310" y="11939"/>
                    <a:pt x="7060" y="11697"/>
                    <a:pt x="7060" y="11697"/>
                  </a:cubicBezTo>
                  <a:lnTo>
                    <a:pt x="7043" y="11763"/>
                  </a:lnTo>
                  <a:cubicBezTo>
                    <a:pt x="6851" y="12423"/>
                    <a:pt x="6458" y="13342"/>
                    <a:pt x="5539" y="12808"/>
                  </a:cubicBezTo>
                  <a:cubicBezTo>
                    <a:pt x="4913" y="12448"/>
                    <a:pt x="4787" y="11605"/>
                    <a:pt x="4796" y="10995"/>
                  </a:cubicBezTo>
                  <a:cubicBezTo>
                    <a:pt x="4796" y="10903"/>
                    <a:pt x="4796" y="10811"/>
                    <a:pt x="4804" y="10728"/>
                  </a:cubicBezTo>
                  <a:cubicBezTo>
                    <a:pt x="4746" y="10828"/>
                    <a:pt x="4679" y="10928"/>
                    <a:pt x="4612" y="11020"/>
                  </a:cubicBezTo>
                  <a:cubicBezTo>
                    <a:pt x="4228" y="11596"/>
                    <a:pt x="3576" y="12081"/>
                    <a:pt x="2891" y="11789"/>
                  </a:cubicBezTo>
                  <a:cubicBezTo>
                    <a:pt x="2690" y="11705"/>
                    <a:pt x="2523" y="11571"/>
                    <a:pt x="2381" y="11413"/>
                  </a:cubicBezTo>
                  <a:cubicBezTo>
                    <a:pt x="2273" y="11321"/>
                    <a:pt x="2181" y="11212"/>
                    <a:pt x="2106" y="11087"/>
                  </a:cubicBezTo>
                  <a:cubicBezTo>
                    <a:pt x="1805" y="10552"/>
                    <a:pt x="1880" y="9875"/>
                    <a:pt x="2147" y="9357"/>
                  </a:cubicBezTo>
                  <a:cubicBezTo>
                    <a:pt x="2147" y="9357"/>
                    <a:pt x="1437" y="9558"/>
                    <a:pt x="1070" y="9508"/>
                  </a:cubicBezTo>
                  <a:cubicBezTo>
                    <a:pt x="410" y="9408"/>
                    <a:pt x="0" y="8748"/>
                    <a:pt x="193" y="8121"/>
                  </a:cubicBezTo>
                  <a:cubicBezTo>
                    <a:pt x="502" y="7010"/>
                    <a:pt x="1705" y="6317"/>
                    <a:pt x="2782" y="6041"/>
                  </a:cubicBezTo>
                  <a:cubicBezTo>
                    <a:pt x="1905" y="5907"/>
                    <a:pt x="1112" y="5456"/>
                    <a:pt x="552" y="4763"/>
                  </a:cubicBezTo>
                  <a:cubicBezTo>
                    <a:pt x="193" y="4295"/>
                    <a:pt x="226" y="3510"/>
                    <a:pt x="786" y="3209"/>
                  </a:cubicBezTo>
                  <a:cubicBezTo>
                    <a:pt x="1137" y="3017"/>
                    <a:pt x="1571" y="3017"/>
                    <a:pt x="1980" y="3050"/>
                  </a:cubicBezTo>
                  <a:lnTo>
                    <a:pt x="2189" y="3075"/>
                  </a:lnTo>
                  <a:lnTo>
                    <a:pt x="2173" y="3008"/>
                  </a:lnTo>
                  <a:cubicBezTo>
                    <a:pt x="1914" y="2006"/>
                    <a:pt x="2081" y="870"/>
                    <a:pt x="2966" y="293"/>
                  </a:cubicBezTo>
                  <a:cubicBezTo>
                    <a:pt x="3125" y="193"/>
                    <a:pt x="3309" y="135"/>
                    <a:pt x="3492" y="126"/>
                  </a:cubicBezTo>
                  <a:cubicBezTo>
                    <a:pt x="4069" y="135"/>
                    <a:pt x="4520" y="619"/>
                    <a:pt x="4846" y="1029"/>
                  </a:cubicBezTo>
                  <a:cubicBezTo>
                    <a:pt x="5238" y="1521"/>
                    <a:pt x="5548" y="2064"/>
                    <a:pt x="5773" y="26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34"/>
            <p:cNvSpPr/>
            <p:nvPr/>
          </p:nvSpPr>
          <p:spPr>
            <a:xfrm>
              <a:off x="5995301" y="4850958"/>
              <a:ext cx="384952" cy="434773"/>
            </a:xfrm>
            <a:custGeom>
              <a:avLst/>
              <a:gdLst/>
              <a:ahLst/>
              <a:cxnLst/>
              <a:rect l="l" t="t" r="r" b="b"/>
              <a:pathLst>
                <a:path w="7804" h="8814" extrusionOk="0">
                  <a:moveTo>
                    <a:pt x="948" y="1768"/>
                  </a:moveTo>
                  <a:cubicBezTo>
                    <a:pt x="864" y="1768"/>
                    <a:pt x="761" y="1796"/>
                    <a:pt x="761" y="1796"/>
                  </a:cubicBezTo>
                  <a:lnTo>
                    <a:pt x="770" y="1881"/>
                  </a:lnTo>
                  <a:lnTo>
                    <a:pt x="770" y="1881"/>
                  </a:lnTo>
                  <a:lnTo>
                    <a:pt x="1037" y="1788"/>
                  </a:lnTo>
                  <a:cubicBezTo>
                    <a:pt x="1017" y="1773"/>
                    <a:pt x="984" y="1768"/>
                    <a:pt x="948" y="1768"/>
                  </a:cubicBezTo>
                  <a:close/>
                  <a:moveTo>
                    <a:pt x="770" y="1881"/>
                  </a:moveTo>
                  <a:lnTo>
                    <a:pt x="1" y="2147"/>
                  </a:lnTo>
                  <a:cubicBezTo>
                    <a:pt x="444" y="2465"/>
                    <a:pt x="920" y="2740"/>
                    <a:pt x="1396" y="3033"/>
                  </a:cubicBezTo>
                  <a:lnTo>
                    <a:pt x="1847" y="3334"/>
                  </a:lnTo>
                  <a:cubicBezTo>
                    <a:pt x="2009" y="3309"/>
                    <a:pt x="2173" y="3297"/>
                    <a:pt x="2336" y="3297"/>
                  </a:cubicBezTo>
                  <a:cubicBezTo>
                    <a:pt x="2432" y="3297"/>
                    <a:pt x="2528" y="3301"/>
                    <a:pt x="2624" y="3309"/>
                  </a:cubicBezTo>
                  <a:lnTo>
                    <a:pt x="2624" y="3309"/>
                  </a:lnTo>
                  <a:cubicBezTo>
                    <a:pt x="2501" y="3238"/>
                    <a:pt x="2376" y="3172"/>
                    <a:pt x="2248" y="3108"/>
                  </a:cubicBezTo>
                  <a:lnTo>
                    <a:pt x="1881" y="2882"/>
                  </a:lnTo>
                  <a:cubicBezTo>
                    <a:pt x="1747" y="2799"/>
                    <a:pt x="1622" y="2715"/>
                    <a:pt x="1505" y="2623"/>
                  </a:cubicBezTo>
                  <a:cubicBezTo>
                    <a:pt x="1196" y="2398"/>
                    <a:pt x="786" y="2039"/>
                    <a:pt x="786" y="2039"/>
                  </a:cubicBezTo>
                  <a:lnTo>
                    <a:pt x="770" y="1881"/>
                  </a:lnTo>
                  <a:close/>
                  <a:moveTo>
                    <a:pt x="4111" y="3400"/>
                  </a:moveTo>
                  <a:lnTo>
                    <a:pt x="4103" y="3425"/>
                  </a:lnTo>
                  <a:lnTo>
                    <a:pt x="4094" y="3450"/>
                  </a:lnTo>
                  <a:cubicBezTo>
                    <a:pt x="4098" y="3443"/>
                    <a:pt x="4101" y="3437"/>
                    <a:pt x="4104" y="3432"/>
                  </a:cubicBezTo>
                  <a:lnTo>
                    <a:pt x="4104" y="3432"/>
                  </a:lnTo>
                  <a:cubicBezTo>
                    <a:pt x="4104" y="3432"/>
                    <a:pt x="4104" y="3432"/>
                    <a:pt x="4104" y="3432"/>
                  </a:cubicBezTo>
                  <a:cubicBezTo>
                    <a:pt x="4106" y="3432"/>
                    <a:pt x="4113" y="3419"/>
                    <a:pt x="4112" y="3419"/>
                  </a:cubicBezTo>
                  <a:lnTo>
                    <a:pt x="4112" y="3419"/>
                  </a:lnTo>
                  <a:cubicBezTo>
                    <a:pt x="4111" y="3419"/>
                    <a:pt x="4109" y="3422"/>
                    <a:pt x="4104" y="3432"/>
                  </a:cubicBezTo>
                  <a:lnTo>
                    <a:pt x="4104" y="3432"/>
                  </a:lnTo>
                  <a:cubicBezTo>
                    <a:pt x="4103" y="3430"/>
                    <a:pt x="4105" y="3422"/>
                    <a:pt x="4111" y="3400"/>
                  </a:cubicBezTo>
                  <a:close/>
                  <a:moveTo>
                    <a:pt x="2624" y="3309"/>
                  </a:moveTo>
                  <a:cubicBezTo>
                    <a:pt x="2728" y="3369"/>
                    <a:pt x="2831" y="3432"/>
                    <a:pt x="2933" y="3501"/>
                  </a:cubicBezTo>
                  <a:cubicBezTo>
                    <a:pt x="3067" y="3601"/>
                    <a:pt x="3217" y="3676"/>
                    <a:pt x="3384" y="3726"/>
                  </a:cubicBezTo>
                  <a:cubicBezTo>
                    <a:pt x="3384" y="3726"/>
                    <a:pt x="3403" y="3749"/>
                    <a:pt x="3414" y="3749"/>
                  </a:cubicBezTo>
                  <a:cubicBezTo>
                    <a:pt x="3431" y="3749"/>
                    <a:pt x="3431" y="3698"/>
                    <a:pt x="3326" y="3442"/>
                  </a:cubicBezTo>
                  <a:cubicBezTo>
                    <a:pt x="3095" y="3374"/>
                    <a:pt x="2860" y="3330"/>
                    <a:pt x="2624" y="3309"/>
                  </a:cubicBezTo>
                  <a:close/>
                  <a:moveTo>
                    <a:pt x="6843" y="3450"/>
                  </a:moveTo>
                  <a:cubicBezTo>
                    <a:pt x="6676" y="3450"/>
                    <a:pt x="6517" y="3459"/>
                    <a:pt x="6358" y="3476"/>
                  </a:cubicBezTo>
                  <a:cubicBezTo>
                    <a:pt x="5857" y="3534"/>
                    <a:pt x="5047" y="3467"/>
                    <a:pt x="4963" y="4069"/>
                  </a:cubicBezTo>
                  <a:lnTo>
                    <a:pt x="4966" y="4070"/>
                  </a:lnTo>
                  <a:lnTo>
                    <a:pt x="4966" y="4070"/>
                  </a:lnTo>
                  <a:cubicBezTo>
                    <a:pt x="4996" y="4059"/>
                    <a:pt x="5065" y="4038"/>
                    <a:pt x="5197" y="3994"/>
                  </a:cubicBezTo>
                  <a:cubicBezTo>
                    <a:pt x="5548" y="3877"/>
                    <a:pt x="5899" y="3801"/>
                    <a:pt x="6267" y="3751"/>
                  </a:cubicBezTo>
                  <a:cubicBezTo>
                    <a:pt x="6601" y="3701"/>
                    <a:pt x="7804" y="3651"/>
                    <a:pt x="7804" y="3651"/>
                  </a:cubicBezTo>
                  <a:lnTo>
                    <a:pt x="7745" y="3567"/>
                  </a:lnTo>
                  <a:cubicBezTo>
                    <a:pt x="7444" y="3501"/>
                    <a:pt x="7144" y="3467"/>
                    <a:pt x="6843" y="3450"/>
                  </a:cubicBezTo>
                  <a:close/>
                  <a:moveTo>
                    <a:pt x="4955" y="4069"/>
                  </a:moveTo>
                  <a:cubicBezTo>
                    <a:pt x="4953" y="4069"/>
                    <a:pt x="4950" y="4070"/>
                    <a:pt x="4949" y="4071"/>
                  </a:cubicBezTo>
                  <a:lnTo>
                    <a:pt x="4949" y="4071"/>
                  </a:lnTo>
                  <a:lnTo>
                    <a:pt x="4955" y="4069"/>
                  </a:lnTo>
                  <a:close/>
                  <a:moveTo>
                    <a:pt x="4946" y="4080"/>
                  </a:moveTo>
                  <a:lnTo>
                    <a:pt x="4946" y="4080"/>
                  </a:lnTo>
                  <a:cubicBezTo>
                    <a:pt x="4946" y="4081"/>
                    <a:pt x="4948" y="4081"/>
                    <a:pt x="4951" y="4081"/>
                  </a:cubicBezTo>
                  <a:lnTo>
                    <a:pt x="4951" y="4081"/>
                  </a:lnTo>
                  <a:cubicBezTo>
                    <a:pt x="4949" y="4081"/>
                    <a:pt x="4947" y="4080"/>
                    <a:pt x="4946" y="4080"/>
                  </a:cubicBezTo>
                  <a:close/>
                  <a:moveTo>
                    <a:pt x="1313" y="4102"/>
                  </a:move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1312" y="4102"/>
                    <a:pt x="1313" y="4102"/>
                    <a:pt x="1313" y="4102"/>
                  </a:cubicBezTo>
                  <a:close/>
                  <a:moveTo>
                    <a:pt x="4987" y="4083"/>
                  </a:moveTo>
                  <a:lnTo>
                    <a:pt x="4993" y="4086"/>
                  </a:lnTo>
                  <a:lnTo>
                    <a:pt x="4993" y="4086"/>
                  </a:lnTo>
                  <a:cubicBezTo>
                    <a:pt x="4982" y="4085"/>
                    <a:pt x="4971" y="4085"/>
                    <a:pt x="4963" y="4085"/>
                  </a:cubicBezTo>
                  <a:cubicBezTo>
                    <a:pt x="4960" y="4128"/>
                    <a:pt x="4975" y="4141"/>
                    <a:pt x="4993" y="4141"/>
                  </a:cubicBezTo>
                  <a:cubicBezTo>
                    <a:pt x="5017" y="4141"/>
                    <a:pt x="5047" y="4119"/>
                    <a:pt x="5047" y="4119"/>
                  </a:cubicBezTo>
                  <a:cubicBezTo>
                    <a:pt x="5047" y="4110"/>
                    <a:pt x="5043" y="4104"/>
                    <a:pt x="5037" y="4099"/>
                  </a:cubicBezTo>
                  <a:lnTo>
                    <a:pt x="5037" y="4099"/>
                  </a:lnTo>
                  <a:cubicBezTo>
                    <a:pt x="5026" y="4089"/>
                    <a:pt x="5006" y="4085"/>
                    <a:pt x="4987" y="4083"/>
                  </a:cubicBezTo>
                  <a:close/>
                  <a:moveTo>
                    <a:pt x="4963" y="4069"/>
                  </a:moveTo>
                  <a:lnTo>
                    <a:pt x="4940" y="4077"/>
                  </a:lnTo>
                  <a:lnTo>
                    <a:pt x="4940" y="4077"/>
                  </a:lnTo>
                  <a:cubicBezTo>
                    <a:pt x="4939" y="4075"/>
                    <a:pt x="4942" y="4073"/>
                    <a:pt x="4949" y="4071"/>
                  </a:cubicBezTo>
                  <a:lnTo>
                    <a:pt x="4949" y="4071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11"/>
                    <a:pt x="3967" y="4411"/>
                    <a:pt x="3967" y="4411"/>
                  </a:cubicBezTo>
                  <a:lnTo>
                    <a:pt x="3967" y="4411"/>
                  </a:lnTo>
                  <a:lnTo>
                    <a:pt x="4940" y="4077"/>
                  </a:lnTo>
                  <a:lnTo>
                    <a:pt x="4940" y="4077"/>
                  </a:lnTo>
                  <a:cubicBezTo>
                    <a:pt x="4941" y="4078"/>
                    <a:pt x="4943" y="4079"/>
                    <a:pt x="4946" y="4080"/>
                  </a:cubicBezTo>
                  <a:lnTo>
                    <a:pt x="4946" y="4080"/>
                  </a:lnTo>
                  <a:cubicBezTo>
                    <a:pt x="4946" y="4078"/>
                    <a:pt x="4951" y="4076"/>
                    <a:pt x="4963" y="4071"/>
                  </a:cubicBezTo>
                  <a:lnTo>
                    <a:pt x="4963" y="4071"/>
                  </a:lnTo>
                  <a:lnTo>
                    <a:pt x="4963" y="4082"/>
                  </a:lnTo>
                  <a:lnTo>
                    <a:pt x="4963" y="4082"/>
                  </a:lnTo>
                  <a:cubicBezTo>
                    <a:pt x="4958" y="4082"/>
                    <a:pt x="4954" y="4082"/>
                    <a:pt x="4951" y="4081"/>
                  </a:cubicBezTo>
                  <a:lnTo>
                    <a:pt x="4951" y="4081"/>
                  </a:lnTo>
                  <a:cubicBezTo>
                    <a:pt x="4954" y="4082"/>
                    <a:pt x="4958" y="4084"/>
                    <a:pt x="4963" y="4085"/>
                  </a:cubicBezTo>
                  <a:lnTo>
                    <a:pt x="4963" y="4082"/>
                  </a:lnTo>
                  <a:lnTo>
                    <a:pt x="4963" y="4082"/>
                  </a:lnTo>
                  <a:cubicBezTo>
                    <a:pt x="4970" y="4082"/>
                    <a:pt x="4978" y="4082"/>
                    <a:pt x="4987" y="4083"/>
                  </a:cubicBezTo>
                  <a:lnTo>
                    <a:pt x="4987" y="4083"/>
                  </a:lnTo>
                  <a:lnTo>
                    <a:pt x="4966" y="4070"/>
                  </a:lnTo>
                  <a:lnTo>
                    <a:pt x="4966" y="4070"/>
                  </a:lnTo>
                  <a:cubicBezTo>
                    <a:pt x="4965" y="4071"/>
                    <a:pt x="4964" y="4071"/>
                    <a:pt x="4963" y="4071"/>
                  </a:cubicBezTo>
                  <a:lnTo>
                    <a:pt x="4963" y="4071"/>
                  </a:lnTo>
                  <a:lnTo>
                    <a:pt x="4963" y="4069"/>
                  </a:lnTo>
                  <a:close/>
                  <a:moveTo>
                    <a:pt x="5966" y="4169"/>
                  </a:moveTo>
                  <a:lnTo>
                    <a:pt x="5891" y="4177"/>
                  </a:lnTo>
                  <a:cubicBezTo>
                    <a:pt x="5849" y="4177"/>
                    <a:pt x="5515" y="4227"/>
                    <a:pt x="5197" y="4286"/>
                  </a:cubicBezTo>
                  <a:cubicBezTo>
                    <a:pt x="4997" y="4336"/>
                    <a:pt x="5172" y="4378"/>
                    <a:pt x="5172" y="4378"/>
                  </a:cubicBezTo>
                  <a:lnTo>
                    <a:pt x="5231" y="4378"/>
                  </a:lnTo>
                  <a:cubicBezTo>
                    <a:pt x="5598" y="4366"/>
                    <a:pt x="5769" y="4361"/>
                    <a:pt x="5851" y="4361"/>
                  </a:cubicBezTo>
                  <a:cubicBezTo>
                    <a:pt x="6008" y="4361"/>
                    <a:pt x="5839" y="4381"/>
                    <a:pt x="6091" y="4420"/>
                  </a:cubicBezTo>
                  <a:cubicBezTo>
                    <a:pt x="6325" y="4453"/>
                    <a:pt x="6697" y="4461"/>
                    <a:pt x="7010" y="4461"/>
                  </a:cubicBezTo>
                  <a:cubicBezTo>
                    <a:pt x="7323" y="4461"/>
                    <a:pt x="7578" y="4453"/>
                    <a:pt x="7578" y="4453"/>
                  </a:cubicBezTo>
                  <a:lnTo>
                    <a:pt x="7503" y="4361"/>
                  </a:lnTo>
                  <a:cubicBezTo>
                    <a:pt x="7185" y="4319"/>
                    <a:pt x="6876" y="4261"/>
                    <a:pt x="6559" y="4211"/>
                  </a:cubicBezTo>
                  <a:cubicBezTo>
                    <a:pt x="6367" y="4186"/>
                    <a:pt x="6166" y="4169"/>
                    <a:pt x="5966" y="4169"/>
                  </a:cubicBezTo>
                  <a:close/>
                  <a:moveTo>
                    <a:pt x="1730" y="0"/>
                  </a:moveTo>
                  <a:lnTo>
                    <a:pt x="1739" y="192"/>
                  </a:lnTo>
                  <a:cubicBezTo>
                    <a:pt x="2248" y="811"/>
                    <a:pt x="2683" y="1671"/>
                    <a:pt x="3117" y="2481"/>
                  </a:cubicBezTo>
                  <a:cubicBezTo>
                    <a:pt x="3660" y="3526"/>
                    <a:pt x="3368" y="2941"/>
                    <a:pt x="3510" y="3425"/>
                  </a:cubicBezTo>
                  <a:cubicBezTo>
                    <a:pt x="3510" y="3425"/>
                    <a:pt x="3544" y="3466"/>
                    <a:pt x="3585" y="3494"/>
                  </a:cubicBezTo>
                  <a:lnTo>
                    <a:pt x="3585" y="3494"/>
                  </a:lnTo>
                  <a:cubicBezTo>
                    <a:pt x="3548" y="3574"/>
                    <a:pt x="3511" y="3654"/>
                    <a:pt x="3476" y="3735"/>
                  </a:cubicBezTo>
                  <a:cubicBezTo>
                    <a:pt x="3475" y="3755"/>
                    <a:pt x="3474" y="3773"/>
                    <a:pt x="3473" y="3790"/>
                  </a:cubicBezTo>
                  <a:lnTo>
                    <a:pt x="3473" y="3790"/>
                  </a:lnTo>
                  <a:cubicBezTo>
                    <a:pt x="3273" y="3759"/>
                    <a:pt x="3160" y="3743"/>
                    <a:pt x="3033" y="3726"/>
                  </a:cubicBezTo>
                  <a:cubicBezTo>
                    <a:pt x="2983" y="3718"/>
                    <a:pt x="2933" y="3718"/>
                    <a:pt x="2883" y="3718"/>
                  </a:cubicBezTo>
                  <a:lnTo>
                    <a:pt x="2875" y="3718"/>
                  </a:lnTo>
                  <a:cubicBezTo>
                    <a:pt x="2321" y="3718"/>
                    <a:pt x="1317" y="4102"/>
                    <a:pt x="1312" y="4102"/>
                  </a:cubicBez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836" y="4361"/>
                    <a:pt x="327" y="4896"/>
                    <a:pt x="327" y="4896"/>
                  </a:cubicBezTo>
                  <a:lnTo>
                    <a:pt x="452" y="4912"/>
                  </a:lnTo>
                  <a:cubicBezTo>
                    <a:pt x="845" y="4695"/>
                    <a:pt x="1254" y="4520"/>
                    <a:pt x="1688" y="4386"/>
                  </a:cubicBezTo>
                  <a:cubicBezTo>
                    <a:pt x="2115" y="4278"/>
                    <a:pt x="2557" y="4194"/>
                    <a:pt x="3000" y="4152"/>
                  </a:cubicBezTo>
                  <a:cubicBezTo>
                    <a:pt x="3493" y="4136"/>
                    <a:pt x="4195" y="4069"/>
                    <a:pt x="4195" y="4069"/>
                  </a:cubicBezTo>
                  <a:lnTo>
                    <a:pt x="3869" y="3851"/>
                  </a:lnTo>
                  <a:cubicBezTo>
                    <a:pt x="3787" y="3839"/>
                    <a:pt x="3715" y="3828"/>
                    <a:pt x="3650" y="3817"/>
                  </a:cubicBezTo>
                  <a:lnTo>
                    <a:pt x="3650" y="3817"/>
                  </a:lnTo>
                  <a:cubicBezTo>
                    <a:pt x="3665" y="3797"/>
                    <a:pt x="3682" y="3772"/>
                    <a:pt x="3702" y="3743"/>
                  </a:cubicBezTo>
                  <a:lnTo>
                    <a:pt x="3744" y="3693"/>
                  </a:lnTo>
                  <a:lnTo>
                    <a:pt x="3744" y="3693"/>
                  </a:lnTo>
                  <a:cubicBezTo>
                    <a:pt x="3743" y="3694"/>
                    <a:pt x="3742" y="3695"/>
                    <a:pt x="3742" y="3695"/>
                  </a:cubicBezTo>
                  <a:cubicBezTo>
                    <a:pt x="3744" y="3695"/>
                    <a:pt x="3875" y="3518"/>
                    <a:pt x="3969" y="3392"/>
                  </a:cubicBezTo>
                  <a:cubicBezTo>
                    <a:pt x="4103" y="3200"/>
                    <a:pt x="4362" y="2774"/>
                    <a:pt x="4362" y="2774"/>
                  </a:cubicBezTo>
                  <a:cubicBezTo>
                    <a:pt x="4704" y="2114"/>
                    <a:pt x="4955" y="1412"/>
                    <a:pt x="5105" y="685"/>
                  </a:cubicBezTo>
                  <a:lnTo>
                    <a:pt x="5030" y="552"/>
                  </a:lnTo>
                  <a:lnTo>
                    <a:pt x="4871" y="710"/>
                  </a:lnTo>
                  <a:cubicBezTo>
                    <a:pt x="4729" y="1195"/>
                    <a:pt x="4537" y="1671"/>
                    <a:pt x="4303" y="2122"/>
                  </a:cubicBezTo>
                  <a:cubicBezTo>
                    <a:pt x="4002" y="2707"/>
                    <a:pt x="3975" y="2752"/>
                    <a:pt x="3973" y="2752"/>
                  </a:cubicBezTo>
                  <a:cubicBezTo>
                    <a:pt x="3973" y="2752"/>
                    <a:pt x="3973" y="2750"/>
                    <a:pt x="3973" y="2750"/>
                  </a:cubicBezTo>
                  <a:lnTo>
                    <a:pt x="3973" y="2750"/>
                  </a:lnTo>
                  <a:cubicBezTo>
                    <a:pt x="3973" y="2750"/>
                    <a:pt x="3971" y="2754"/>
                    <a:pt x="3961" y="2774"/>
                  </a:cubicBezTo>
                  <a:cubicBezTo>
                    <a:pt x="3896" y="2886"/>
                    <a:pt x="3834" y="2999"/>
                    <a:pt x="3774" y="3112"/>
                  </a:cubicBezTo>
                  <a:lnTo>
                    <a:pt x="3774" y="3112"/>
                  </a:lnTo>
                  <a:cubicBezTo>
                    <a:pt x="3781" y="3062"/>
                    <a:pt x="3785" y="3024"/>
                    <a:pt x="3785" y="3016"/>
                  </a:cubicBezTo>
                  <a:cubicBezTo>
                    <a:pt x="3710" y="2649"/>
                    <a:pt x="3577" y="2306"/>
                    <a:pt x="3384" y="1989"/>
                  </a:cubicBezTo>
                  <a:cubicBezTo>
                    <a:pt x="3084" y="1446"/>
                    <a:pt x="2474" y="510"/>
                    <a:pt x="2474" y="510"/>
                  </a:cubicBezTo>
                  <a:cubicBezTo>
                    <a:pt x="2265" y="284"/>
                    <a:pt x="2014" y="109"/>
                    <a:pt x="1730" y="0"/>
                  </a:cubicBezTo>
                  <a:close/>
                  <a:moveTo>
                    <a:pt x="3893" y="4257"/>
                  </a:moveTo>
                  <a:cubicBezTo>
                    <a:pt x="3866" y="4257"/>
                    <a:pt x="3820" y="4301"/>
                    <a:pt x="3668" y="4361"/>
                  </a:cubicBezTo>
                  <a:cubicBezTo>
                    <a:pt x="3668" y="4361"/>
                    <a:pt x="3384" y="4511"/>
                    <a:pt x="3192" y="4620"/>
                  </a:cubicBezTo>
                  <a:cubicBezTo>
                    <a:pt x="2699" y="4912"/>
                    <a:pt x="1655" y="6391"/>
                    <a:pt x="1655" y="6391"/>
                  </a:cubicBezTo>
                  <a:cubicBezTo>
                    <a:pt x="1580" y="6617"/>
                    <a:pt x="1572" y="6851"/>
                    <a:pt x="1622" y="7076"/>
                  </a:cubicBezTo>
                  <a:lnTo>
                    <a:pt x="1789" y="6984"/>
                  </a:lnTo>
                  <a:cubicBezTo>
                    <a:pt x="1847" y="6884"/>
                    <a:pt x="1922" y="6767"/>
                    <a:pt x="1989" y="6675"/>
                  </a:cubicBezTo>
                  <a:cubicBezTo>
                    <a:pt x="2374" y="6074"/>
                    <a:pt x="2825" y="5522"/>
                    <a:pt x="3343" y="5038"/>
                  </a:cubicBezTo>
                  <a:cubicBezTo>
                    <a:pt x="4110" y="4342"/>
                    <a:pt x="3959" y="4580"/>
                    <a:pt x="3967" y="4411"/>
                  </a:cubicBezTo>
                  <a:lnTo>
                    <a:pt x="3967" y="4411"/>
                  </a:lnTo>
                  <a:lnTo>
                    <a:pt x="3919" y="4428"/>
                  </a:lnTo>
                  <a:lnTo>
                    <a:pt x="3919" y="4428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04"/>
                    <a:pt x="3968" y="4395"/>
                    <a:pt x="3969" y="4386"/>
                  </a:cubicBezTo>
                  <a:lnTo>
                    <a:pt x="3969" y="4361"/>
                  </a:lnTo>
                  <a:cubicBezTo>
                    <a:pt x="3924" y="4286"/>
                    <a:pt x="3915" y="4257"/>
                    <a:pt x="3893" y="4257"/>
                  </a:cubicBezTo>
                  <a:close/>
                  <a:moveTo>
                    <a:pt x="4571" y="4501"/>
                  </a:moveTo>
                  <a:cubicBezTo>
                    <a:pt x="4467" y="4501"/>
                    <a:pt x="4420" y="4879"/>
                    <a:pt x="4420" y="4879"/>
                  </a:cubicBezTo>
                  <a:cubicBezTo>
                    <a:pt x="4378" y="5781"/>
                    <a:pt x="4479" y="5998"/>
                    <a:pt x="4637" y="6692"/>
                  </a:cubicBezTo>
                  <a:cubicBezTo>
                    <a:pt x="4738" y="7151"/>
                    <a:pt x="5297" y="7870"/>
                    <a:pt x="5297" y="7870"/>
                  </a:cubicBezTo>
                  <a:lnTo>
                    <a:pt x="5331" y="7736"/>
                  </a:lnTo>
                  <a:cubicBezTo>
                    <a:pt x="4947" y="6951"/>
                    <a:pt x="4938" y="6140"/>
                    <a:pt x="4754" y="5439"/>
                  </a:cubicBezTo>
                  <a:lnTo>
                    <a:pt x="4612" y="4587"/>
                  </a:lnTo>
                  <a:cubicBezTo>
                    <a:pt x="4612" y="4587"/>
                    <a:pt x="4612" y="4587"/>
                    <a:pt x="4611" y="4587"/>
                  </a:cubicBezTo>
                  <a:cubicBezTo>
                    <a:pt x="4605" y="4587"/>
                    <a:pt x="4612" y="4520"/>
                    <a:pt x="4612" y="4520"/>
                  </a:cubicBezTo>
                  <a:cubicBezTo>
                    <a:pt x="4598" y="4507"/>
                    <a:pt x="4584" y="4501"/>
                    <a:pt x="4571" y="4501"/>
                  </a:cubicBezTo>
                  <a:close/>
                  <a:moveTo>
                    <a:pt x="4309" y="4302"/>
                  </a:moveTo>
                  <a:cubicBezTo>
                    <a:pt x="4215" y="4302"/>
                    <a:pt x="4053" y="4436"/>
                    <a:pt x="4053" y="4436"/>
                  </a:cubicBezTo>
                  <a:cubicBezTo>
                    <a:pt x="3401" y="5397"/>
                    <a:pt x="3426" y="6600"/>
                    <a:pt x="3652" y="7703"/>
                  </a:cubicBezTo>
                  <a:cubicBezTo>
                    <a:pt x="3660" y="7770"/>
                    <a:pt x="3777" y="8221"/>
                    <a:pt x="3877" y="8555"/>
                  </a:cubicBezTo>
                  <a:cubicBezTo>
                    <a:pt x="3911" y="8655"/>
                    <a:pt x="3977" y="8747"/>
                    <a:pt x="4069" y="8814"/>
                  </a:cubicBezTo>
                  <a:lnTo>
                    <a:pt x="4145" y="8680"/>
                  </a:lnTo>
                  <a:cubicBezTo>
                    <a:pt x="4120" y="8471"/>
                    <a:pt x="4094" y="8254"/>
                    <a:pt x="4078" y="8037"/>
                  </a:cubicBezTo>
                  <a:cubicBezTo>
                    <a:pt x="4036" y="7369"/>
                    <a:pt x="4069" y="8020"/>
                    <a:pt x="4036" y="7343"/>
                  </a:cubicBezTo>
                  <a:cubicBezTo>
                    <a:pt x="4003" y="6709"/>
                    <a:pt x="4178" y="5355"/>
                    <a:pt x="4178" y="5355"/>
                  </a:cubicBezTo>
                  <a:cubicBezTo>
                    <a:pt x="4287" y="4729"/>
                    <a:pt x="4370" y="4353"/>
                    <a:pt x="4370" y="4353"/>
                  </a:cubicBezTo>
                  <a:cubicBezTo>
                    <a:pt x="4362" y="4316"/>
                    <a:pt x="4339" y="4302"/>
                    <a:pt x="4309" y="43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34"/>
            <p:cNvSpPr/>
            <p:nvPr/>
          </p:nvSpPr>
          <p:spPr>
            <a:xfrm>
              <a:off x="6114821" y="4983649"/>
              <a:ext cx="159180" cy="135552"/>
            </a:xfrm>
            <a:custGeom>
              <a:avLst/>
              <a:gdLst/>
              <a:ahLst/>
              <a:cxnLst/>
              <a:rect l="l" t="t" r="r" b="b"/>
              <a:pathLst>
                <a:path w="3227" h="2748" extrusionOk="0">
                  <a:moveTo>
                    <a:pt x="1872" y="0"/>
                  </a:moveTo>
                  <a:cubicBezTo>
                    <a:pt x="1496" y="0"/>
                    <a:pt x="1128" y="117"/>
                    <a:pt x="819" y="343"/>
                  </a:cubicBezTo>
                  <a:cubicBezTo>
                    <a:pt x="1" y="928"/>
                    <a:pt x="118" y="1980"/>
                    <a:pt x="953" y="2532"/>
                  </a:cubicBezTo>
                  <a:cubicBezTo>
                    <a:pt x="1176" y="2682"/>
                    <a:pt x="1414" y="2747"/>
                    <a:pt x="1649" y="2747"/>
                  </a:cubicBezTo>
                  <a:cubicBezTo>
                    <a:pt x="2458" y="2747"/>
                    <a:pt x="3226" y="1963"/>
                    <a:pt x="3200" y="1153"/>
                  </a:cubicBezTo>
                  <a:cubicBezTo>
                    <a:pt x="3184" y="460"/>
                    <a:pt x="2524" y="9"/>
                    <a:pt x="18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34"/>
            <p:cNvSpPr/>
            <p:nvPr/>
          </p:nvSpPr>
          <p:spPr>
            <a:xfrm>
              <a:off x="7009030" y="4489536"/>
              <a:ext cx="651567" cy="663504"/>
            </a:xfrm>
            <a:custGeom>
              <a:avLst/>
              <a:gdLst/>
              <a:ahLst/>
              <a:cxnLst/>
              <a:rect l="l" t="t" r="r" b="b"/>
              <a:pathLst>
                <a:path w="13209" h="13451" extrusionOk="0">
                  <a:moveTo>
                    <a:pt x="10201" y="5155"/>
                  </a:moveTo>
                  <a:cubicBezTo>
                    <a:pt x="10836" y="4996"/>
                    <a:pt x="11479" y="4938"/>
                    <a:pt x="12131" y="5122"/>
                  </a:cubicBezTo>
                  <a:cubicBezTo>
                    <a:pt x="12198" y="5139"/>
                    <a:pt x="12265" y="5164"/>
                    <a:pt x="12323" y="5189"/>
                  </a:cubicBezTo>
                  <a:cubicBezTo>
                    <a:pt x="12390" y="5214"/>
                    <a:pt x="12423" y="5222"/>
                    <a:pt x="12473" y="5247"/>
                  </a:cubicBezTo>
                  <a:cubicBezTo>
                    <a:pt x="12515" y="5264"/>
                    <a:pt x="12540" y="5281"/>
                    <a:pt x="12565" y="5289"/>
                  </a:cubicBezTo>
                  <a:cubicBezTo>
                    <a:pt x="12841" y="5414"/>
                    <a:pt x="13042" y="5648"/>
                    <a:pt x="13125" y="5941"/>
                  </a:cubicBezTo>
                  <a:cubicBezTo>
                    <a:pt x="13175" y="6141"/>
                    <a:pt x="13133" y="6358"/>
                    <a:pt x="13000" y="6525"/>
                  </a:cubicBezTo>
                  <a:cubicBezTo>
                    <a:pt x="12824" y="6734"/>
                    <a:pt x="12540" y="6818"/>
                    <a:pt x="12281" y="6893"/>
                  </a:cubicBezTo>
                  <a:cubicBezTo>
                    <a:pt x="12440" y="7035"/>
                    <a:pt x="12590" y="7194"/>
                    <a:pt x="12724" y="7361"/>
                  </a:cubicBezTo>
                  <a:cubicBezTo>
                    <a:pt x="13209" y="7971"/>
                    <a:pt x="13108" y="8864"/>
                    <a:pt x="12490" y="9341"/>
                  </a:cubicBezTo>
                  <a:cubicBezTo>
                    <a:pt x="11680" y="10009"/>
                    <a:pt x="10502" y="9900"/>
                    <a:pt x="9466" y="9458"/>
                  </a:cubicBezTo>
                  <a:cubicBezTo>
                    <a:pt x="9675" y="9800"/>
                    <a:pt x="9834" y="10176"/>
                    <a:pt x="9934" y="10569"/>
                  </a:cubicBezTo>
                  <a:cubicBezTo>
                    <a:pt x="10143" y="11496"/>
                    <a:pt x="9900" y="12599"/>
                    <a:pt x="9098" y="12983"/>
                  </a:cubicBezTo>
                  <a:cubicBezTo>
                    <a:pt x="8121" y="13451"/>
                    <a:pt x="6759" y="12849"/>
                    <a:pt x="6383" y="11772"/>
                  </a:cubicBezTo>
                  <a:cubicBezTo>
                    <a:pt x="6233" y="11930"/>
                    <a:pt x="6058" y="12064"/>
                    <a:pt x="5865" y="12181"/>
                  </a:cubicBezTo>
                  <a:cubicBezTo>
                    <a:pt x="5398" y="12415"/>
                    <a:pt x="4830" y="12198"/>
                    <a:pt x="4637" y="11705"/>
                  </a:cubicBezTo>
                  <a:cubicBezTo>
                    <a:pt x="4445" y="11195"/>
                    <a:pt x="4495" y="10652"/>
                    <a:pt x="4662" y="10092"/>
                  </a:cubicBezTo>
                  <a:cubicBezTo>
                    <a:pt x="3936" y="10761"/>
                    <a:pt x="2916" y="11229"/>
                    <a:pt x="1939" y="10920"/>
                  </a:cubicBezTo>
                  <a:cubicBezTo>
                    <a:pt x="1897" y="10903"/>
                    <a:pt x="1864" y="10886"/>
                    <a:pt x="1830" y="10869"/>
                  </a:cubicBezTo>
                  <a:cubicBezTo>
                    <a:pt x="1287" y="10585"/>
                    <a:pt x="1145" y="9691"/>
                    <a:pt x="1455" y="9107"/>
                  </a:cubicBezTo>
                  <a:cubicBezTo>
                    <a:pt x="1563" y="8898"/>
                    <a:pt x="1739" y="8614"/>
                    <a:pt x="1739" y="8614"/>
                  </a:cubicBezTo>
                  <a:lnTo>
                    <a:pt x="1672" y="8614"/>
                  </a:lnTo>
                  <a:cubicBezTo>
                    <a:pt x="978" y="8580"/>
                    <a:pt x="1" y="8430"/>
                    <a:pt x="293" y="7411"/>
                  </a:cubicBezTo>
                  <a:cubicBezTo>
                    <a:pt x="494" y="6709"/>
                    <a:pt x="1279" y="6383"/>
                    <a:pt x="1881" y="6241"/>
                  </a:cubicBezTo>
                  <a:cubicBezTo>
                    <a:pt x="1964" y="6225"/>
                    <a:pt x="2048" y="6208"/>
                    <a:pt x="2140" y="6191"/>
                  </a:cubicBezTo>
                  <a:cubicBezTo>
                    <a:pt x="2023" y="6149"/>
                    <a:pt x="1914" y="6116"/>
                    <a:pt x="1805" y="6074"/>
                  </a:cubicBezTo>
                  <a:cubicBezTo>
                    <a:pt x="1154" y="5840"/>
                    <a:pt x="527" y="5331"/>
                    <a:pt x="644" y="4587"/>
                  </a:cubicBezTo>
                  <a:cubicBezTo>
                    <a:pt x="678" y="4378"/>
                    <a:pt x="761" y="4178"/>
                    <a:pt x="886" y="4002"/>
                  </a:cubicBezTo>
                  <a:cubicBezTo>
                    <a:pt x="945" y="3877"/>
                    <a:pt x="1028" y="3760"/>
                    <a:pt x="1137" y="3660"/>
                  </a:cubicBezTo>
                  <a:cubicBezTo>
                    <a:pt x="1580" y="3234"/>
                    <a:pt x="2257" y="3134"/>
                    <a:pt x="2825" y="3276"/>
                  </a:cubicBezTo>
                  <a:cubicBezTo>
                    <a:pt x="2825" y="3276"/>
                    <a:pt x="2449" y="2632"/>
                    <a:pt x="2415" y="2265"/>
                  </a:cubicBezTo>
                  <a:cubicBezTo>
                    <a:pt x="2348" y="1605"/>
                    <a:pt x="2891" y="1045"/>
                    <a:pt x="3551" y="1087"/>
                  </a:cubicBezTo>
                  <a:cubicBezTo>
                    <a:pt x="4713" y="1112"/>
                    <a:pt x="5665" y="2106"/>
                    <a:pt x="6191" y="3092"/>
                  </a:cubicBezTo>
                  <a:cubicBezTo>
                    <a:pt x="6108" y="2206"/>
                    <a:pt x="6358" y="1321"/>
                    <a:pt x="6893" y="619"/>
                  </a:cubicBezTo>
                  <a:cubicBezTo>
                    <a:pt x="7261" y="151"/>
                    <a:pt x="8029" y="1"/>
                    <a:pt x="8455" y="469"/>
                  </a:cubicBezTo>
                  <a:cubicBezTo>
                    <a:pt x="8723" y="761"/>
                    <a:pt x="8831" y="1179"/>
                    <a:pt x="8898" y="1588"/>
                  </a:cubicBezTo>
                  <a:lnTo>
                    <a:pt x="8931" y="1797"/>
                  </a:lnTo>
                  <a:lnTo>
                    <a:pt x="8982" y="1763"/>
                  </a:lnTo>
                  <a:cubicBezTo>
                    <a:pt x="9900" y="1271"/>
                    <a:pt x="11045" y="1162"/>
                    <a:pt x="11814" y="1880"/>
                  </a:cubicBezTo>
                  <a:cubicBezTo>
                    <a:pt x="11947" y="2006"/>
                    <a:pt x="12047" y="2173"/>
                    <a:pt x="12098" y="2348"/>
                  </a:cubicBezTo>
                  <a:cubicBezTo>
                    <a:pt x="12231" y="2908"/>
                    <a:pt x="11872" y="3468"/>
                    <a:pt x="11555" y="3885"/>
                  </a:cubicBezTo>
                  <a:cubicBezTo>
                    <a:pt x="11170" y="4378"/>
                    <a:pt x="10711" y="4804"/>
                    <a:pt x="10201" y="5155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34"/>
            <p:cNvSpPr/>
            <p:nvPr/>
          </p:nvSpPr>
          <p:spPr>
            <a:xfrm>
              <a:off x="7110842" y="4642007"/>
              <a:ext cx="436450" cy="359006"/>
            </a:xfrm>
            <a:custGeom>
              <a:avLst/>
              <a:gdLst/>
              <a:ahLst/>
              <a:cxnLst/>
              <a:rect l="l" t="t" r="r" b="b"/>
              <a:pathLst>
                <a:path w="8848" h="7278" extrusionOk="0">
                  <a:moveTo>
                    <a:pt x="6015" y="1"/>
                  </a:moveTo>
                  <a:lnTo>
                    <a:pt x="5781" y="84"/>
                  </a:lnTo>
                  <a:cubicBezTo>
                    <a:pt x="5781" y="84"/>
                    <a:pt x="5531" y="569"/>
                    <a:pt x="5389" y="920"/>
                  </a:cubicBezTo>
                  <a:cubicBezTo>
                    <a:pt x="5330" y="1062"/>
                    <a:pt x="5280" y="1204"/>
                    <a:pt x="5230" y="1354"/>
                  </a:cubicBezTo>
                  <a:cubicBezTo>
                    <a:pt x="5188" y="1488"/>
                    <a:pt x="5146" y="1621"/>
                    <a:pt x="5105" y="1763"/>
                  </a:cubicBezTo>
                  <a:cubicBezTo>
                    <a:pt x="5046" y="2014"/>
                    <a:pt x="4971" y="2273"/>
                    <a:pt x="4887" y="2524"/>
                  </a:cubicBezTo>
                  <a:cubicBezTo>
                    <a:pt x="4821" y="2674"/>
                    <a:pt x="4779" y="2841"/>
                    <a:pt x="4779" y="3017"/>
                  </a:cubicBezTo>
                  <a:cubicBezTo>
                    <a:pt x="4779" y="3017"/>
                    <a:pt x="4749" y="3058"/>
                    <a:pt x="4773" y="3058"/>
                  </a:cubicBezTo>
                  <a:cubicBezTo>
                    <a:pt x="4795" y="3058"/>
                    <a:pt x="4862" y="3023"/>
                    <a:pt x="5038" y="2891"/>
                  </a:cubicBezTo>
                  <a:cubicBezTo>
                    <a:pt x="5172" y="2716"/>
                    <a:pt x="5280" y="2540"/>
                    <a:pt x="5372" y="2348"/>
                  </a:cubicBezTo>
                  <a:lnTo>
                    <a:pt x="5564" y="1839"/>
                  </a:lnTo>
                  <a:cubicBezTo>
                    <a:pt x="5731" y="1312"/>
                    <a:pt x="5873" y="778"/>
                    <a:pt x="6082" y="268"/>
                  </a:cubicBezTo>
                  <a:cubicBezTo>
                    <a:pt x="6116" y="193"/>
                    <a:pt x="6015" y="1"/>
                    <a:pt x="6015" y="1"/>
                  </a:cubicBezTo>
                  <a:close/>
                  <a:moveTo>
                    <a:pt x="7987" y="502"/>
                  </a:moveTo>
                  <a:lnTo>
                    <a:pt x="7795" y="560"/>
                  </a:lnTo>
                  <a:cubicBezTo>
                    <a:pt x="7319" y="1204"/>
                    <a:pt x="6592" y="1839"/>
                    <a:pt x="5915" y="2449"/>
                  </a:cubicBezTo>
                  <a:cubicBezTo>
                    <a:pt x="5029" y="3225"/>
                    <a:pt x="5531" y="2808"/>
                    <a:pt x="5096" y="3058"/>
                  </a:cubicBezTo>
                  <a:cubicBezTo>
                    <a:pt x="5096" y="3058"/>
                    <a:pt x="4971" y="3234"/>
                    <a:pt x="5071" y="3259"/>
                  </a:cubicBezTo>
                  <a:cubicBezTo>
                    <a:pt x="5074" y="3260"/>
                    <a:pt x="5076" y="3261"/>
                    <a:pt x="5079" y="3261"/>
                  </a:cubicBezTo>
                  <a:cubicBezTo>
                    <a:pt x="5097" y="3261"/>
                    <a:pt x="5121" y="3242"/>
                    <a:pt x="5121" y="3242"/>
                  </a:cubicBezTo>
                  <a:lnTo>
                    <a:pt x="5172" y="3276"/>
                  </a:lnTo>
                  <a:cubicBezTo>
                    <a:pt x="5172" y="3276"/>
                    <a:pt x="5531" y="3242"/>
                    <a:pt x="5556" y="3234"/>
                  </a:cubicBezTo>
                  <a:cubicBezTo>
                    <a:pt x="5890" y="3067"/>
                    <a:pt x="6199" y="2850"/>
                    <a:pt x="6458" y="2591"/>
                  </a:cubicBezTo>
                  <a:cubicBezTo>
                    <a:pt x="6909" y="2164"/>
                    <a:pt x="7678" y="1346"/>
                    <a:pt x="7678" y="1346"/>
                  </a:cubicBezTo>
                  <a:cubicBezTo>
                    <a:pt x="7836" y="1095"/>
                    <a:pt x="7945" y="803"/>
                    <a:pt x="7987" y="502"/>
                  </a:cubicBezTo>
                  <a:close/>
                  <a:moveTo>
                    <a:pt x="5213" y="3635"/>
                  </a:moveTo>
                  <a:cubicBezTo>
                    <a:pt x="5220" y="3637"/>
                    <a:pt x="5225" y="3638"/>
                    <a:pt x="5229" y="3639"/>
                  </a:cubicBezTo>
                  <a:lnTo>
                    <a:pt x="5229" y="3639"/>
                  </a:lnTo>
                  <a:cubicBezTo>
                    <a:pt x="5229" y="3637"/>
                    <a:pt x="5237" y="3635"/>
                    <a:pt x="5263" y="3635"/>
                  </a:cubicBezTo>
                  <a:close/>
                  <a:moveTo>
                    <a:pt x="5229" y="3639"/>
                  </a:moveTo>
                  <a:cubicBezTo>
                    <a:pt x="5230" y="3642"/>
                    <a:pt x="5244" y="3646"/>
                    <a:pt x="5247" y="3646"/>
                  </a:cubicBezTo>
                  <a:cubicBezTo>
                    <a:pt x="5249" y="3646"/>
                    <a:pt x="5246" y="3644"/>
                    <a:pt x="5229" y="3639"/>
                  </a:cubicBezTo>
                  <a:close/>
                  <a:moveTo>
                    <a:pt x="1674" y="1961"/>
                  </a:moveTo>
                  <a:cubicBezTo>
                    <a:pt x="1472" y="1961"/>
                    <a:pt x="1277" y="2010"/>
                    <a:pt x="1095" y="2098"/>
                  </a:cubicBezTo>
                  <a:lnTo>
                    <a:pt x="1220" y="2240"/>
                  </a:lnTo>
                  <a:cubicBezTo>
                    <a:pt x="1345" y="2273"/>
                    <a:pt x="1462" y="2315"/>
                    <a:pt x="1571" y="2357"/>
                  </a:cubicBezTo>
                  <a:cubicBezTo>
                    <a:pt x="2248" y="2582"/>
                    <a:pt x="2891" y="2900"/>
                    <a:pt x="3492" y="3284"/>
                  </a:cubicBezTo>
                  <a:cubicBezTo>
                    <a:pt x="4094" y="3685"/>
                    <a:pt x="4142" y="3763"/>
                    <a:pt x="4172" y="3763"/>
                  </a:cubicBezTo>
                  <a:cubicBezTo>
                    <a:pt x="4187" y="3763"/>
                    <a:pt x="4197" y="3743"/>
                    <a:pt x="4269" y="3735"/>
                  </a:cubicBezTo>
                  <a:cubicBezTo>
                    <a:pt x="4286" y="3735"/>
                    <a:pt x="4294" y="3727"/>
                    <a:pt x="4303" y="3718"/>
                  </a:cubicBezTo>
                  <a:cubicBezTo>
                    <a:pt x="4436" y="3585"/>
                    <a:pt x="4395" y="3668"/>
                    <a:pt x="4228" y="3426"/>
                  </a:cubicBezTo>
                  <a:cubicBezTo>
                    <a:pt x="4228" y="3426"/>
                    <a:pt x="4010" y="3192"/>
                    <a:pt x="3860" y="3025"/>
                  </a:cubicBezTo>
                  <a:cubicBezTo>
                    <a:pt x="3459" y="2616"/>
                    <a:pt x="1763" y="1964"/>
                    <a:pt x="1763" y="1964"/>
                  </a:cubicBezTo>
                  <a:cubicBezTo>
                    <a:pt x="1733" y="1962"/>
                    <a:pt x="1704" y="1961"/>
                    <a:pt x="1674" y="1961"/>
                  </a:cubicBezTo>
                  <a:close/>
                  <a:moveTo>
                    <a:pt x="2899" y="318"/>
                  </a:moveTo>
                  <a:lnTo>
                    <a:pt x="2908" y="444"/>
                  </a:lnTo>
                  <a:cubicBezTo>
                    <a:pt x="3217" y="769"/>
                    <a:pt x="3484" y="1129"/>
                    <a:pt x="3718" y="1513"/>
                  </a:cubicBezTo>
                  <a:cubicBezTo>
                    <a:pt x="3935" y="1905"/>
                    <a:pt x="4111" y="2306"/>
                    <a:pt x="4261" y="2724"/>
                  </a:cubicBezTo>
                  <a:cubicBezTo>
                    <a:pt x="4403" y="3209"/>
                    <a:pt x="4629" y="3877"/>
                    <a:pt x="4629" y="3877"/>
                  </a:cubicBezTo>
                  <a:lnTo>
                    <a:pt x="4771" y="3501"/>
                  </a:lnTo>
                  <a:cubicBezTo>
                    <a:pt x="4729" y="3025"/>
                    <a:pt x="4712" y="2858"/>
                    <a:pt x="4679" y="2666"/>
                  </a:cubicBezTo>
                  <a:cubicBezTo>
                    <a:pt x="4679" y="2616"/>
                    <a:pt x="4662" y="2565"/>
                    <a:pt x="4654" y="2515"/>
                  </a:cubicBezTo>
                  <a:cubicBezTo>
                    <a:pt x="4520" y="1972"/>
                    <a:pt x="3893" y="1078"/>
                    <a:pt x="3893" y="1078"/>
                  </a:cubicBezTo>
                  <a:cubicBezTo>
                    <a:pt x="3534" y="686"/>
                    <a:pt x="2899" y="318"/>
                    <a:pt x="2899" y="318"/>
                  </a:cubicBezTo>
                  <a:close/>
                  <a:moveTo>
                    <a:pt x="4808" y="4629"/>
                  </a:moveTo>
                  <a:cubicBezTo>
                    <a:pt x="4809" y="4632"/>
                    <a:pt x="4809" y="4636"/>
                    <a:pt x="4810" y="4640"/>
                  </a:cubicBezTo>
                  <a:lnTo>
                    <a:pt x="4810" y="4640"/>
                  </a:lnTo>
                  <a:lnTo>
                    <a:pt x="4812" y="4629"/>
                  </a:lnTo>
                  <a:close/>
                  <a:moveTo>
                    <a:pt x="4804" y="4629"/>
                  </a:moveTo>
                  <a:cubicBezTo>
                    <a:pt x="4704" y="4646"/>
                    <a:pt x="4796" y="4721"/>
                    <a:pt x="4796" y="4721"/>
                  </a:cubicBezTo>
                  <a:cubicBezTo>
                    <a:pt x="4824" y="4711"/>
                    <a:pt x="4817" y="4668"/>
                    <a:pt x="4810" y="4640"/>
                  </a:cubicBezTo>
                  <a:lnTo>
                    <a:pt x="4810" y="4640"/>
                  </a:lnTo>
                  <a:lnTo>
                    <a:pt x="4809" y="4648"/>
                  </a:lnTo>
                  <a:lnTo>
                    <a:pt x="4809" y="4648"/>
                  </a:lnTo>
                  <a:cubicBezTo>
                    <a:pt x="4807" y="4641"/>
                    <a:pt x="4806" y="4634"/>
                    <a:pt x="4804" y="4629"/>
                  </a:cubicBezTo>
                  <a:close/>
                  <a:moveTo>
                    <a:pt x="5389" y="4027"/>
                  </a:moveTo>
                  <a:cubicBezTo>
                    <a:pt x="4963" y="4103"/>
                    <a:pt x="5263" y="4119"/>
                    <a:pt x="5263" y="4119"/>
                  </a:cubicBezTo>
                  <a:cubicBezTo>
                    <a:pt x="5263" y="4119"/>
                    <a:pt x="5121" y="4136"/>
                    <a:pt x="5430" y="4245"/>
                  </a:cubicBezTo>
                  <a:lnTo>
                    <a:pt x="5489" y="4270"/>
                  </a:lnTo>
                  <a:cubicBezTo>
                    <a:pt x="5488" y="4269"/>
                    <a:pt x="5487" y="4269"/>
                    <a:pt x="5487" y="4269"/>
                  </a:cubicBezTo>
                  <a:lnTo>
                    <a:pt x="5487" y="4269"/>
                  </a:lnTo>
                  <a:cubicBezTo>
                    <a:pt x="5482" y="4269"/>
                    <a:pt x="5688" y="4356"/>
                    <a:pt x="5840" y="4420"/>
                  </a:cubicBezTo>
                  <a:cubicBezTo>
                    <a:pt x="6057" y="4504"/>
                    <a:pt x="6533" y="4654"/>
                    <a:pt x="6533" y="4654"/>
                  </a:cubicBezTo>
                  <a:cubicBezTo>
                    <a:pt x="7169" y="4800"/>
                    <a:pt x="7811" y="4876"/>
                    <a:pt x="8459" y="4876"/>
                  </a:cubicBezTo>
                  <a:cubicBezTo>
                    <a:pt x="8552" y="4876"/>
                    <a:pt x="8645" y="4874"/>
                    <a:pt x="8739" y="4871"/>
                  </a:cubicBezTo>
                  <a:lnTo>
                    <a:pt x="8847" y="4763"/>
                  </a:lnTo>
                  <a:lnTo>
                    <a:pt x="8655" y="4646"/>
                  </a:lnTo>
                  <a:cubicBezTo>
                    <a:pt x="8146" y="4629"/>
                    <a:pt x="7644" y="4554"/>
                    <a:pt x="7151" y="4437"/>
                  </a:cubicBezTo>
                  <a:cubicBezTo>
                    <a:pt x="6199" y="4220"/>
                    <a:pt x="6550" y="4286"/>
                    <a:pt x="6433" y="4261"/>
                  </a:cubicBezTo>
                  <a:cubicBezTo>
                    <a:pt x="6082" y="4161"/>
                    <a:pt x="5740" y="4086"/>
                    <a:pt x="5389" y="4027"/>
                  </a:cubicBezTo>
                  <a:close/>
                  <a:moveTo>
                    <a:pt x="3182" y="3644"/>
                  </a:moveTo>
                  <a:cubicBezTo>
                    <a:pt x="2424" y="3644"/>
                    <a:pt x="1664" y="3895"/>
                    <a:pt x="969" y="4220"/>
                  </a:cubicBezTo>
                  <a:cubicBezTo>
                    <a:pt x="911" y="4253"/>
                    <a:pt x="502" y="4462"/>
                    <a:pt x="209" y="4654"/>
                  </a:cubicBezTo>
                  <a:cubicBezTo>
                    <a:pt x="117" y="4712"/>
                    <a:pt x="42" y="4796"/>
                    <a:pt x="0" y="4896"/>
                  </a:cubicBezTo>
                  <a:lnTo>
                    <a:pt x="142" y="4938"/>
                  </a:lnTo>
                  <a:cubicBezTo>
                    <a:pt x="343" y="4863"/>
                    <a:pt x="543" y="4788"/>
                    <a:pt x="752" y="4721"/>
                  </a:cubicBezTo>
                  <a:cubicBezTo>
                    <a:pt x="1395" y="4520"/>
                    <a:pt x="769" y="4712"/>
                    <a:pt x="1421" y="4512"/>
                  </a:cubicBezTo>
                  <a:cubicBezTo>
                    <a:pt x="2022" y="4328"/>
                    <a:pt x="3384" y="4169"/>
                    <a:pt x="3384" y="4169"/>
                  </a:cubicBezTo>
                  <a:cubicBezTo>
                    <a:pt x="4010" y="4128"/>
                    <a:pt x="4403" y="4111"/>
                    <a:pt x="4403" y="4111"/>
                  </a:cubicBezTo>
                  <a:cubicBezTo>
                    <a:pt x="4537" y="4052"/>
                    <a:pt x="4244" y="3835"/>
                    <a:pt x="4236" y="3827"/>
                  </a:cubicBezTo>
                  <a:cubicBezTo>
                    <a:pt x="3890" y="3699"/>
                    <a:pt x="3536" y="3644"/>
                    <a:pt x="3182" y="3644"/>
                  </a:cubicBezTo>
                  <a:close/>
                  <a:moveTo>
                    <a:pt x="4080" y="4276"/>
                  </a:moveTo>
                  <a:cubicBezTo>
                    <a:pt x="3987" y="4276"/>
                    <a:pt x="3902" y="4286"/>
                    <a:pt x="3902" y="4286"/>
                  </a:cubicBezTo>
                  <a:cubicBezTo>
                    <a:pt x="3016" y="4470"/>
                    <a:pt x="2832" y="4621"/>
                    <a:pt x="2197" y="4938"/>
                  </a:cubicBezTo>
                  <a:cubicBezTo>
                    <a:pt x="1771" y="5147"/>
                    <a:pt x="1220" y="5865"/>
                    <a:pt x="1220" y="5865"/>
                  </a:cubicBezTo>
                  <a:lnTo>
                    <a:pt x="1354" y="5865"/>
                  </a:lnTo>
                  <a:cubicBezTo>
                    <a:pt x="2022" y="5306"/>
                    <a:pt x="2799" y="5105"/>
                    <a:pt x="3442" y="4754"/>
                  </a:cubicBezTo>
                  <a:lnTo>
                    <a:pt x="4236" y="4412"/>
                  </a:lnTo>
                  <a:cubicBezTo>
                    <a:pt x="4219" y="4403"/>
                    <a:pt x="4303" y="4395"/>
                    <a:pt x="4294" y="4387"/>
                  </a:cubicBezTo>
                  <a:cubicBezTo>
                    <a:pt x="4342" y="4295"/>
                    <a:pt x="4205" y="4276"/>
                    <a:pt x="4080" y="4276"/>
                  </a:cubicBezTo>
                  <a:close/>
                  <a:moveTo>
                    <a:pt x="4611" y="4831"/>
                  </a:moveTo>
                  <a:cubicBezTo>
                    <a:pt x="4587" y="4831"/>
                    <a:pt x="4587" y="4913"/>
                    <a:pt x="4587" y="4913"/>
                  </a:cubicBezTo>
                  <a:cubicBezTo>
                    <a:pt x="4587" y="4913"/>
                    <a:pt x="4576" y="4887"/>
                    <a:pt x="4574" y="4887"/>
                  </a:cubicBezTo>
                  <a:lnTo>
                    <a:pt x="4574" y="4887"/>
                  </a:lnTo>
                  <a:cubicBezTo>
                    <a:pt x="4573" y="4887"/>
                    <a:pt x="4577" y="4904"/>
                    <a:pt x="4595" y="4963"/>
                  </a:cubicBezTo>
                  <a:cubicBezTo>
                    <a:pt x="4879" y="5999"/>
                    <a:pt x="4720" y="5423"/>
                    <a:pt x="4762" y="5807"/>
                  </a:cubicBezTo>
                  <a:cubicBezTo>
                    <a:pt x="4812" y="6283"/>
                    <a:pt x="5088" y="7260"/>
                    <a:pt x="5088" y="7260"/>
                  </a:cubicBezTo>
                  <a:lnTo>
                    <a:pt x="5155" y="7160"/>
                  </a:lnTo>
                  <a:cubicBezTo>
                    <a:pt x="5121" y="6843"/>
                    <a:pt x="5105" y="6525"/>
                    <a:pt x="5071" y="6216"/>
                  </a:cubicBezTo>
                  <a:cubicBezTo>
                    <a:pt x="5046" y="6016"/>
                    <a:pt x="5013" y="5815"/>
                    <a:pt x="4971" y="5623"/>
                  </a:cubicBezTo>
                  <a:cubicBezTo>
                    <a:pt x="4963" y="5598"/>
                    <a:pt x="4954" y="5581"/>
                    <a:pt x="4954" y="5556"/>
                  </a:cubicBezTo>
                  <a:cubicBezTo>
                    <a:pt x="4938" y="5514"/>
                    <a:pt x="4812" y="5205"/>
                    <a:pt x="4670" y="4913"/>
                  </a:cubicBezTo>
                  <a:cubicBezTo>
                    <a:pt x="4642" y="4852"/>
                    <a:pt x="4624" y="4831"/>
                    <a:pt x="4611" y="4831"/>
                  </a:cubicBezTo>
                  <a:close/>
                  <a:moveTo>
                    <a:pt x="4807" y="4609"/>
                  </a:moveTo>
                  <a:cubicBezTo>
                    <a:pt x="4804" y="4609"/>
                    <a:pt x="4804" y="4615"/>
                    <a:pt x="4804" y="4629"/>
                  </a:cubicBezTo>
                  <a:lnTo>
                    <a:pt x="4808" y="4629"/>
                  </a:lnTo>
                  <a:cubicBezTo>
                    <a:pt x="4806" y="4621"/>
                    <a:pt x="4805" y="4615"/>
                    <a:pt x="4807" y="4615"/>
                  </a:cubicBezTo>
                  <a:lnTo>
                    <a:pt x="4807" y="4615"/>
                  </a:lnTo>
                  <a:cubicBezTo>
                    <a:pt x="4812" y="4615"/>
                    <a:pt x="4844" y="4666"/>
                    <a:pt x="4954" y="4838"/>
                  </a:cubicBezTo>
                  <a:cubicBezTo>
                    <a:pt x="5146" y="5147"/>
                    <a:pt x="5305" y="5473"/>
                    <a:pt x="5439" y="5815"/>
                  </a:cubicBezTo>
                  <a:cubicBezTo>
                    <a:pt x="5573" y="6133"/>
                    <a:pt x="5915" y="7277"/>
                    <a:pt x="5915" y="7277"/>
                  </a:cubicBezTo>
                  <a:lnTo>
                    <a:pt x="5982" y="7202"/>
                  </a:lnTo>
                  <a:cubicBezTo>
                    <a:pt x="5974" y="6893"/>
                    <a:pt x="5940" y="6592"/>
                    <a:pt x="5882" y="6291"/>
                  </a:cubicBezTo>
                  <a:cubicBezTo>
                    <a:pt x="5840" y="6141"/>
                    <a:pt x="5790" y="5982"/>
                    <a:pt x="5731" y="5832"/>
                  </a:cubicBezTo>
                  <a:cubicBezTo>
                    <a:pt x="5554" y="5380"/>
                    <a:pt x="5431" y="4618"/>
                    <a:pt x="4882" y="4618"/>
                  </a:cubicBezTo>
                  <a:cubicBezTo>
                    <a:pt x="4862" y="4618"/>
                    <a:pt x="4842" y="4619"/>
                    <a:pt x="4821" y="4621"/>
                  </a:cubicBezTo>
                  <a:cubicBezTo>
                    <a:pt x="4813" y="4613"/>
                    <a:pt x="4809" y="4609"/>
                    <a:pt x="4807" y="46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34"/>
            <p:cNvSpPr/>
            <p:nvPr/>
          </p:nvSpPr>
          <p:spPr>
            <a:xfrm>
              <a:off x="7256161" y="4759012"/>
              <a:ext cx="157601" cy="142606"/>
            </a:xfrm>
            <a:custGeom>
              <a:avLst/>
              <a:gdLst/>
              <a:ahLst/>
              <a:cxnLst/>
              <a:rect l="l" t="t" r="r" b="b"/>
              <a:pathLst>
                <a:path w="3195" h="2891" extrusionOk="0">
                  <a:moveTo>
                    <a:pt x="1627" y="0"/>
                  </a:moveTo>
                  <a:cubicBezTo>
                    <a:pt x="1089" y="0"/>
                    <a:pt x="587" y="373"/>
                    <a:pt x="363" y="987"/>
                  </a:cubicBezTo>
                  <a:cubicBezTo>
                    <a:pt x="1" y="1984"/>
                    <a:pt x="965" y="2890"/>
                    <a:pt x="1891" y="2890"/>
                  </a:cubicBezTo>
                  <a:cubicBezTo>
                    <a:pt x="2013" y="2890"/>
                    <a:pt x="2134" y="2875"/>
                    <a:pt x="2251" y="2842"/>
                  </a:cubicBezTo>
                  <a:cubicBezTo>
                    <a:pt x="2927" y="2650"/>
                    <a:pt x="3195" y="1898"/>
                    <a:pt x="3053" y="1271"/>
                  </a:cubicBezTo>
                  <a:cubicBezTo>
                    <a:pt x="2961" y="904"/>
                    <a:pt x="2752" y="578"/>
                    <a:pt x="2468" y="327"/>
                  </a:cubicBezTo>
                  <a:cubicBezTo>
                    <a:pt x="2201" y="103"/>
                    <a:pt x="1909" y="0"/>
                    <a:pt x="16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34"/>
            <p:cNvSpPr/>
            <p:nvPr/>
          </p:nvSpPr>
          <p:spPr>
            <a:xfrm>
              <a:off x="8680443" y="3934059"/>
              <a:ext cx="651962" cy="663504"/>
            </a:xfrm>
            <a:custGeom>
              <a:avLst/>
              <a:gdLst/>
              <a:ahLst/>
              <a:cxnLst/>
              <a:rect l="l" t="t" r="r" b="b"/>
              <a:pathLst>
                <a:path w="13217" h="13451" extrusionOk="0">
                  <a:moveTo>
                    <a:pt x="10201" y="5155"/>
                  </a:moveTo>
                  <a:cubicBezTo>
                    <a:pt x="10844" y="4996"/>
                    <a:pt x="11479" y="4938"/>
                    <a:pt x="12139" y="5122"/>
                  </a:cubicBezTo>
                  <a:cubicBezTo>
                    <a:pt x="12198" y="5147"/>
                    <a:pt x="12265" y="5163"/>
                    <a:pt x="12331" y="5188"/>
                  </a:cubicBezTo>
                  <a:cubicBezTo>
                    <a:pt x="12390" y="5213"/>
                    <a:pt x="12432" y="5222"/>
                    <a:pt x="12473" y="5247"/>
                  </a:cubicBezTo>
                  <a:cubicBezTo>
                    <a:pt x="12524" y="5264"/>
                    <a:pt x="12540" y="5280"/>
                    <a:pt x="12574" y="5289"/>
                  </a:cubicBezTo>
                  <a:cubicBezTo>
                    <a:pt x="12841" y="5414"/>
                    <a:pt x="13042" y="5648"/>
                    <a:pt x="13125" y="5940"/>
                  </a:cubicBezTo>
                  <a:cubicBezTo>
                    <a:pt x="13184" y="6141"/>
                    <a:pt x="13133" y="6358"/>
                    <a:pt x="13008" y="6525"/>
                  </a:cubicBezTo>
                  <a:cubicBezTo>
                    <a:pt x="12824" y="6734"/>
                    <a:pt x="12540" y="6817"/>
                    <a:pt x="12290" y="6893"/>
                  </a:cubicBezTo>
                  <a:cubicBezTo>
                    <a:pt x="12440" y="7035"/>
                    <a:pt x="12590" y="7193"/>
                    <a:pt x="12732" y="7360"/>
                  </a:cubicBezTo>
                  <a:cubicBezTo>
                    <a:pt x="13217" y="7970"/>
                    <a:pt x="13108" y="8864"/>
                    <a:pt x="12490" y="9340"/>
                  </a:cubicBezTo>
                  <a:cubicBezTo>
                    <a:pt x="11688" y="10009"/>
                    <a:pt x="10510" y="9900"/>
                    <a:pt x="9474" y="9457"/>
                  </a:cubicBezTo>
                  <a:cubicBezTo>
                    <a:pt x="9683" y="9800"/>
                    <a:pt x="9842" y="10176"/>
                    <a:pt x="9942" y="10568"/>
                  </a:cubicBezTo>
                  <a:cubicBezTo>
                    <a:pt x="10151" y="11496"/>
                    <a:pt x="9900" y="12598"/>
                    <a:pt x="9107" y="12983"/>
                  </a:cubicBezTo>
                  <a:cubicBezTo>
                    <a:pt x="8129" y="13451"/>
                    <a:pt x="6768" y="12849"/>
                    <a:pt x="6392" y="11771"/>
                  </a:cubicBezTo>
                  <a:cubicBezTo>
                    <a:pt x="6233" y="11930"/>
                    <a:pt x="6058" y="12064"/>
                    <a:pt x="5865" y="12181"/>
                  </a:cubicBezTo>
                  <a:cubicBezTo>
                    <a:pt x="5398" y="12415"/>
                    <a:pt x="4830" y="12197"/>
                    <a:pt x="4637" y="11713"/>
                  </a:cubicBezTo>
                  <a:cubicBezTo>
                    <a:pt x="4445" y="11203"/>
                    <a:pt x="4495" y="10660"/>
                    <a:pt x="4671" y="10092"/>
                  </a:cubicBezTo>
                  <a:cubicBezTo>
                    <a:pt x="3944" y="10769"/>
                    <a:pt x="2916" y="11228"/>
                    <a:pt x="1939" y="10919"/>
                  </a:cubicBezTo>
                  <a:cubicBezTo>
                    <a:pt x="1906" y="10911"/>
                    <a:pt x="1872" y="10894"/>
                    <a:pt x="1839" y="10877"/>
                  </a:cubicBezTo>
                  <a:cubicBezTo>
                    <a:pt x="1287" y="10593"/>
                    <a:pt x="1145" y="9700"/>
                    <a:pt x="1455" y="9115"/>
                  </a:cubicBezTo>
                  <a:cubicBezTo>
                    <a:pt x="1571" y="8906"/>
                    <a:pt x="1747" y="8614"/>
                    <a:pt x="1747" y="8614"/>
                  </a:cubicBezTo>
                  <a:lnTo>
                    <a:pt x="1680" y="8614"/>
                  </a:lnTo>
                  <a:cubicBezTo>
                    <a:pt x="987" y="8588"/>
                    <a:pt x="1" y="8430"/>
                    <a:pt x="293" y="7411"/>
                  </a:cubicBezTo>
                  <a:cubicBezTo>
                    <a:pt x="494" y="6717"/>
                    <a:pt x="1287" y="6391"/>
                    <a:pt x="1881" y="6249"/>
                  </a:cubicBezTo>
                  <a:cubicBezTo>
                    <a:pt x="1964" y="6224"/>
                    <a:pt x="2056" y="6208"/>
                    <a:pt x="2140" y="6191"/>
                  </a:cubicBezTo>
                  <a:cubicBezTo>
                    <a:pt x="2031" y="6157"/>
                    <a:pt x="1914" y="6116"/>
                    <a:pt x="1805" y="6082"/>
                  </a:cubicBezTo>
                  <a:cubicBezTo>
                    <a:pt x="1154" y="5848"/>
                    <a:pt x="527" y="5330"/>
                    <a:pt x="644" y="4587"/>
                  </a:cubicBezTo>
                  <a:cubicBezTo>
                    <a:pt x="686" y="4378"/>
                    <a:pt x="769" y="4178"/>
                    <a:pt x="895" y="4010"/>
                  </a:cubicBezTo>
                  <a:cubicBezTo>
                    <a:pt x="953" y="3877"/>
                    <a:pt x="1037" y="3760"/>
                    <a:pt x="1137" y="3660"/>
                  </a:cubicBezTo>
                  <a:cubicBezTo>
                    <a:pt x="1580" y="3242"/>
                    <a:pt x="2256" y="3142"/>
                    <a:pt x="2825" y="3284"/>
                  </a:cubicBezTo>
                  <a:cubicBezTo>
                    <a:pt x="2825" y="3284"/>
                    <a:pt x="2457" y="2640"/>
                    <a:pt x="2424" y="2264"/>
                  </a:cubicBezTo>
                  <a:cubicBezTo>
                    <a:pt x="2357" y="1613"/>
                    <a:pt x="2891" y="1053"/>
                    <a:pt x="3551" y="1087"/>
                  </a:cubicBezTo>
                  <a:cubicBezTo>
                    <a:pt x="4713" y="1120"/>
                    <a:pt x="5665" y="2114"/>
                    <a:pt x="6191" y="3100"/>
                  </a:cubicBezTo>
                  <a:cubicBezTo>
                    <a:pt x="6108" y="2206"/>
                    <a:pt x="6367" y="1329"/>
                    <a:pt x="6901" y="619"/>
                  </a:cubicBezTo>
                  <a:cubicBezTo>
                    <a:pt x="7269" y="159"/>
                    <a:pt x="8037" y="1"/>
                    <a:pt x="8464" y="468"/>
                  </a:cubicBezTo>
                  <a:cubicBezTo>
                    <a:pt x="8731" y="761"/>
                    <a:pt x="8839" y="1187"/>
                    <a:pt x="8906" y="1588"/>
                  </a:cubicBezTo>
                  <a:lnTo>
                    <a:pt x="8940" y="1797"/>
                  </a:lnTo>
                  <a:lnTo>
                    <a:pt x="8990" y="1772"/>
                  </a:lnTo>
                  <a:cubicBezTo>
                    <a:pt x="9909" y="1270"/>
                    <a:pt x="11053" y="1162"/>
                    <a:pt x="11822" y="1880"/>
                  </a:cubicBezTo>
                  <a:cubicBezTo>
                    <a:pt x="11956" y="2006"/>
                    <a:pt x="12056" y="2173"/>
                    <a:pt x="12106" y="2348"/>
                  </a:cubicBezTo>
                  <a:cubicBezTo>
                    <a:pt x="12240" y="2908"/>
                    <a:pt x="11880" y="3467"/>
                    <a:pt x="11555" y="3885"/>
                  </a:cubicBezTo>
                  <a:cubicBezTo>
                    <a:pt x="11179" y="4378"/>
                    <a:pt x="10719" y="4804"/>
                    <a:pt x="10201" y="5155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34"/>
            <p:cNvSpPr/>
            <p:nvPr/>
          </p:nvSpPr>
          <p:spPr>
            <a:xfrm>
              <a:off x="8782255" y="4041198"/>
              <a:ext cx="437239" cy="404288"/>
            </a:xfrm>
            <a:custGeom>
              <a:avLst/>
              <a:gdLst/>
              <a:ahLst/>
              <a:cxnLst/>
              <a:rect l="l" t="t" r="r" b="b"/>
              <a:pathLst>
                <a:path w="8864" h="8196" extrusionOk="0">
                  <a:moveTo>
                    <a:pt x="7995" y="1421"/>
                  </a:moveTo>
                  <a:lnTo>
                    <a:pt x="7803" y="1479"/>
                  </a:lnTo>
                  <a:cubicBezTo>
                    <a:pt x="7327" y="2123"/>
                    <a:pt x="6600" y="2757"/>
                    <a:pt x="5923" y="3367"/>
                  </a:cubicBezTo>
                  <a:cubicBezTo>
                    <a:pt x="5046" y="4144"/>
                    <a:pt x="5539" y="3726"/>
                    <a:pt x="5105" y="3977"/>
                  </a:cubicBezTo>
                  <a:cubicBezTo>
                    <a:pt x="5105" y="3977"/>
                    <a:pt x="4979" y="4153"/>
                    <a:pt x="5080" y="4178"/>
                  </a:cubicBezTo>
                  <a:cubicBezTo>
                    <a:pt x="5082" y="4179"/>
                    <a:pt x="5085" y="4179"/>
                    <a:pt x="5088" y="4179"/>
                  </a:cubicBezTo>
                  <a:cubicBezTo>
                    <a:pt x="5105" y="4179"/>
                    <a:pt x="5130" y="4161"/>
                    <a:pt x="5130" y="4161"/>
                  </a:cubicBezTo>
                  <a:lnTo>
                    <a:pt x="5130" y="4161"/>
                  </a:lnTo>
                  <a:cubicBezTo>
                    <a:pt x="5136" y="4165"/>
                    <a:pt x="5150" y="4174"/>
                    <a:pt x="5180" y="4194"/>
                  </a:cubicBezTo>
                  <a:cubicBezTo>
                    <a:pt x="5180" y="4194"/>
                    <a:pt x="5539" y="4161"/>
                    <a:pt x="5564" y="4153"/>
                  </a:cubicBezTo>
                  <a:cubicBezTo>
                    <a:pt x="5907" y="3985"/>
                    <a:pt x="6207" y="3768"/>
                    <a:pt x="6466" y="3509"/>
                  </a:cubicBezTo>
                  <a:cubicBezTo>
                    <a:pt x="6926" y="3083"/>
                    <a:pt x="7686" y="2265"/>
                    <a:pt x="7686" y="2265"/>
                  </a:cubicBezTo>
                  <a:cubicBezTo>
                    <a:pt x="7845" y="2014"/>
                    <a:pt x="7953" y="1722"/>
                    <a:pt x="7995" y="1421"/>
                  </a:cubicBezTo>
                  <a:close/>
                  <a:moveTo>
                    <a:pt x="5222" y="4554"/>
                  </a:moveTo>
                  <a:cubicBezTo>
                    <a:pt x="5228" y="4555"/>
                    <a:pt x="5233" y="4557"/>
                    <a:pt x="5238" y="4558"/>
                  </a:cubicBezTo>
                  <a:lnTo>
                    <a:pt x="5238" y="4558"/>
                  </a:lnTo>
                  <a:cubicBezTo>
                    <a:pt x="5237" y="4556"/>
                    <a:pt x="5245" y="4554"/>
                    <a:pt x="5272" y="4554"/>
                  </a:cubicBezTo>
                  <a:close/>
                  <a:moveTo>
                    <a:pt x="5238" y="4558"/>
                  </a:moveTo>
                  <a:cubicBezTo>
                    <a:pt x="5238" y="4561"/>
                    <a:pt x="5252" y="4565"/>
                    <a:pt x="5255" y="4565"/>
                  </a:cubicBezTo>
                  <a:cubicBezTo>
                    <a:pt x="5257" y="4565"/>
                    <a:pt x="5254" y="4563"/>
                    <a:pt x="5238" y="4558"/>
                  </a:cubicBezTo>
                  <a:close/>
                  <a:moveTo>
                    <a:pt x="5422" y="1"/>
                  </a:moveTo>
                  <a:lnTo>
                    <a:pt x="5188" y="84"/>
                  </a:lnTo>
                  <a:cubicBezTo>
                    <a:pt x="5188" y="84"/>
                    <a:pt x="4938" y="569"/>
                    <a:pt x="4796" y="920"/>
                  </a:cubicBezTo>
                  <a:cubicBezTo>
                    <a:pt x="4737" y="1062"/>
                    <a:pt x="4687" y="1204"/>
                    <a:pt x="4637" y="1346"/>
                  </a:cubicBezTo>
                  <a:cubicBezTo>
                    <a:pt x="4595" y="1479"/>
                    <a:pt x="4553" y="1613"/>
                    <a:pt x="4512" y="1755"/>
                  </a:cubicBezTo>
                  <a:cubicBezTo>
                    <a:pt x="4453" y="2014"/>
                    <a:pt x="4378" y="2265"/>
                    <a:pt x="4294" y="2515"/>
                  </a:cubicBezTo>
                  <a:cubicBezTo>
                    <a:pt x="4285" y="2537"/>
                    <a:pt x="4277" y="2558"/>
                    <a:pt x="4269" y="2580"/>
                  </a:cubicBezTo>
                  <a:lnTo>
                    <a:pt x="4269" y="2580"/>
                  </a:lnTo>
                  <a:cubicBezTo>
                    <a:pt x="4081" y="2256"/>
                    <a:pt x="3902" y="1997"/>
                    <a:pt x="3902" y="1997"/>
                  </a:cubicBezTo>
                  <a:cubicBezTo>
                    <a:pt x="3534" y="1596"/>
                    <a:pt x="2899" y="1237"/>
                    <a:pt x="2899" y="1237"/>
                  </a:cubicBezTo>
                  <a:lnTo>
                    <a:pt x="2899" y="1237"/>
                  </a:lnTo>
                  <a:lnTo>
                    <a:pt x="2908" y="1362"/>
                  </a:lnTo>
                  <a:cubicBezTo>
                    <a:pt x="3217" y="1688"/>
                    <a:pt x="3492" y="2047"/>
                    <a:pt x="3718" y="2432"/>
                  </a:cubicBezTo>
                  <a:cubicBezTo>
                    <a:pt x="3935" y="2816"/>
                    <a:pt x="4119" y="3225"/>
                    <a:pt x="4269" y="3643"/>
                  </a:cubicBezTo>
                  <a:cubicBezTo>
                    <a:pt x="4403" y="4127"/>
                    <a:pt x="4637" y="4796"/>
                    <a:pt x="4637" y="4796"/>
                  </a:cubicBezTo>
                  <a:lnTo>
                    <a:pt x="4771" y="4420"/>
                  </a:lnTo>
                  <a:cubicBezTo>
                    <a:pt x="4729" y="3944"/>
                    <a:pt x="4712" y="3777"/>
                    <a:pt x="4687" y="3584"/>
                  </a:cubicBezTo>
                  <a:cubicBezTo>
                    <a:pt x="4679" y="3534"/>
                    <a:pt x="4670" y="3484"/>
                    <a:pt x="4662" y="3434"/>
                  </a:cubicBezTo>
                  <a:cubicBezTo>
                    <a:pt x="4620" y="3272"/>
                    <a:pt x="4535" y="3079"/>
                    <a:pt x="4437" y="2888"/>
                  </a:cubicBezTo>
                  <a:lnTo>
                    <a:pt x="4437" y="2888"/>
                  </a:lnTo>
                  <a:cubicBezTo>
                    <a:pt x="4440" y="2887"/>
                    <a:pt x="4442" y="2885"/>
                    <a:pt x="4445" y="2883"/>
                  </a:cubicBezTo>
                  <a:cubicBezTo>
                    <a:pt x="4578" y="2716"/>
                    <a:pt x="4687" y="2532"/>
                    <a:pt x="4787" y="2340"/>
                  </a:cubicBezTo>
                  <a:lnTo>
                    <a:pt x="4971" y="1830"/>
                  </a:lnTo>
                  <a:cubicBezTo>
                    <a:pt x="5146" y="1312"/>
                    <a:pt x="5280" y="778"/>
                    <a:pt x="5489" y="268"/>
                  </a:cubicBezTo>
                  <a:lnTo>
                    <a:pt x="6090" y="1187"/>
                  </a:lnTo>
                  <a:cubicBezTo>
                    <a:pt x="6124" y="1112"/>
                    <a:pt x="5422" y="1"/>
                    <a:pt x="5422" y="1"/>
                  </a:cubicBezTo>
                  <a:close/>
                  <a:moveTo>
                    <a:pt x="4812" y="5539"/>
                  </a:moveTo>
                  <a:lnTo>
                    <a:pt x="4812" y="5539"/>
                  </a:lnTo>
                  <a:cubicBezTo>
                    <a:pt x="4814" y="5541"/>
                    <a:pt x="4816" y="5544"/>
                    <a:pt x="4819" y="5548"/>
                  </a:cubicBezTo>
                  <a:lnTo>
                    <a:pt x="4821" y="5548"/>
                  </a:lnTo>
                  <a:lnTo>
                    <a:pt x="4820" y="5550"/>
                  </a:lnTo>
                  <a:lnTo>
                    <a:pt x="4820" y="5550"/>
                  </a:lnTo>
                  <a:cubicBezTo>
                    <a:pt x="4820" y="5549"/>
                    <a:pt x="4819" y="5548"/>
                    <a:pt x="4819" y="5548"/>
                  </a:cubicBezTo>
                  <a:lnTo>
                    <a:pt x="4812" y="5548"/>
                  </a:lnTo>
                  <a:cubicBezTo>
                    <a:pt x="4812" y="5544"/>
                    <a:pt x="4812" y="5542"/>
                    <a:pt x="4812" y="5539"/>
                  </a:cubicBezTo>
                  <a:close/>
                  <a:moveTo>
                    <a:pt x="4808" y="5548"/>
                  </a:moveTo>
                  <a:cubicBezTo>
                    <a:pt x="4714" y="5567"/>
                    <a:pt x="4796" y="5640"/>
                    <a:pt x="4796" y="5640"/>
                  </a:cubicBezTo>
                  <a:cubicBezTo>
                    <a:pt x="4810" y="5635"/>
                    <a:pt x="4815" y="5622"/>
                    <a:pt x="4816" y="5607"/>
                  </a:cubicBezTo>
                  <a:lnTo>
                    <a:pt x="4816" y="5607"/>
                  </a:lnTo>
                  <a:cubicBezTo>
                    <a:pt x="4817" y="5595"/>
                    <a:pt x="4816" y="5582"/>
                    <a:pt x="4814" y="5571"/>
                  </a:cubicBezTo>
                  <a:lnTo>
                    <a:pt x="4814" y="5571"/>
                  </a:lnTo>
                  <a:lnTo>
                    <a:pt x="4813" y="5574"/>
                  </a:lnTo>
                  <a:lnTo>
                    <a:pt x="4813" y="5574"/>
                  </a:lnTo>
                  <a:cubicBezTo>
                    <a:pt x="4812" y="5564"/>
                    <a:pt x="4810" y="5555"/>
                    <a:pt x="4808" y="5548"/>
                  </a:cubicBezTo>
                  <a:close/>
                  <a:moveTo>
                    <a:pt x="5397" y="4946"/>
                  </a:moveTo>
                  <a:cubicBezTo>
                    <a:pt x="4971" y="5021"/>
                    <a:pt x="5272" y="5038"/>
                    <a:pt x="5272" y="5038"/>
                  </a:cubicBezTo>
                  <a:cubicBezTo>
                    <a:pt x="5272" y="5038"/>
                    <a:pt x="5130" y="5055"/>
                    <a:pt x="5447" y="5163"/>
                  </a:cubicBezTo>
                  <a:lnTo>
                    <a:pt x="5506" y="5188"/>
                  </a:lnTo>
                  <a:cubicBezTo>
                    <a:pt x="5504" y="5188"/>
                    <a:pt x="5503" y="5188"/>
                    <a:pt x="5503" y="5188"/>
                  </a:cubicBezTo>
                  <a:cubicBezTo>
                    <a:pt x="5491" y="5188"/>
                    <a:pt x="5696" y="5275"/>
                    <a:pt x="5848" y="5339"/>
                  </a:cubicBezTo>
                  <a:cubicBezTo>
                    <a:pt x="6065" y="5422"/>
                    <a:pt x="6550" y="5573"/>
                    <a:pt x="6550" y="5573"/>
                  </a:cubicBezTo>
                  <a:cubicBezTo>
                    <a:pt x="7178" y="5719"/>
                    <a:pt x="7825" y="5795"/>
                    <a:pt x="8470" y="5795"/>
                  </a:cubicBezTo>
                  <a:cubicBezTo>
                    <a:pt x="8562" y="5795"/>
                    <a:pt x="8655" y="5793"/>
                    <a:pt x="8747" y="5790"/>
                  </a:cubicBezTo>
                  <a:lnTo>
                    <a:pt x="8864" y="5681"/>
                  </a:lnTo>
                  <a:lnTo>
                    <a:pt x="8663" y="5564"/>
                  </a:lnTo>
                  <a:cubicBezTo>
                    <a:pt x="8162" y="5548"/>
                    <a:pt x="7661" y="5472"/>
                    <a:pt x="7168" y="5356"/>
                  </a:cubicBezTo>
                  <a:cubicBezTo>
                    <a:pt x="6207" y="5138"/>
                    <a:pt x="6558" y="5205"/>
                    <a:pt x="6441" y="5180"/>
                  </a:cubicBezTo>
                  <a:cubicBezTo>
                    <a:pt x="6099" y="5080"/>
                    <a:pt x="5748" y="5005"/>
                    <a:pt x="5397" y="4946"/>
                  </a:cubicBezTo>
                  <a:close/>
                  <a:moveTo>
                    <a:pt x="3189" y="4563"/>
                  </a:moveTo>
                  <a:cubicBezTo>
                    <a:pt x="2429" y="4563"/>
                    <a:pt x="1667" y="4814"/>
                    <a:pt x="978" y="5138"/>
                  </a:cubicBezTo>
                  <a:cubicBezTo>
                    <a:pt x="911" y="5172"/>
                    <a:pt x="510" y="5381"/>
                    <a:pt x="209" y="5573"/>
                  </a:cubicBezTo>
                  <a:cubicBezTo>
                    <a:pt x="117" y="5631"/>
                    <a:pt x="42" y="5715"/>
                    <a:pt x="0" y="5815"/>
                  </a:cubicBezTo>
                  <a:lnTo>
                    <a:pt x="151" y="5857"/>
                  </a:lnTo>
                  <a:cubicBezTo>
                    <a:pt x="351" y="5782"/>
                    <a:pt x="552" y="5706"/>
                    <a:pt x="761" y="5640"/>
                  </a:cubicBezTo>
                  <a:cubicBezTo>
                    <a:pt x="1395" y="5447"/>
                    <a:pt x="777" y="5631"/>
                    <a:pt x="1421" y="5431"/>
                  </a:cubicBezTo>
                  <a:cubicBezTo>
                    <a:pt x="2030" y="5247"/>
                    <a:pt x="3384" y="5088"/>
                    <a:pt x="3384" y="5088"/>
                  </a:cubicBezTo>
                  <a:cubicBezTo>
                    <a:pt x="4019" y="5046"/>
                    <a:pt x="4403" y="5030"/>
                    <a:pt x="4403" y="5030"/>
                  </a:cubicBezTo>
                  <a:cubicBezTo>
                    <a:pt x="4537" y="4971"/>
                    <a:pt x="4244" y="4754"/>
                    <a:pt x="4244" y="4746"/>
                  </a:cubicBezTo>
                  <a:cubicBezTo>
                    <a:pt x="3898" y="4618"/>
                    <a:pt x="3544" y="4563"/>
                    <a:pt x="3189" y="4563"/>
                  </a:cubicBezTo>
                  <a:close/>
                  <a:moveTo>
                    <a:pt x="4085" y="5195"/>
                  </a:moveTo>
                  <a:cubicBezTo>
                    <a:pt x="3994" y="5195"/>
                    <a:pt x="3910" y="5205"/>
                    <a:pt x="3910" y="5205"/>
                  </a:cubicBezTo>
                  <a:cubicBezTo>
                    <a:pt x="3025" y="5389"/>
                    <a:pt x="2841" y="5539"/>
                    <a:pt x="2206" y="5857"/>
                  </a:cubicBezTo>
                  <a:cubicBezTo>
                    <a:pt x="1780" y="6066"/>
                    <a:pt x="1220" y="6784"/>
                    <a:pt x="1220" y="6784"/>
                  </a:cubicBezTo>
                  <a:lnTo>
                    <a:pt x="1354" y="6784"/>
                  </a:lnTo>
                  <a:cubicBezTo>
                    <a:pt x="2022" y="6224"/>
                    <a:pt x="2807" y="6024"/>
                    <a:pt x="3442" y="5673"/>
                  </a:cubicBezTo>
                  <a:lnTo>
                    <a:pt x="4236" y="5330"/>
                  </a:lnTo>
                  <a:cubicBezTo>
                    <a:pt x="4219" y="5322"/>
                    <a:pt x="4303" y="5314"/>
                    <a:pt x="4303" y="5305"/>
                  </a:cubicBezTo>
                  <a:cubicBezTo>
                    <a:pt x="4346" y="5214"/>
                    <a:pt x="4209" y="5195"/>
                    <a:pt x="4085" y="5195"/>
                  </a:cubicBezTo>
                  <a:close/>
                  <a:moveTo>
                    <a:pt x="4614" y="5750"/>
                  </a:moveTo>
                  <a:cubicBezTo>
                    <a:pt x="4587" y="5750"/>
                    <a:pt x="4587" y="5832"/>
                    <a:pt x="4587" y="5832"/>
                  </a:cubicBezTo>
                  <a:cubicBezTo>
                    <a:pt x="4587" y="5832"/>
                    <a:pt x="4579" y="5806"/>
                    <a:pt x="4578" y="5806"/>
                  </a:cubicBezTo>
                  <a:lnTo>
                    <a:pt x="4578" y="5806"/>
                  </a:lnTo>
                  <a:cubicBezTo>
                    <a:pt x="4577" y="5806"/>
                    <a:pt x="4580" y="5822"/>
                    <a:pt x="4595" y="5882"/>
                  </a:cubicBezTo>
                  <a:cubicBezTo>
                    <a:pt x="4887" y="6918"/>
                    <a:pt x="4729" y="6341"/>
                    <a:pt x="4762" y="6726"/>
                  </a:cubicBezTo>
                  <a:cubicBezTo>
                    <a:pt x="4812" y="7202"/>
                    <a:pt x="5088" y="8179"/>
                    <a:pt x="5088" y="8179"/>
                  </a:cubicBezTo>
                  <a:lnTo>
                    <a:pt x="5163" y="8079"/>
                  </a:lnTo>
                  <a:cubicBezTo>
                    <a:pt x="5130" y="7761"/>
                    <a:pt x="5105" y="7444"/>
                    <a:pt x="5080" y="7135"/>
                  </a:cubicBezTo>
                  <a:cubicBezTo>
                    <a:pt x="5055" y="6934"/>
                    <a:pt x="5021" y="6734"/>
                    <a:pt x="4971" y="6542"/>
                  </a:cubicBezTo>
                  <a:cubicBezTo>
                    <a:pt x="4971" y="6517"/>
                    <a:pt x="4963" y="6500"/>
                    <a:pt x="4954" y="6475"/>
                  </a:cubicBezTo>
                  <a:cubicBezTo>
                    <a:pt x="4946" y="6433"/>
                    <a:pt x="4812" y="6124"/>
                    <a:pt x="4679" y="5832"/>
                  </a:cubicBezTo>
                  <a:cubicBezTo>
                    <a:pt x="4648" y="5770"/>
                    <a:pt x="4628" y="5750"/>
                    <a:pt x="4614" y="5750"/>
                  </a:cubicBezTo>
                  <a:close/>
                  <a:moveTo>
                    <a:pt x="1677" y="2880"/>
                  </a:moveTo>
                  <a:cubicBezTo>
                    <a:pt x="1478" y="2880"/>
                    <a:pt x="1277" y="2929"/>
                    <a:pt x="1095" y="3016"/>
                  </a:cubicBezTo>
                  <a:lnTo>
                    <a:pt x="1228" y="3158"/>
                  </a:lnTo>
                  <a:cubicBezTo>
                    <a:pt x="1345" y="3192"/>
                    <a:pt x="1471" y="3234"/>
                    <a:pt x="1579" y="3275"/>
                  </a:cubicBezTo>
                  <a:cubicBezTo>
                    <a:pt x="2256" y="3501"/>
                    <a:pt x="2899" y="3818"/>
                    <a:pt x="3492" y="4203"/>
                  </a:cubicBezTo>
                  <a:cubicBezTo>
                    <a:pt x="4094" y="4604"/>
                    <a:pt x="4146" y="4682"/>
                    <a:pt x="4178" y="4682"/>
                  </a:cubicBezTo>
                  <a:cubicBezTo>
                    <a:pt x="4192" y="4682"/>
                    <a:pt x="4202" y="4667"/>
                    <a:pt x="4252" y="4658"/>
                  </a:cubicBezTo>
                  <a:lnTo>
                    <a:pt x="4252" y="4658"/>
                  </a:lnTo>
                  <a:lnTo>
                    <a:pt x="4814" y="5529"/>
                  </a:lnTo>
                  <a:lnTo>
                    <a:pt x="4814" y="5529"/>
                  </a:lnTo>
                  <a:cubicBezTo>
                    <a:pt x="4814" y="5528"/>
                    <a:pt x="4814" y="5528"/>
                    <a:pt x="4815" y="5528"/>
                  </a:cubicBezTo>
                  <a:cubicBezTo>
                    <a:pt x="4817" y="5528"/>
                    <a:pt x="4821" y="5532"/>
                    <a:pt x="4828" y="5539"/>
                  </a:cubicBezTo>
                  <a:lnTo>
                    <a:pt x="4828" y="5539"/>
                  </a:lnTo>
                  <a:cubicBezTo>
                    <a:pt x="4828" y="5539"/>
                    <a:pt x="4828" y="5539"/>
                    <a:pt x="4829" y="5539"/>
                  </a:cubicBezTo>
                  <a:lnTo>
                    <a:pt x="4829" y="5539"/>
                  </a:lnTo>
                  <a:lnTo>
                    <a:pt x="4829" y="5539"/>
                  </a:lnTo>
                  <a:cubicBezTo>
                    <a:pt x="4829" y="5539"/>
                    <a:pt x="4829" y="5539"/>
                    <a:pt x="4828" y="5539"/>
                  </a:cubicBezTo>
                  <a:lnTo>
                    <a:pt x="4828" y="5539"/>
                  </a:lnTo>
                  <a:cubicBezTo>
                    <a:pt x="4826" y="5539"/>
                    <a:pt x="4823" y="5539"/>
                    <a:pt x="4821" y="5539"/>
                  </a:cubicBezTo>
                  <a:lnTo>
                    <a:pt x="4814" y="5529"/>
                  </a:lnTo>
                  <a:lnTo>
                    <a:pt x="4814" y="5529"/>
                  </a:lnTo>
                  <a:cubicBezTo>
                    <a:pt x="4813" y="5530"/>
                    <a:pt x="4812" y="5533"/>
                    <a:pt x="4812" y="5539"/>
                  </a:cubicBezTo>
                  <a:lnTo>
                    <a:pt x="4812" y="5539"/>
                  </a:lnTo>
                  <a:cubicBezTo>
                    <a:pt x="4810" y="5536"/>
                    <a:pt x="4808" y="5534"/>
                    <a:pt x="4807" y="5534"/>
                  </a:cubicBezTo>
                  <a:lnTo>
                    <a:pt x="4807" y="5534"/>
                  </a:lnTo>
                  <a:cubicBezTo>
                    <a:pt x="4805" y="5534"/>
                    <a:pt x="4806" y="5540"/>
                    <a:pt x="4808" y="5548"/>
                  </a:cubicBezTo>
                  <a:lnTo>
                    <a:pt x="4808" y="5548"/>
                  </a:lnTo>
                  <a:cubicBezTo>
                    <a:pt x="4809" y="5548"/>
                    <a:pt x="4811" y="5548"/>
                    <a:pt x="4812" y="5548"/>
                  </a:cubicBezTo>
                  <a:lnTo>
                    <a:pt x="4812" y="5548"/>
                  </a:lnTo>
                  <a:cubicBezTo>
                    <a:pt x="4812" y="5554"/>
                    <a:pt x="4813" y="5562"/>
                    <a:pt x="4814" y="5571"/>
                  </a:cubicBezTo>
                  <a:lnTo>
                    <a:pt x="4814" y="5571"/>
                  </a:lnTo>
                  <a:lnTo>
                    <a:pt x="4820" y="5550"/>
                  </a:lnTo>
                  <a:lnTo>
                    <a:pt x="4820" y="5550"/>
                  </a:lnTo>
                  <a:cubicBezTo>
                    <a:pt x="4838" y="5575"/>
                    <a:pt x="4877" y="5636"/>
                    <a:pt x="4954" y="5757"/>
                  </a:cubicBezTo>
                  <a:cubicBezTo>
                    <a:pt x="5146" y="6066"/>
                    <a:pt x="5314" y="6391"/>
                    <a:pt x="5447" y="6734"/>
                  </a:cubicBezTo>
                  <a:cubicBezTo>
                    <a:pt x="5581" y="7051"/>
                    <a:pt x="5915" y="8196"/>
                    <a:pt x="5915" y="8196"/>
                  </a:cubicBezTo>
                  <a:lnTo>
                    <a:pt x="5990" y="8121"/>
                  </a:lnTo>
                  <a:cubicBezTo>
                    <a:pt x="5973" y="7812"/>
                    <a:pt x="5940" y="7511"/>
                    <a:pt x="5882" y="7210"/>
                  </a:cubicBezTo>
                  <a:cubicBezTo>
                    <a:pt x="5840" y="7060"/>
                    <a:pt x="5798" y="6901"/>
                    <a:pt x="5740" y="6751"/>
                  </a:cubicBezTo>
                  <a:cubicBezTo>
                    <a:pt x="5562" y="6299"/>
                    <a:pt x="5439" y="5536"/>
                    <a:pt x="4883" y="5536"/>
                  </a:cubicBezTo>
                  <a:cubicBezTo>
                    <a:pt x="4865" y="5536"/>
                    <a:pt x="4847" y="5537"/>
                    <a:pt x="4829" y="5539"/>
                  </a:cubicBezTo>
                  <a:lnTo>
                    <a:pt x="4829" y="5539"/>
                  </a:lnTo>
                  <a:lnTo>
                    <a:pt x="4252" y="4658"/>
                  </a:lnTo>
                  <a:lnTo>
                    <a:pt x="4252" y="4658"/>
                  </a:lnTo>
                  <a:cubicBezTo>
                    <a:pt x="4252" y="4658"/>
                    <a:pt x="4252" y="4658"/>
                    <a:pt x="4252" y="4658"/>
                  </a:cubicBezTo>
                  <a:lnTo>
                    <a:pt x="4252" y="4658"/>
                  </a:lnTo>
                  <a:lnTo>
                    <a:pt x="4228" y="4620"/>
                  </a:lnTo>
                  <a:lnTo>
                    <a:pt x="4252" y="4658"/>
                  </a:lnTo>
                  <a:lnTo>
                    <a:pt x="4252" y="4658"/>
                  </a:lnTo>
                  <a:cubicBezTo>
                    <a:pt x="4259" y="4656"/>
                    <a:pt x="4268" y="4655"/>
                    <a:pt x="4278" y="4654"/>
                  </a:cubicBezTo>
                  <a:cubicBezTo>
                    <a:pt x="4286" y="4654"/>
                    <a:pt x="4294" y="4645"/>
                    <a:pt x="4303" y="4645"/>
                  </a:cubicBezTo>
                  <a:cubicBezTo>
                    <a:pt x="4436" y="4503"/>
                    <a:pt x="4403" y="4587"/>
                    <a:pt x="4228" y="4345"/>
                  </a:cubicBezTo>
                  <a:cubicBezTo>
                    <a:pt x="4228" y="4345"/>
                    <a:pt x="4019" y="4111"/>
                    <a:pt x="3860" y="3944"/>
                  </a:cubicBezTo>
                  <a:cubicBezTo>
                    <a:pt x="3459" y="3534"/>
                    <a:pt x="1763" y="2883"/>
                    <a:pt x="1763" y="2883"/>
                  </a:cubicBezTo>
                  <a:cubicBezTo>
                    <a:pt x="1734" y="2881"/>
                    <a:pt x="1706" y="2880"/>
                    <a:pt x="1677" y="28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34"/>
            <p:cNvSpPr/>
            <p:nvPr/>
          </p:nvSpPr>
          <p:spPr>
            <a:xfrm>
              <a:off x="8927969" y="4203535"/>
              <a:ext cx="157601" cy="142556"/>
            </a:xfrm>
            <a:custGeom>
              <a:avLst/>
              <a:gdLst/>
              <a:ahLst/>
              <a:cxnLst/>
              <a:rect l="l" t="t" r="r" b="b"/>
              <a:pathLst>
                <a:path w="3195" h="2890" extrusionOk="0">
                  <a:moveTo>
                    <a:pt x="1624" y="0"/>
                  </a:moveTo>
                  <a:cubicBezTo>
                    <a:pt x="1089" y="0"/>
                    <a:pt x="588" y="373"/>
                    <a:pt x="363" y="987"/>
                  </a:cubicBezTo>
                  <a:cubicBezTo>
                    <a:pt x="1" y="1984"/>
                    <a:pt x="965" y="2890"/>
                    <a:pt x="1892" y="2890"/>
                  </a:cubicBezTo>
                  <a:cubicBezTo>
                    <a:pt x="2013" y="2890"/>
                    <a:pt x="2134" y="2874"/>
                    <a:pt x="2251" y="2841"/>
                  </a:cubicBezTo>
                  <a:cubicBezTo>
                    <a:pt x="2919" y="2649"/>
                    <a:pt x="3195" y="1897"/>
                    <a:pt x="3045" y="1271"/>
                  </a:cubicBezTo>
                  <a:cubicBezTo>
                    <a:pt x="2953" y="903"/>
                    <a:pt x="2752" y="578"/>
                    <a:pt x="2460" y="327"/>
                  </a:cubicBezTo>
                  <a:cubicBezTo>
                    <a:pt x="2195" y="103"/>
                    <a:pt x="1905" y="0"/>
                    <a:pt x="1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34"/>
            <p:cNvSpPr/>
            <p:nvPr/>
          </p:nvSpPr>
          <p:spPr>
            <a:xfrm>
              <a:off x="5898471" y="3936525"/>
              <a:ext cx="713374" cy="680818"/>
            </a:xfrm>
            <a:custGeom>
              <a:avLst/>
              <a:gdLst/>
              <a:ahLst/>
              <a:cxnLst/>
              <a:rect l="l" t="t" r="r" b="b"/>
              <a:pathLst>
                <a:path w="14462" h="13802" extrusionOk="0">
                  <a:moveTo>
                    <a:pt x="5172" y="12974"/>
                  </a:moveTo>
                  <a:cubicBezTo>
                    <a:pt x="4537" y="12941"/>
                    <a:pt x="4462" y="11989"/>
                    <a:pt x="4445" y="11471"/>
                  </a:cubicBezTo>
                  <a:cubicBezTo>
                    <a:pt x="4428" y="10811"/>
                    <a:pt x="4520" y="10151"/>
                    <a:pt x="4704" y="9524"/>
                  </a:cubicBezTo>
                  <a:cubicBezTo>
                    <a:pt x="3902" y="10410"/>
                    <a:pt x="2724" y="11354"/>
                    <a:pt x="2039" y="10986"/>
                  </a:cubicBezTo>
                  <a:cubicBezTo>
                    <a:pt x="1555" y="10719"/>
                    <a:pt x="1880" y="9975"/>
                    <a:pt x="2248" y="9466"/>
                  </a:cubicBezTo>
                  <a:cubicBezTo>
                    <a:pt x="2440" y="9215"/>
                    <a:pt x="2649" y="8973"/>
                    <a:pt x="2875" y="8747"/>
                  </a:cubicBezTo>
                  <a:cubicBezTo>
                    <a:pt x="3276" y="8355"/>
                    <a:pt x="3710" y="8004"/>
                    <a:pt x="4186" y="7695"/>
                  </a:cubicBezTo>
                  <a:cubicBezTo>
                    <a:pt x="3693" y="7845"/>
                    <a:pt x="3192" y="7962"/>
                    <a:pt x="2691" y="8046"/>
                  </a:cubicBezTo>
                  <a:cubicBezTo>
                    <a:pt x="1713" y="8196"/>
                    <a:pt x="1" y="8271"/>
                    <a:pt x="636" y="7035"/>
                  </a:cubicBezTo>
                  <a:cubicBezTo>
                    <a:pt x="961" y="6391"/>
                    <a:pt x="1797" y="6216"/>
                    <a:pt x="2499" y="6074"/>
                  </a:cubicBezTo>
                  <a:cubicBezTo>
                    <a:pt x="3200" y="5940"/>
                    <a:pt x="3919" y="5874"/>
                    <a:pt x="4637" y="5899"/>
                  </a:cubicBezTo>
                  <a:cubicBezTo>
                    <a:pt x="4637" y="5899"/>
                    <a:pt x="2290" y="4746"/>
                    <a:pt x="2591" y="3025"/>
                  </a:cubicBezTo>
                  <a:cubicBezTo>
                    <a:pt x="2624" y="2691"/>
                    <a:pt x="2858" y="2415"/>
                    <a:pt x="3167" y="2315"/>
                  </a:cubicBezTo>
                  <a:cubicBezTo>
                    <a:pt x="3877" y="2106"/>
                    <a:pt x="4554" y="2607"/>
                    <a:pt x="5022" y="3042"/>
                  </a:cubicBezTo>
                  <a:cubicBezTo>
                    <a:pt x="5431" y="3434"/>
                    <a:pt x="5790" y="3877"/>
                    <a:pt x="6091" y="4361"/>
                  </a:cubicBezTo>
                  <a:lnTo>
                    <a:pt x="6149" y="4445"/>
                  </a:lnTo>
                  <a:cubicBezTo>
                    <a:pt x="5949" y="3434"/>
                    <a:pt x="5623" y="2440"/>
                    <a:pt x="5673" y="1387"/>
                  </a:cubicBezTo>
                  <a:cubicBezTo>
                    <a:pt x="5673" y="1362"/>
                    <a:pt x="5673" y="1329"/>
                    <a:pt x="5682" y="1296"/>
                  </a:cubicBezTo>
                  <a:cubicBezTo>
                    <a:pt x="5715" y="970"/>
                    <a:pt x="5832" y="1"/>
                    <a:pt x="6910" y="1521"/>
                  </a:cubicBezTo>
                  <a:cubicBezTo>
                    <a:pt x="7118" y="1805"/>
                    <a:pt x="7294" y="2114"/>
                    <a:pt x="7436" y="2440"/>
                  </a:cubicBezTo>
                  <a:cubicBezTo>
                    <a:pt x="7712" y="3075"/>
                    <a:pt x="7870" y="3752"/>
                    <a:pt x="7904" y="4445"/>
                  </a:cubicBezTo>
                  <a:cubicBezTo>
                    <a:pt x="7904" y="4445"/>
                    <a:pt x="8054" y="3743"/>
                    <a:pt x="8129" y="3434"/>
                  </a:cubicBezTo>
                  <a:cubicBezTo>
                    <a:pt x="8380" y="2306"/>
                    <a:pt x="9123" y="744"/>
                    <a:pt x="10193" y="1312"/>
                  </a:cubicBezTo>
                  <a:cubicBezTo>
                    <a:pt x="10694" y="1580"/>
                    <a:pt x="10493" y="2490"/>
                    <a:pt x="10402" y="3175"/>
                  </a:cubicBezTo>
                  <a:cubicBezTo>
                    <a:pt x="10326" y="3835"/>
                    <a:pt x="10118" y="4470"/>
                    <a:pt x="9800" y="5046"/>
                  </a:cubicBezTo>
                  <a:cubicBezTo>
                    <a:pt x="9800" y="5046"/>
                    <a:pt x="10677" y="4712"/>
                    <a:pt x="11379" y="4512"/>
                  </a:cubicBezTo>
                  <a:cubicBezTo>
                    <a:pt x="12549" y="4186"/>
                    <a:pt x="14136" y="3693"/>
                    <a:pt x="14303" y="4512"/>
                  </a:cubicBezTo>
                  <a:cubicBezTo>
                    <a:pt x="14462" y="5314"/>
                    <a:pt x="13275" y="5982"/>
                    <a:pt x="12707" y="6350"/>
                  </a:cubicBezTo>
                  <a:cubicBezTo>
                    <a:pt x="11947" y="6818"/>
                    <a:pt x="11087" y="7085"/>
                    <a:pt x="10201" y="7143"/>
                  </a:cubicBezTo>
                  <a:cubicBezTo>
                    <a:pt x="10201" y="7143"/>
                    <a:pt x="10953" y="7402"/>
                    <a:pt x="11563" y="7586"/>
                  </a:cubicBezTo>
                  <a:cubicBezTo>
                    <a:pt x="11797" y="7653"/>
                    <a:pt x="12039" y="7728"/>
                    <a:pt x="12265" y="7828"/>
                  </a:cubicBezTo>
                  <a:cubicBezTo>
                    <a:pt x="12557" y="7945"/>
                    <a:pt x="12866" y="7887"/>
                    <a:pt x="13384" y="8513"/>
                  </a:cubicBezTo>
                  <a:cubicBezTo>
                    <a:pt x="13777" y="8990"/>
                    <a:pt x="13117" y="9858"/>
                    <a:pt x="12248" y="9817"/>
                  </a:cubicBezTo>
                  <a:cubicBezTo>
                    <a:pt x="11780" y="9792"/>
                    <a:pt x="11128" y="9533"/>
                    <a:pt x="11128" y="9533"/>
                  </a:cubicBezTo>
                  <a:cubicBezTo>
                    <a:pt x="11521" y="10084"/>
                    <a:pt x="12273" y="11103"/>
                    <a:pt x="11680" y="11947"/>
                  </a:cubicBezTo>
                  <a:cubicBezTo>
                    <a:pt x="11245" y="12565"/>
                    <a:pt x="10243" y="12716"/>
                    <a:pt x="9650" y="12189"/>
                  </a:cubicBezTo>
                  <a:cubicBezTo>
                    <a:pt x="9240" y="11838"/>
                    <a:pt x="8915" y="11170"/>
                    <a:pt x="8915" y="11170"/>
                  </a:cubicBezTo>
                  <a:cubicBezTo>
                    <a:pt x="8864" y="12273"/>
                    <a:pt x="8555" y="13802"/>
                    <a:pt x="7570" y="13509"/>
                  </a:cubicBezTo>
                  <a:cubicBezTo>
                    <a:pt x="6960" y="13325"/>
                    <a:pt x="6793" y="12640"/>
                    <a:pt x="6692" y="12147"/>
                  </a:cubicBezTo>
                  <a:cubicBezTo>
                    <a:pt x="6634" y="11872"/>
                    <a:pt x="6584" y="11446"/>
                    <a:pt x="6584" y="11446"/>
                  </a:cubicBezTo>
                  <a:cubicBezTo>
                    <a:pt x="6559" y="11513"/>
                    <a:pt x="6534" y="11571"/>
                    <a:pt x="6500" y="11629"/>
                  </a:cubicBezTo>
                  <a:lnTo>
                    <a:pt x="6417" y="11788"/>
                  </a:lnTo>
                  <a:cubicBezTo>
                    <a:pt x="6133" y="12331"/>
                    <a:pt x="5798" y="12941"/>
                    <a:pt x="5239" y="12983"/>
                  </a:cubicBezTo>
                  <a:close/>
                </a:path>
              </a:pathLst>
            </a:custGeom>
            <a:solidFill>
              <a:srgbClr val="FFAA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34"/>
            <p:cNvSpPr/>
            <p:nvPr/>
          </p:nvSpPr>
          <p:spPr>
            <a:xfrm>
              <a:off x="6032839" y="4046575"/>
              <a:ext cx="511822" cy="476010"/>
            </a:xfrm>
            <a:custGeom>
              <a:avLst/>
              <a:gdLst/>
              <a:ahLst/>
              <a:cxnLst/>
              <a:rect l="l" t="t" r="r" b="b"/>
              <a:pathLst>
                <a:path w="10376" h="9650" extrusionOk="0">
                  <a:moveTo>
                    <a:pt x="1036" y="2699"/>
                  </a:moveTo>
                  <a:cubicBezTo>
                    <a:pt x="1136" y="2298"/>
                    <a:pt x="1838" y="2373"/>
                    <a:pt x="2222" y="2431"/>
                  </a:cubicBezTo>
                  <a:cubicBezTo>
                    <a:pt x="2699" y="2506"/>
                    <a:pt x="3158" y="2648"/>
                    <a:pt x="3601" y="2849"/>
                  </a:cubicBezTo>
                  <a:cubicBezTo>
                    <a:pt x="3066" y="2214"/>
                    <a:pt x="2531" y="1345"/>
                    <a:pt x="2891" y="953"/>
                  </a:cubicBezTo>
                  <a:cubicBezTo>
                    <a:pt x="3141" y="677"/>
                    <a:pt x="3643" y="978"/>
                    <a:pt x="3960" y="1287"/>
                  </a:cubicBezTo>
                  <a:cubicBezTo>
                    <a:pt x="4119" y="1437"/>
                    <a:pt x="4269" y="1604"/>
                    <a:pt x="4403" y="1780"/>
                  </a:cubicBezTo>
                  <a:cubicBezTo>
                    <a:pt x="4637" y="2080"/>
                    <a:pt x="4837" y="2415"/>
                    <a:pt x="5004" y="2757"/>
                  </a:cubicBezTo>
                  <a:cubicBezTo>
                    <a:pt x="4954" y="2423"/>
                    <a:pt x="4937" y="2089"/>
                    <a:pt x="4937" y="1755"/>
                  </a:cubicBezTo>
                  <a:cubicBezTo>
                    <a:pt x="4954" y="1111"/>
                    <a:pt x="5121" y="0"/>
                    <a:pt x="5940" y="568"/>
                  </a:cubicBezTo>
                  <a:cubicBezTo>
                    <a:pt x="6366" y="869"/>
                    <a:pt x="6383" y="1420"/>
                    <a:pt x="6391" y="1888"/>
                  </a:cubicBezTo>
                  <a:cubicBezTo>
                    <a:pt x="6399" y="2356"/>
                    <a:pt x="6358" y="2824"/>
                    <a:pt x="6249" y="3275"/>
                  </a:cubicBezTo>
                  <a:cubicBezTo>
                    <a:pt x="6249" y="3275"/>
                    <a:pt x="7385" y="1922"/>
                    <a:pt x="8605" y="2339"/>
                  </a:cubicBezTo>
                  <a:cubicBezTo>
                    <a:pt x="8822" y="2415"/>
                    <a:pt x="9023" y="2573"/>
                    <a:pt x="9039" y="2807"/>
                  </a:cubicBezTo>
                  <a:cubicBezTo>
                    <a:pt x="9098" y="3283"/>
                    <a:pt x="8647" y="3651"/>
                    <a:pt x="8271" y="3893"/>
                  </a:cubicBezTo>
                  <a:cubicBezTo>
                    <a:pt x="7928" y="4110"/>
                    <a:pt x="7561" y="4277"/>
                    <a:pt x="7176" y="4411"/>
                  </a:cubicBezTo>
                  <a:lnTo>
                    <a:pt x="7101" y="4436"/>
                  </a:lnTo>
                  <a:cubicBezTo>
                    <a:pt x="7861" y="4436"/>
                    <a:pt x="8630" y="4361"/>
                    <a:pt x="9390" y="4528"/>
                  </a:cubicBezTo>
                  <a:lnTo>
                    <a:pt x="9457" y="4545"/>
                  </a:lnTo>
                  <a:cubicBezTo>
                    <a:pt x="9683" y="4612"/>
                    <a:pt x="10376" y="4812"/>
                    <a:pt x="9131" y="5305"/>
                  </a:cubicBezTo>
                  <a:cubicBezTo>
                    <a:pt x="8889" y="5397"/>
                    <a:pt x="8647" y="5464"/>
                    <a:pt x="8396" y="5514"/>
                  </a:cubicBezTo>
                  <a:cubicBezTo>
                    <a:pt x="7895" y="5606"/>
                    <a:pt x="7385" y="5622"/>
                    <a:pt x="6884" y="5547"/>
                  </a:cubicBezTo>
                  <a:lnTo>
                    <a:pt x="7586" y="5823"/>
                  </a:lnTo>
                  <a:cubicBezTo>
                    <a:pt x="8371" y="6140"/>
                    <a:pt x="9407" y="6817"/>
                    <a:pt x="8855" y="7427"/>
                  </a:cubicBezTo>
                  <a:cubicBezTo>
                    <a:pt x="8596" y="7711"/>
                    <a:pt x="7962" y="7460"/>
                    <a:pt x="7469" y="7310"/>
                  </a:cubicBezTo>
                  <a:cubicBezTo>
                    <a:pt x="7009" y="7185"/>
                    <a:pt x="6583" y="6967"/>
                    <a:pt x="6199" y="6683"/>
                  </a:cubicBezTo>
                  <a:cubicBezTo>
                    <a:pt x="6199" y="6683"/>
                    <a:pt x="6324" y="7293"/>
                    <a:pt x="6374" y="7769"/>
                  </a:cubicBezTo>
                  <a:cubicBezTo>
                    <a:pt x="6458" y="8555"/>
                    <a:pt x="6608" y="9649"/>
                    <a:pt x="5990" y="9641"/>
                  </a:cubicBezTo>
                  <a:cubicBezTo>
                    <a:pt x="5389" y="9641"/>
                    <a:pt x="5063" y="8789"/>
                    <a:pt x="4862" y="8379"/>
                  </a:cubicBezTo>
                  <a:cubicBezTo>
                    <a:pt x="4628" y="7845"/>
                    <a:pt x="4536" y="7251"/>
                    <a:pt x="4620" y="6667"/>
                  </a:cubicBezTo>
                  <a:cubicBezTo>
                    <a:pt x="4620" y="6667"/>
                    <a:pt x="4328" y="7118"/>
                    <a:pt x="4119" y="7485"/>
                  </a:cubicBezTo>
                  <a:cubicBezTo>
                    <a:pt x="4035" y="7627"/>
                    <a:pt x="3943" y="7769"/>
                    <a:pt x="3851" y="7903"/>
                  </a:cubicBezTo>
                  <a:cubicBezTo>
                    <a:pt x="3726" y="8070"/>
                    <a:pt x="3726" y="8279"/>
                    <a:pt x="3208" y="8530"/>
                  </a:cubicBezTo>
                  <a:cubicBezTo>
                    <a:pt x="2807" y="8722"/>
                    <a:pt x="2264" y="8179"/>
                    <a:pt x="2406" y="7627"/>
                  </a:cubicBezTo>
                  <a:cubicBezTo>
                    <a:pt x="2490" y="7385"/>
                    <a:pt x="2607" y="7160"/>
                    <a:pt x="2757" y="6951"/>
                  </a:cubicBezTo>
                  <a:cubicBezTo>
                    <a:pt x="2306" y="7126"/>
                    <a:pt x="1471" y="7469"/>
                    <a:pt x="936" y="6984"/>
                  </a:cubicBezTo>
                  <a:cubicBezTo>
                    <a:pt x="535" y="6617"/>
                    <a:pt x="577" y="5973"/>
                    <a:pt x="1028" y="5656"/>
                  </a:cubicBezTo>
                  <a:cubicBezTo>
                    <a:pt x="1337" y="5447"/>
                    <a:pt x="1863" y="5322"/>
                    <a:pt x="1863" y="5322"/>
                  </a:cubicBezTo>
                  <a:cubicBezTo>
                    <a:pt x="1070" y="5138"/>
                    <a:pt x="0" y="4745"/>
                    <a:pt x="343" y="4152"/>
                  </a:cubicBezTo>
                  <a:cubicBezTo>
                    <a:pt x="552" y="3785"/>
                    <a:pt x="1070" y="3768"/>
                    <a:pt x="1445" y="3768"/>
                  </a:cubicBezTo>
                  <a:cubicBezTo>
                    <a:pt x="1654" y="3768"/>
                    <a:pt x="1963" y="3793"/>
                    <a:pt x="1963" y="3793"/>
                  </a:cubicBezTo>
                  <a:lnTo>
                    <a:pt x="1846" y="3709"/>
                  </a:lnTo>
                  <a:lnTo>
                    <a:pt x="1746" y="3634"/>
                  </a:lnTo>
                  <a:cubicBezTo>
                    <a:pt x="1387" y="3384"/>
                    <a:pt x="986" y="3091"/>
                    <a:pt x="1036" y="2724"/>
                  </a:cubicBezTo>
                  <a:cubicBezTo>
                    <a:pt x="1028" y="2724"/>
                    <a:pt x="1036" y="2707"/>
                    <a:pt x="1036" y="26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34"/>
            <p:cNvSpPr/>
            <p:nvPr/>
          </p:nvSpPr>
          <p:spPr>
            <a:xfrm>
              <a:off x="6121826" y="4160719"/>
              <a:ext cx="296360" cy="272830"/>
            </a:xfrm>
            <a:custGeom>
              <a:avLst/>
              <a:gdLst/>
              <a:ahLst/>
              <a:cxnLst/>
              <a:rect l="l" t="t" r="r" b="b"/>
              <a:pathLst>
                <a:path w="6008" h="5531" extrusionOk="0">
                  <a:moveTo>
                    <a:pt x="4813" y="786"/>
                  </a:moveTo>
                  <a:cubicBezTo>
                    <a:pt x="5047" y="886"/>
                    <a:pt x="4930" y="1253"/>
                    <a:pt x="4846" y="1446"/>
                  </a:cubicBezTo>
                  <a:cubicBezTo>
                    <a:pt x="4746" y="1696"/>
                    <a:pt x="4612" y="1930"/>
                    <a:pt x="4445" y="2139"/>
                  </a:cubicBezTo>
                  <a:cubicBezTo>
                    <a:pt x="4888" y="1922"/>
                    <a:pt x="5473" y="1730"/>
                    <a:pt x="5673" y="1963"/>
                  </a:cubicBezTo>
                  <a:cubicBezTo>
                    <a:pt x="5807" y="2131"/>
                    <a:pt x="5573" y="2364"/>
                    <a:pt x="5347" y="2498"/>
                  </a:cubicBezTo>
                  <a:cubicBezTo>
                    <a:pt x="5239" y="2565"/>
                    <a:pt x="5122" y="2632"/>
                    <a:pt x="5005" y="2682"/>
                  </a:cubicBezTo>
                  <a:cubicBezTo>
                    <a:pt x="4788" y="2774"/>
                    <a:pt x="4570" y="2841"/>
                    <a:pt x="4345" y="2891"/>
                  </a:cubicBezTo>
                  <a:cubicBezTo>
                    <a:pt x="4554" y="2899"/>
                    <a:pt x="4754" y="2924"/>
                    <a:pt x="4963" y="2966"/>
                  </a:cubicBezTo>
                  <a:cubicBezTo>
                    <a:pt x="5347" y="3049"/>
                    <a:pt x="6007" y="3258"/>
                    <a:pt x="5564" y="3634"/>
                  </a:cubicBezTo>
                  <a:cubicBezTo>
                    <a:pt x="5339" y="3826"/>
                    <a:pt x="5005" y="3776"/>
                    <a:pt x="4721" y="3726"/>
                  </a:cubicBezTo>
                  <a:cubicBezTo>
                    <a:pt x="4437" y="3684"/>
                    <a:pt x="4161" y="3609"/>
                    <a:pt x="3894" y="3501"/>
                  </a:cubicBezTo>
                  <a:cubicBezTo>
                    <a:pt x="3894" y="3501"/>
                    <a:pt x="4587" y="4252"/>
                    <a:pt x="4211" y="4854"/>
                  </a:cubicBezTo>
                  <a:cubicBezTo>
                    <a:pt x="4144" y="4971"/>
                    <a:pt x="4011" y="5046"/>
                    <a:pt x="3877" y="5038"/>
                  </a:cubicBezTo>
                  <a:cubicBezTo>
                    <a:pt x="3585" y="5021"/>
                    <a:pt x="3409" y="4737"/>
                    <a:pt x="3301" y="4511"/>
                  </a:cubicBezTo>
                  <a:cubicBezTo>
                    <a:pt x="3209" y="4303"/>
                    <a:pt x="3142" y="4085"/>
                    <a:pt x="3108" y="3868"/>
                  </a:cubicBezTo>
                  <a:lnTo>
                    <a:pt x="3100" y="3826"/>
                  </a:lnTo>
                  <a:cubicBezTo>
                    <a:pt x="3016" y="4236"/>
                    <a:pt x="2983" y="4653"/>
                    <a:pt x="2791" y="5038"/>
                  </a:cubicBezTo>
                  <a:lnTo>
                    <a:pt x="2774" y="5071"/>
                  </a:lnTo>
                  <a:cubicBezTo>
                    <a:pt x="2716" y="5188"/>
                    <a:pt x="2515" y="5531"/>
                    <a:pt x="2348" y="4812"/>
                  </a:cubicBezTo>
                  <a:cubicBezTo>
                    <a:pt x="2323" y="4679"/>
                    <a:pt x="2306" y="4537"/>
                    <a:pt x="2306" y="4394"/>
                  </a:cubicBezTo>
                  <a:cubicBezTo>
                    <a:pt x="2298" y="4119"/>
                    <a:pt x="2348" y="3843"/>
                    <a:pt x="2448" y="3584"/>
                  </a:cubicBezTo>
                  <a:lnTo>
                    <a:pt x="2206" y="3927"/>
                  </a:lnTo>
                  <a:cubicBezTo>
                    <a:pt x="1930" y="4311"/>
                    <a:pt x="1404" y="4795"/>
                    <a:pt x="1095" y="4436"/>
                  </a:cubicBezTo>
                  <a:cubicBezTo>
                    <a:pt x="945" y="4261"/>
                    <a:pt x="1170" y="3943"/>
                    <a:pt x="1312" y="3701"/>
                  </a:cubicBezTo>
                  <a:cubicBezTo>
                    <a:pt x="1446" y="3467"/>
                    <a:pt x="1621" y="3258"/>
                    <a:pt x="1830" y="3091"/>
                  </a:cubicBezTo>
                  <a:cubicBezTo>
                    <a:pt x="1830" y="3091"/>
                    <a:pt x="1454" y="3091"/>
                    <a:pt x="1162" y="3066"/>
                  </a:cubicBezTo>
                  <a:cubicBezTo>
                    <a:pt x="669" y="3024"/>
                    <a:pt x="1" y="2991"/>
                    <a:pt x="67" y="2657"/>
                  </a:cubicBezTo>
                  <a:cubicBezTo>
                    <a:pt x="134" y="2323"/>
                    <a:pt x="686" y="2247"/>
                    <a:pt x="953" y="2189"/>
                  </a:cubicBezTo>
                  <a:cubicBezTo>
                    <a:pt x="1304" y="2122"/>
                    <a:pt x="1671" y="2139"/>
                    <a:pt x="2014" y="2247"/>
                  </a:cubicBezTo>
                  <a:cubicBezTo>
                    <a:pt x="2014" y="2247"/>
                    <a:pt x="1772" y="2039"/>
                    <a:pt x="1580" y="1888"/>
                  </a:cubicBezTo>
                  <a:cubicBezTo>
                    <a:pt x="1496" y="1830"/>
                    <a:pt x="1421" y="1771"/>
                    <a:pt x="1354" y="1704"/>
                  </a:cubicBezTo>
                  <a:cubicBezTo>
                    <a:pt x="1262" y="1613"/>
                    <a:pt x="1137" y="1596"/>
                    <a:pt x="1037" y="1287"/>
                  </a:cubicBezTo>
                  <a:cubicBezTo>
                    <a:pt x="970" y="1053"/>
                    <a:pt x="1354" y="819"/>
                    <a:pt x="1663" y="953"/>
                  </a:cubicBezTo>
                  <a:cubicBezTo>
                    <a:pt x="1805" y="1028"/>
                    <a:pt x="1930" y="1111"/>
                    <a:pt x="2039" y="1220"/>
                  </a:cubicBezTo>
                  <a:cubicBezTo>
                    <a:pt x="1981" y="953"/>
                    <a:pt x="1864" y="468"/>
                    <a:pt x="2214" y="234"/>
                  </a:cubicBezTo>
                  <a:cubicBezTo>
                    <a:pt x="2490" y="67"/>
                    <a:pt x="2849" y="151"/>
                    <a:pt x="3016" y="435"/>
                  </a:cubicBezTo>
                  <a:cubicBezTo>
                    <a:pt x="3083" y="593"/>
                    <a:pt x="3117" y="760"/>
                    <a:pt x="3133" y="936"/>
                  </a:cubicBezTo>
                  <a:cubicBezTo>
                    <a:pt x="3326" y="527"/>
                    <a:pt x="3685" y="0"/>
                    <a:pt x="4002" y="251"/>
                  </a:cubicBezTo>
                  <a:cubicBezTo>
                    <a:pt x="4203" y="401"/>
                    <a:pt x="4153" y="677"/>
                    <a:pt x="4119" y="877"/>
                  </a:cubicBezTo>
                  <a:cubicBezTo>
                    <a:pt x="4094" y="994"/>
                    <a:pt x="4044" y="1161"/>
                    <a:pt x="4044" y="1161"/>
                  </a:cubicBezTo>
                  <a:lnTo>
                    <a:pt x="4102" y="1103"/>
                  </a:lnTo>
                  <a:lnTo>
                    <a:pt x="4161" y="1053"/>
                  </a:lnTo>
                  <a:cubicBezTo>
                    <a:pt x="4353" y="886"/>
                    <a:pt x="4579" y="710"/>
                    <a:pt x="4788" y="777"/>
                  </a:cubicBezTo>
                  <a:close/>
                </a:path>
              </a:pathLst>
            </a:custGeom>
            <a:solidFill>
              <a:srgbClr val="FFAA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34"/>
            <p:cNvSpPr/>
            <p:nvPr/>
          </p:nvSpPr>
          <p:spPr>
            <a:xfrm>
              <a:off x="6607258" y="3636121"/>
              <a:ext cx="739321" cy="733549"/>
            </a:xfrm>
            <a:custGeom>
              <a:avLst/>
              <a:gdLst/>
              <a:ahLst/>
              <a:cxnLst/>
              <a:rect l="l" t="t" r="r" b="b"/>
              <a:pathLst>
                <a:path w="14988" h="14871" extrusionOk="0">
                  <a:moveTo>
                    <a:pt x="11805" y="12749"/>
                  </a:moveTo>
                  <a:lnTo>
                    <a:pt x="11805" y="12757"/>
                  </a:lnTo>
                  <a:cubicBezTo>
                    <a:pt x="11554" y="13100"/>
                    <a:pt x="10861" y="12816"/>
                    <a:pt x="10468" y="12607"/>
                  </a:cubicBezTo>
                  <a:cubicBezTo>
                    <a:pt x="9591" y="12147"/>
                    <a:pt x="9006" y="11262"/>
                    <a:pt x="8455" y="10376"/>
                  </a:cubicBezTo>
                  <a:cubicBezTo>
                    <a:pt x="8455" y="10376"/>
                    <a:pt x="8898" y="13843"/>
                    <a:pt x="8438" y="14236"/>
                  </a:cubicBezTo>
                  <a:cubicBezTo>
                    <a:pt x="8229" y="14403"/>
                    <a:pt x="7344" y="14278"/>
                    <a:pt x="7219" y="13250"/>
                  </a:cubicBezTo>
                  <a:cubicBezTo>
                    <a:pt x="7219" y="13250"/>
                    <a:pt x="5673" y="14871"/>
                    <a:pt x="6350" y="12022"/>
                  </a:cubicBezTo>
                  <a:cubicBezTo>
                    <a:pt x="6442" y="11646"/>
                    <a:pt x="6559" y="11279"/>
                    <a:pt x="6701" y="10928"/>
                  </a:cubicBezTo>
                  <a:cubicBezTo>
                    <a:pt x="6843" y="10577"/>
                    <a:pt x="7118" y="10092"/>
                    <a:pt x="7118" y="10092"/>
                  </a:cubicBezTo>
                  <a:lnTo>
                    <a:pt x="6584" y="10610"/>
                  </a:lnTo>
                  <a:cubicBezTo>
                    <a:pt x="6483" y="10702"/>
                    <a:pt x="6392" y="10794"/>
                    <a:pt x="6291" y="10886"/>
                  </a:cubicBezTo>
                  <a:cubicBezTo>
                    <a:pt x="6174" y="10986"/>
                    <a:pt x="6057" y="11103"/>
                    <a:pt x="5940" y="11203"/>
                  </a:cubicBezTo>
                  <a:cubicBezTo>
                    <a:pt x="5840" y="11295"/>
                    <a:pt x="5740" y="11379"/>
                    <a:pt x="5640" y="11462"/>
                  </a:cubicBezTo>
                  <a:cubicBezTo>
                    <a:pt x="4896" y="12064"/>
                    <a:pt x="3877" y="12757"/>
                    <a:pt x="3008" y="12323"/>
                  </a:cubicBezTo>
                  <a:cubicBezTo>
                    <a:pt x="2958" y="12298"/>
                    <a:pt x="2908" y="12264"/>
                    <a:pt x="2875" y="12231"/>
                  </a:cubicBezTo>
                  <a:cubicBezTo>
                    <a:pt x="2758" y="12114"/>
                    <a:pt x="2808" y="11964"/>
                    <a:pt x="2891" y="11813"/>
                  </a:cubicBezTo>
                  <a:lnTo>
                    <a:pt x="2966" y="11688"/>
                  </a:lnTo>
                  <a:cubicBezTo>
                    <a:pt x="2991" y="11654"/>
                    <a:pt x="3017" y="11621"/>
                    <a:pt x="3050" y="11588"/>
                  </a:cubicBezTo>
                  <a:cubicBezTo>
                    <a:pt x="3159" y="11454"/>
                    <a:pt x="3242" y="11362"/>
                    <a:pt x="3125" y="11379"/>
                  </a:cubicBezTo>
                  <a:cubicBezTo>
                    <a:pt x="2499" y="11462"/>
                    <a:pt x="1212" y="11120"/>
                    <a:pt x="3067" y="10167"/>
                  </a:cubicBezTo>
                  <a:cubicBezTo>
                    <a:pt x="3735" y="9825"/>
                    <a:pt x="4462" y="9624"/>
                    <a:pt x="5172" y="9399"/>
                  </a:cubicBezTo>
                  <a:cubicBezTo>
                    <a:pt x="5172" y="9399"/>
                    <a:pt x="2657" y="9482"/>
                    <a:pt x="1646" y="9215"/>
                  </a:cubicBezTo>
                  <a:cubicBezTo>
                    <a:pt x="1429" y="9157"/>
                    <a:pt x="1187" y="9115"/>
                    <a:pt x="1095" y="8889"/>
                  </a:cubicBezTo>
                  <a:cubicBezTo>
                    <a:pt x="803" y="8229"/>
                    <a:pt x="1747" y="8263"/>
                    <a:pt x="1488" y="8204"/>
                  </a:cubicBezTo>
                  <a:cubicBezTo>
                    <a:pt x="1304" y="8162"/>
                    <a:pt x="1062" y="8029"/>
                    <a:pt x="1179" y="7795"/>
                  </a:cubicBezTo>
                  <a:cubicBezTo>
                    <a:pt x="1220" y="7703"/>
                    <a:pt x="1396" y="7728"/>
                    <a:pt x="1446" y="7695"/>
                  </a:cubicBezTo>
                  <a:cubicBezTo>
                    <a:pt x="1404" y="7670"/>
                    <a:pt x="1354" y="7645"/>
                    <a:pt x="1304" y="7611"/>
                  </a:cubicBezTo>
                  <a:cubicBezTo>
                    <a:pt x="1304" y="7611"/>
                    <a:pt x="1" y="6609"/>
                    <a:pt x="1337" y="6233"/>
                  </a:cubicBezTo>
                  <a:cubicBezTo>
                    <a:pt x="1655" y="6141"/>
                    <a:pt x="1997" y="6216"/>
                    <a:pt x="2265" y="6316"/>
                  </a:cubicBezTo>
                  <a:cubicBezTo>
                    <a:pt x="2524" y="6375"/>
                    <a:pt x="2791" y="6467"/>
                    <a:pt x="3042" y="6567"/>
                  </a:cubicBezTo>
                  <a:cubicBezTo>
                    <a:pt x="3184" y="6625"/>
                    <a:pt x="3317" y="6675"/>
                    <a:pt x="3451" y="6734"/>
                  </a:cubicBezTo>
                  <a:cubicBezTo>
                    <a:pt x="3768" y="6792"/>
                    <a:pt x="4086" y="6876"/>
                    <a:pt x="4395" y="6968"/>
                  </a:cubicBezTo>
                  <a:cubicBezTo>
                    <a:pt x="4103" y="6792"/>
                    <a:pt x="3802" y="6625"/>
                    <a:pt x="3509" y="6442"/>
                  </a:cubicBezTo>
                  <a:cubicBezTo>
                    <a:pt x="3334" y="6341"/>
                    <a:pt x="3167" y="6241"/>
                    <a:pt x="3000" y="6141"/>
                  </a:cubicBezTo>
                  <a:cubicBezTo>
                    <a:pt x="2849" y="6041"/>
                    <a:pt x="2699" y="5949"/>
                    <a:pt x="2557" y="5848"/>
                  </a:cubicBezTo>
                  <a:cubicBezTo>
                    <a:pt x="2440" y="5765"/>
                    <a:pt x="2332" y="5690"/>
                    <a:pt x="2215" y="5606"/>
                  </a:cubicBezTo>
                  <a:cubicBezTo>
                    <a:pt x="2106" y="5523"/>
                    <a:pt x="2031" y="5456"/>
                    <a:pt x="1939" y="5381"/>
                  </a:cubicBezTo>
                  <a:cubicBezTo>
                    <a:pt x="1872" y="5330"/>
                    <a:pt x="1814" y="5280"/>
                    <a:pt x="1755" y="5230"/>
                  </a:cubicBezTo>
                  <a:cubicBezTo>
                    <a:pt x="1697" y="5180"/>
                    <a:pt x="1638" y="5122"/>
                    <a:pt x="1580" y="5071"/>
                  </a:cubicBezTo>
                  <a:cubicBezTo>
                    <a:pt x="1538" y="5030"/>
                    <a:pt x="1496" y="4988"/>
                    <a:pt x="1454" y="4946"/>
                  </a:cubicBezTo>
                  <a:cubicBezTo>
                    <a:pt x="1195" y="4696"/>
                    <a:pt x="669" y="4219"/>
                    <a:pt x="2064" y="4019"/>
                  </a:cubicBezTo>
                  <a:cubicBezTo>
                    <a:pt x="1847" y="3802"/>
                    <a:pt x="1847" y="3317"/>
                    <a:pt x="2390" y="3300"/>
                  </a:cubicBezTo>
                  <a:cubicBezTo>
                    <a:pt x="2382" y="3259"/>
                    <a:pt x="2382" y="3225"/>
                    <a:pt x="2382" y="3183"/>
                  </a:cubicBezTo>
                  <a:cubicBezTo>
                    <a:pt x="2448" y="2808"/>
                    <a:pt x="2950" y="3000"/>
                    <a:pt x="3259" y="3108"/>
                  </a:cubicBezTo>
                  <a:cubicBezTo>
                    <a:pt x="4044" y="3384"/>
                    <a:pt x="4704" y="3960"/>
                    <a:pt x="5289" y="4587"/>
                  </a:cubicBezTo>
                  <a:cubicBezTo>
                    <a:pt x="5197" y="4470"/>
                    <a:pt x="5113" y="4353"/>
                    <a:pt x="5030" y="4244"/>
                  </a:cubicBezTo>
                  <a:lnTo>
                    <a:pt x="5022" y="4244"/>
                  </a:lnTo>
                  <a:cubicBezTo>
                    <a:pt x="4871" y="4061"/>
                    <a:pt x="4737" y="3868"/>
                    <a:pt x="4629" y="3668"/>
                  </a:cubicBezTo>
                  <a:cubicBezTo>
                    <a:pt x="4570" y="3576"/>
                    <a:pt x="4512" y="3493"/>
                    <a:pt x="4462" y="3401"/>
                  </a:cubicBezTo>
                  <a:cubicBezTo>
                    <a:pt x="4395" y="3309"/>
                    <a:pt x="4228" y="3066"/>
                    <a:pt x="3827" y="2498"/>
                  </a:cubicBezTo>
                  <a:cubicBezTo>
                    <a:pt x="3184" y="1579"/>
                    <a:pt x="3977" y="869"/>
                    <a:pt x="4428" y="1003"/>
                  </a:cubicBezTo>
                  <a:cubicBezTo>
                    <a:pt x="4495" y="1028"/>
                    <a:pt x="4554" y="1062"/>
                    <a:pt x="4612" y="1112"/>
                  </a:cubicBezTo>
                  <a:cubicBezTo>
                    <a:pt x="4696" y="1170"/>
                    <a:pt x="4763" y="1229"/>
                    <a:pt x="4821" y="1279"/>
                  </a:cubicBezTo>
                  <a:cubicBezTo>
                    <a:pt x="4821" y="1229"/>
                    <a:pt x="4821" y="1178"/>
                    <a:pt x="4829" y="1120"/>
                  </a:cubicBezTo>
                  <a:cubicBezTo>
                    <a:pt x="4854" y="702"/>
                    <a:pt x="5297" y="460"/>
                    <a:pt x="5757" y="978"/>
                  </a:cubicBezTo>
                  <a:cubicBezTo>
                    <a:pt x="5782" y="1"/>
                    <a:pt x="6625" y="702"/>
                    <a:pt x="6793" y="953"/>
                  </a:cubicBezTo>
                  <a:cubicBezTo>
                    <a:pt x="6818" y="1003"/>
                    <a:pt x="6851" y="1053"/>
                    <a:pt x="6876" y="1103"/>
                  </a:cubicBezTo>
                  <a:cubicBezTo>
                    <a:pt x="6935" y="1229"/>
                    <a:pt x="6993" y="1362"/>
                    <a:pt x="7043" y="1496"/>
                  </a:cubicBezTo>
                  <a:cubicBezTo>
                    <a:pt x="7068" y="1546"/>
                    <a:pt x="7085" y="1605"/>
                    <a:pt x="7102" y="1655"/>
                  </a:cubicBezTo>
                  <a:cubicBezTo>
                    <a:pt x="7344" y="2156"/>
                    <a:pt x="7553" y="2666"/>
                    <a:pt x="7737" y="3192"/>
                  </a:cubicBezTo>
                  <a:cubicBezTo>
                    <a:pt x="7828" y="3426"/>
                    <a:pt x="7887" y="3668"/>
                    <a:pt x="7929" y="3919"/>
                  </a:cubicBezTo>
                  <a:cubicBezTo>
                    <a:pt x="8037" y="2799"/>
                    <a:pt x="8004" y="1630"/>
                    <a:pt x="8346" y="560"/>
                  </a:cubicBezTo>
                  <a:cubicBezTo>
                    <a:pt x="8405" y="376"/>
                    <a:pt x="8555" y="243"/>
                    <a:pt x="8739" y="201"/>
                  </a:cubicBezTo>
                  <a:cubicBezTo>
                    <a:pt x="8781" y="184"/>
                    <a:pt x="8823" y="176"/>
                    <a:pt x="8856" y="184"/>
                  </a:cubicBezTo>
                  <a:cubicBezTo>
                    <a:pt x="9157" y="151"/>
                    <a:pt x="9491" y="326"/>
                    <a:pt x="9616" y="819"/>
                  </a:cubicBezTo>
                  <a:cubicBezTo>
                    <a:pt x="9700" y="1162"/>
                    <a:pt x="9541" y="1730"/>
                    <a:pt x="9742" y="1354"/>
                  </a:cubicBezTo>
                  <a:cubicBezTo>
                    <a:pt x="10026" y="844"/>
                    <a:pt x="10544" y="811"/>
                    <a:pt x="10301" y="1980"/>
                  </a:cubicBezTo>
                  <a:cubicBezTo>
                    <a:pt x="10301" y="1980"/>
                    <a:pt x="11061" y="786"/>
                    <a:pt x="11538" y="1062"/>
                  </a:cubicBezTo>
                  <a:cubicBezTo>
                    <a:pt x="12031" y="1354"/>
                    <a:pt x="11788" y="2064"/>
                    <a:pt x="11663" y="2557"/>
                  </a:cubicBezTo>
                  <a:cubicBezTo>
                    <a:pt x="11362" y="3735"/>
                    <a:pt x="10552" y="4712"/>
                    <a:pt x="9758" y="5631"/>
                  </a:cubicBezTo>
                  <a:cubicBezTo>
                    <a:pt x="10017" y="5431"/>
                    <a:pt x="10268" y="5205"/>
                    <a:pt x="10502" y="4980"/>
                  </a:cubicBezTo>
                  <a:cubicBezTo>
                    <a:pt x="11162" y="4320"/>
                    <a:pt x="11763" y="3618"/>
                    <a:pt x="12315" y="2874"/>
                  </a:cubicBezTo>
                  <a:cubicBezTo>
                    <a:pt x="12732" y="2331"/>
                    <a:pt x="13910" y="1805"/>
                    <a:pt x="13484" y="3200"/>
                  </a:cubicBezTo>
                  <a:cubicBezTo>
                    <a:pt x="13484" y="3200"/>
                    <a:pt x="13927" y="2908"/>
                    <a:pt x="14144" y="3183"/>
                  </a:cubicBezTo>
                  <a:cubicBezTo>
                    <a:pt x="14395" y="3493"/>
                    <a:pt x="14119" y="3994"/>
                    <a:pt x="13785" y="4353"/>
                  </a:cubicBezTo>
                  <a:cubicBezTo>
                    <a:pt x="13977" y="4311"/>
                    <a:pt x="14228" y="4269"/>
                    <a:pt x="14320" y="4478"/>
                  </a:cubicBezTo>
                  <a:cubicBezTo>
                    <a:pt x="14553" y="5030"/>
                    <a:pt x="13802" y="5481"/>
                    <a:pt x="13208" y="6007"/>
                  </a:cubicBezTo>
                  <a:cubicBezTo>
                    <a:pt x="12640" y="6508"/>
                    <a:pt x="12022" y="6943"/>
                    <a:pt x="11362" y="7302"/>
                  </a:cubicBezTo>
                  <a:cubicBezTo>
                    <a:pt x="11989" y="7143"/>
                    <a:pt x="12624" y="7026"/>
                    <a:pt x="13267" y="6934"/>
                  </a:cubicBezTo>
                  <a:cubicBezTo>
                    <a:pt x="13593" y="6843"/>
                    <a:pt x="13927" y="6801"/>
                    <a:pt x="14261" y="6826"/>
                  </a:cubicBezTo>
                  <a:cubicBezTo>
                    <a:pt x="14604" y="6767"/>
                    <a:pt x="14988" y="7294"/>
                    <a:pt x="14746" y="7678"/>
                  </a:cubicBezTo>
                  <a:cubicBezTo>
                    <a:pt x="14595" y="7929"/>
                    <a:pt x="14470" y="7970"/>
                    <a:pt x="14044" y="8179"/>
                  </a:cubicBezTo>
                  <a:cubicBezTo>
                    <a:pt x="14152" y="8313"/>
                    <a:pt x="14946" y="8388"/>
                    <a:pt x="14478" y="8864"/>
                  </a:cubicBezTo>
                  <a:cubicBezTo>
                    <a:pt x="13910" y="9441"/>
                    <a:pt x="12599" y="9132"/>
                    <a:pt x="11747" y="8956"/>
                  </a:cubicBezTo>
                  <a:lnTo>
                    <a:pt x="11671" y="8939"/>
                  </a:lnTo>
                  <a:lnTo>
                    <a:pt x="11930" y="9056"/>
                  </a:lnTo>
                  <a:cubicBezTo>
                    <a:pt x="12482" y="9307"/>
                    <a:pt x="13743" y="9666"/>
                    <a:pt x="13618" y="10251"/>
                  </a:cubicBezTo>
                  <a:cubicBezTo>
                    <a:pt x="13493" y="10869"/>
                    <a:pt x="12724" y="10777"/>
                    <a:pt x="12173" y="10819"/>
                  </a:cubicBezTo>
                  <a:cubicBezTo>
                    <a:pt x="12173" y="10819"/>
                    <a:pt x="13208" y="11387"/>
                    <a:pt x="12348" y="11755"/>
                  </a:cubicBezTo>
                  <a:cubicBezTo>
                    <a:pt x="11872" y="11964"/>
                    <a:pt x="11061" y="11479"/>
                    <a:pt x="11462" y="11913"/>
                  </a:cubicBezTo>
                  <a:cubicBezTo>
                    <a:pt x="11613" y="12089"/>
                    <a:pt x="11788" y="12298"/>
                    <a:pt x="11838" y="12490"/>
                  </a:cubicBezTo>
                  <a:cubicBezTo>
                    <a:pt x="11922" y="12657"/>
                    <a:pt x="11880" y="12732"/>
                    <a:pt x="11805" y="12749"/>
                  </a:cubicBezTo>
                  <a:close/>
                  <a:moveTo>
                    <a:pt x="6108" y="711"/>
                  </a:moveTo>
                  <a:lnTo>
                    <a:pt x="6108" y="711"/>
                  </a:lnTo>
                  <a:cubicBezTo>
                    <a:pt x="6074" y="644"/>
                    <a:pt x="6041" y="619"/>
                    <a:pt x="6108" y="711"/>
                  </a:cubicBezTo>
                  <a:close/>
                  <a:moveTo>
                    <a:pt x="6108" y="2657"/>
                  </a:moveTo>
                  <a:close/>
                  <a:moveTo>
                    <a:pt x="13543" y="2741"/>
                  </a:moveTo>
                  <a:cubicBezTo>
                    <a:pt x="13584" y="2674"/>
                    <a:pt x="13576" y="2691"/>
                    <a:pt x="13526" y="2691"/>
                  </a:cubicBezTo>
                  <a:lnTo>
                    <a:pt x="13551" y="2741"/>
                  </a:lnTo>
                  <a:close/>
                  <a:moveTo>
                    <a:pt x="9608" y="3434"/>
                  </a:moveTo>
                  <a:lnTo>
                    <a:pt x="9608" y="3434"/>
                  </a:lnTo>
                  <a:lnTo>
                    <a:pt x="9591" y="3467"/>
                  </a:lnTo>
                  <a:close/>
                  <a:moveTo>
                    <a:pt x="13300" y="8463"/>
                  </a:moveTo>
                  <a:lnTo>
                    <a:pt x="13300" y="8463"/>
                  </a:lnTo>
                  <a:lnTo>
                    <a:pt x="13292" y="8463"/>
                  </a:lnTo>
                  <a:lnTo>
                    <a:pt x="13292" y="8463"/>
                  </a:lnTo>
                  <a:close/>
                  <a:moveTo>
                    <a:pt x="12390" y="9357"/>
                  </a:moveTo>
                  <a:lnTo>
                    <a:pt x="12365" y="9349"/>
                  </a:lnTo>
                  <a:lnTo>
                    <a:pt x="12398" y="9365"/>
                  </a:lnTo>
                  <a:close/>
                  <a:moveTo>
                    <a:pt x="2474" y="11028"/>
                  </a:moveTo>
                  <a:close/>
                  <a:moveTo>
                    <a:pt x="11763" y="12624"/>
                  </a:moveTo>
                  <a:close/>
                  <a:moveTo>
                    <a:pt x="6475" y="13509"/>
                  </a:moveTo>
                  <a:lnTo>
                    <a:pt x="6458" y="13492"/>
                  </a:lnTo>
                  <a:cubicBezTo>
                    <a:pt x="6458" y="13501"/>
                    <a:pt x="6467" y="13509"/>
                    <a:pt x="6475" y="13509"/>
                  </a:cubicBezTo>
                  <a:close/>
                </a:path>
              </a:pathLst>
            </a:custGeom>
            <a:solidFill>
              <a:srgbClr val="6CC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34"/>
            <p:cNvSpPr/>
            <p:nvPr/>
          </p:nvSpPr>
          <p:spPr>
            <a:xfrm>
              <a:off x="6704926" y="3726193"/>
              <a:ext cx="540728" cy="524055"/>
            </a:xfrm>
            <a:custGeom>
              <a:avLst/>
              <a:gdLst/>
              <a:ahLst/>
              <a:cxnLst/>
              <a:rect l="l" t="t" r="r" b="b"/>
              <a:pathLst>
                <a:path w="10962" h="10624" extrusionOk="0">
                  <a:moveTo>
                    <a:pt x="4352" y="1"/>
                  </a:moveTo>
                  <a:cubicBezTo>
                    <a:pt x="4274" y="1"/>
                    <a:pt x="4201" y="111"/>
                    <a:pt x="4178" y="464"/>
                  </a:cubicBezTo>
                  <a:cubicBezTo>
                    <a:pt x="4162" y="727"/>
                    <a:pt x="4264" y="1036"/>
                    <a:pt x="4218" y="1036"/>
                  </a:cubicBezTo>
                  <a:cubicBezTo>
                    <a:pt x="4188" y="1036"/>
                    <a:pt x="4096" y="906"/>
                    <a:pt x="3869" y="547"/>
                  </a:cubicBezTo>
                  <a:cubicBezTo>
                    <a:pt x="3729" y="323"/>
                    <a:pt x="3624" y="243"/>
                    <a:pt x="3547" y="243"/>
                  </a:cubicBezTo>
                  <a:cubicBezTo>
                    <a:pt x="3403" y="243"/>
                    <a:pt x="3359" y="525"/>
                    <a:pt x="3376" y="672"/>
                  </a:cubicBezTo>
                  <a:lnTo>
                    <a:pt x="3376" y="756"/>
                  </a:lnTo>
                  <a:cubicBezTo>
                    <a:pt x="3405" y="999"/>
                    <a:pt x="3407" y="1066"/>
                    <a:pt x="3400" y="1066"/>
                  </a:cubicBezTo>
                  <a:cubicBezTo>
                    <a:pt x="3391" y="1066"/>
                    <a:pt x="3367" y="956"/>
                    <a:pt x="3367" y="956"/>
                  </a:cubicBezTo>
                  <a:cubicBezTo>
                    <a:pt x="3142" y="610"/>
                    <a:pt x="2993" y="475"/>
                    <a:pt x="2904" y="475"/>
                  </a:cubicBezTo>
                  <a:cubicBezTo>
                    <a:pt x="2669" y="475"/>
                    <a:pt x="2854" y="1415"/>
                    <a:pt x="3175" y="1875"/>
                  </a:cubicBezTo>
                  <a:cubicBezTo>
                    <a:pt x="3526" y="2385"/>
                    <a:pt x="3902" y="2878"/>
                    <a:pt x="4295" y="3362"/>
                  </a:cubicBezTo>
                  <a:lnTo>
                    <a:pt x="4955" y="4064"/>
                  </a:lnTo>
                  <a:cubicBezTo>
                    <a:pt x="5182" y="4398"/>
                    <a:pt x="5521" y="4695"/>
                    <a:pt x="5666" y="4695"/>
                  </a:cubicBezTo>
                  <a:cubicBezTo>
                    <a:pt x="5749" y="4695"/>
                    <a:pt x="5769" y="4596"/>
                    <a:pt x="5665" y="4348"/>
                  </a:cubicBezTo>
                  <a:cubicBezTo>
                    <a:pt x="5339" y="3630"/>
                    <a:pt x="5180" y="2619"/>
                    <a:pt x="4963" y="1683"/>
                  </a:cubicBezTo>
                  <a:cubicBezTo>
                    <a:pt x="4871" y="1282"/>
                    <a:pt x="4930" y="1124"/>
                    <a:pt x="4570" y="230"/>
                  </a:cubicBezTo>
                  <a:cubicBezTo>
                    <a:pt x="4535" y="141"/>
                    <a:pt x="4441" y="1"/>
                    <a:pt x="4352" y="1"/>
                  </a:cubicBezTo>
                  <a:close/>
                  <a:moveTo>
                    <a:pt x="1946" y="2252"/>
                  </a:moveTo>
                  <a:cubicBezTo>
                    <a:pt x="1720" y="2252"/>
                    <a:pt x="1707" y="2543"/>
                    <a:pt x="1797" y="2702"/>
                  </a:cubicBezTo>
                  <a:cubicBezTo>
                    <a:pt x="1849" y="2782"/>
                    <a:pt x="1858" y="2811"/>
                    <a:pt x="1840" y="2811"/>
                  </a:cubicBezTo>
                  <a:cubicBezTo>
                    <a:pt x="1805" y="2811"/>
                    <a:pt x="1658" y="2689"/>
                    <a:pt x="1546" y="2627"/>
                  </a:cubicBezTo>
                  <a:lnTo>
                    <a:pt x="1546" y="2627"/>
                  </a:lnTo>
                  <a:cubicBezTo>
                    <a:pt x="1546" y="2627"/>
                    <a:pt x="1546" y="2627"/>
                    <a:pt x="1546" y="2627"/>
                  </a:cubicBezTo>
                  <a:cubicBezTo>
                    <a:pt x="1547" y="2627"/>
                    <a:pt x="1137" y="2415"/>
                    <a:pt x="951" y="2415"/>
                  </a:cubicBezTo>
                  <a:cubicBezTo>
                    <a:pt x="821" y="2415"/>
                    <a:pt x="800" y="2518"/>
                    <a:pt x="1103" y="2870"/>
                  </a:cubicBezTo>
                  <a:cubicBezTo>
                    <a:pt x="1436" y="3237"/>
                    <a:pt x="1491" y="3336"/>
                    <a:pt x="1454" y="3336"/>
                  </a:cubicBezTo>
                  <a:cubicBezTo>
                    <a:pt x="1411" y="3336"/>
                    <a:pt x="1245" y="3204"/>
                    <a:pt x="1245" y="3204"/>
                  </a:cubicBezTo>
                  <a:cubicBezTo>
                    <a:pt x="1226" y="3203"/>
                    <a:pt x="1207" y="3203"/>
                    <a:pt x="1189" y="3203"/>
                  </a:cubicBezTo>
                  <a:cubicBezTo>
                    <a:pt x="500" y="3203"/>
                    <a:pt x="1095" y="3663"/>
                    <a:pt x="1095" y="3663"/>
                  </a:cubicBezTo>
                  <a:lnTo>
                    <a:pt x="1112" y="3672"/>
                  </a:lnTo>
                  <a:lnTo>
                    <a:pt x="1120" y="3672"/>
                  </a:lnTo>
                  <a:cubicBezTo>
                    <a:pt x="1839" y="4131"/>
                    <a:pt x="3125" y="4549"/>
                    <a:pt x="3125" y="4549"/>
                  </a:cubicBezTo>
                  <a:cubicBezTo>
                    <a:pt x="3701" y="4741"/>
                    <a:pt x="4320" y="4983"/>
                    <a:pt x="4478" y="5050"/>
                  </a:cubicBezTo>
                  <a:cubicBezTo>
                    <a:pt x="4648" y="5130"/>
                    <a:pt x="4760" y="5163"/>
                    <a:pt x="4829" y="5163"/>
                  </a:cubicBezTo>
                  <a:cubicBezTo>
                    <a:pt x="5061" y="5163"/>
                    <a:pt x="4801" y="4791"/>
                    <a:pt x="4620" y="4624"/>
                  </a:cubicBezTo>
                  <a:cubicBezTo>
                    <a:pt x="3777" y="3830"/>
                    <a:pt x="3167" y="2744"/>
                    <a:pt x="2114" y="2293"/>
                  </a:cubicBezTo>
                  <a:cubicBezTo>
                    <a:pt x="2048" y="2264"/>
                    <a:pt x="1993" y="2252"/>
                    <a:pt x="1946" y="2252"/>
                  </a:cubicBezTo>
                  <a:close/>
                  <a:moveTo>
                    <a:pt x="6904" y="541"/>
                  </a:moveTo>
                  <a:cubicBezTo>
                    <a:pt x="6795" y="541"/>
                    <a:pt x="6665" y="697"/>
                    <a:pt x="6625" y="781"/>
                  </a:cubicBezTo>
                  <a:cubicBezTo>
                    <a:pt x="6417" y="1215"/>
                    <a:pt x="6208" y="3337"/>
                    <a:pt x="6208" y="3337"/>
                  </a:cubicBezTo>
                  <a:cubicBezTo>
                    <a:pt x="6208" y="3989"/>
                    <a:pt x="6141" y="4290"/>
                    <a:pt x="6166" y="4499"/>
                  </a:cubicBezTo>
                  <a:cubicBezTo>
                    <a:pt x="5999" y="5033"/>
                    <a:pt x="6224" y="5100"/>
                    <a:pt x="6224" y="5100"/>
                  </a:cubicBezTo>
                  <a:cubicBezTo>
                    <a:pt x="6324" y="5135"/>
                    <a:pt x="6353" y="5199"/>
                    <a:pt x="6385" y="5199"/>
                  </a:cubicBezTo>
                  <a:cubicBezTo>
                    <a:pt x="6422" y="5199"/>
                    <a:pt x="6463" y="5109"/>
                    <a:pt x="6625" y="4774"/>
                  </a:cubicBezTo>
                  <a:cubicBezTo>
                    <a:pt x="6650" y="4732"/>
                    <a:pt x="6659" y="4716"/>
                    <a:pt x="6676" y="4682"/>
                  </a:cubicBezTo>
                  <a:cubicBezTo>
                    <a:pt x="7210" y="3788"/>
                    <a:pt x="7887" y="3012"/>
                    <a:pt x="8363" y="2093"/>
                  </a:cubicBezTo>
                  <a:cubicBezTo>
                    <a:pt x="8380" y="2059"/>
                    <a:pt x="8396" y="2026"/>
                    <a:pt x="8413" y="1984"/>
                  </a:cubicBezTo>
                  <a:cubicBezTo>
                    <a:pt x="8413" y="1984"/>
                    <a:pt x="8413" y="1984"/>
                    <a:pt x="8413" y="1984"/>
                  </a:cubicBezTo>
                  <a:cubicBezTo>
                    <a:pt x="8419" y="1984"/>
                    <a:pt x="8721" y="1589"/>
                    <a:pt x="8614" y="1324"/>
                  </a:cubicBezTo>
                  <a:cubicBezTo>
                    <a:pt x="8566" y="1207"/>
                    <a:pt x="8494" y="1159"/>
                    <a:pt x="8408" y="1159"/>
                  </a:cubicBezTo>
                  <a:cubicBezTo>
                    <a:pt x="8152" y="1159"/>
                    <a:pt x="7768" y="1591"/>
                    <a:pt x="7511" y="1892"/>
                  </a:cubicBezTo>
                  <a:cubicBezTo>
                    <a:pt x="7490" y="1917"/>
                    <a:pt x="7446" y="2018"/>
                    <a:pt x="7437" y="2018"/>
                  </a:cubicBezTo>
                  <a:cubicBezTo>
                    <a:pt x="7428" y="2018"/>
                    <a:pt x="7458" y="1908"/>
                    <a:pt x="7594" y="1491"/>
                  </a:cubicBezTo>
                  <a:cubicBezTo>
                    <a:pt x="7691" y="1221"/>
                    <a:pt x="7709" y="653"/>
                    <a:pt x="7541" y="653"/>
                  </a:cubicBezTo>
                  <a:cubicBezTo>
                    <a:pt x="7475" y="653"/>
                    <a:pt x="7381" y="739"/>
                    <a:pt x="7252" y="965"/>
                  </a:cubicBezTo>
                  <a:cubicBezTo>
                    <a:pt x="7083" y="1261"/>
                    <a:pt x="7020" y="1358"/>
                    <a:pt x="7004" y="1358"/>
                  </a:cubicBezTo>
                  <a:cubicBezTo>
                    <a:pt x="6981" y="1358"/>
                    <a:pt x="7063" y="1146"/>
                    <a:pt x="7068" y="1057"/>
                  </a:cubicBezTo>
                  <a:cubicBezTo>
                    <a:pt x="7080" y="662"/>
                    <a:pt x="7000" y="541"/>
                    <a:pt x="6904" y="541"/>
                  </a:cubicBezTo>
                  <a:close/>
                  <a:moveTo>
                    <a:pt x="623" y="5354"/>
                  </a:moveTo>
                  <a:cubicBezTo>
                    <a:pt x="185" y="5354"/>
                    <a:pt x="384" y="5574"/>
                    <a:pt x="477" y="5651"/>
                  </a:cubicBezTo>
                  <a:cubicBezTo>
                    <a:pt x="619" y="5760"/>
                    <a:pt x="778" y="5852"/>
                    <a:pt x="953" y="5919"/>
                  </a:cubicBezTo>
                  <a:lnTo>
                    <a:pt x="1037" y="5952"/>
                  </a:lnTo>
                  <a:cubicBezTo>
                    <a:pt x="702" y="6044"/>
                    <a:pt x="1" y="6278"/>
                    <a:pt x="978" y="6487"/>
                  </a:cubicBezTo>
                  <a:cubicBezTo>
                    <a:pt x="1404" y="6579"/>
                    <a:pt x="661" y="6888"/>
                    <a:pt x="928" y="7005"/>
                  </a:cubicBezTo>
                  <a:cubicBezTo>
                    <a:pt x="1113" y="7090"/>
                    <a:pt x="1340" y="7126"/>
                    <a:pt x="1589" y="7126"/>
                  </a:cubicBezTo>
                  <a:cubicBezTo>
                    <a:pt x="2801" y="7126"/>
                    <a:pt x="4537" y="6286"/>
                    <a:pt x="4537" y="6286"/>
                  </a:cubicBezTo>
                  <a:cubicBezTo>
                    <a:pt x="5072" y="6144"/>
                    <a:pt x="4729" y="5902"/>
                    <a:pt x="4570" y="5869"/>
                  </a:cubicBezTo>
                  <a:cubicBezTo>
                    <a:pt x="3944" y="5760"/>
                    <a:pt x="3392" y="5676"/>
                    <a:pt x="2808" y="5585"/>
                  </a:cubicBezTo>
                  <a:cubicBezTo>
                    <a:pt x="2808" y="5585"/>
                    <a:pt x="2682" y="5484"/>
                    <a:pt x="744" y="5359"/>
                  </a:cubicBezTo>
                  <a:cubicBezTo>
                    <a:pt x="699" y="5356"/>
                    <a:pt x="659" y="5354"/>
                    <a:pt x="623" y="5354"/>
                  </a:cubicBezTo>
                  <a:close/>
                  <a:moveTo>
                    <a:pt x="5297" y="6716"/>
                  </a:moveTo>
                  <a:cubicBezTo>
                    <a:pt x="5256" y="6716"/>
                    <a:pt x="5192" y="6744"/>
                    <a:pt x="5097" y="6813"/>
                  </a:cubicBezTo>
                  <a:cubicBezTo>
                    <a:pt x="4236" y="7414"/>
                    <a:pt x="3476" y="7765"/>
                    <a:pt x="2707" y="8166"/>
                  </a:cubicBezTo>
                  <a:cubicBezTo>
                    <a:pt x="2206" y="8442"/>
                    <a:pt x="1772" y="8659"/>
                    <a:pt x="2214" y="8793"/>
                  </a:cubicBezTo>
                  <a:cubicBezTo>
                    <a:pt x="2457" y="8793"/>
                    <a:pt x="2699" y="8742"/>
                    <a:pt x="2925" y="8651"/>
                  </a:cubicBezTo>
                  <a:lnTo>
                    <a:pt x="3050" y="8600"/>
                  </a:lnTo>
                  <a:lnTo>
                    <a:pt x="3050" y="8600"/>
                  </a:lnTo>
                  <a:cubicBezTo>
                    <a:pt x="2192" y="9214"/>
                    <a:pt x="2234" y="9337"/>
                    <a:pt x="2410" y="9337"/>
                  </a:cubicBezTo>
                  <a:cubicBezTo>
                    <a:pt x="2492" y="9337"/>
                    <a:pt x="2604" y="9310"/>
                    <a:pt x="2666" y="9294"/>
                  </a:cubicBezTo>
                  <a:cubicBezTo>
                    <a:pt x="3735" y="9018"/>
                    <a:pt x="4503" y="8133"/>
                    <a:pt x="5163" y="7255"/>
                  </a:cubicBezTo>
                  <a:cubicBezTo>
                    <a:pt x="5275" y="7110"/>
                    <a:pt x="5450" y="6716"/>
                    <a:pt x="5297" y="6716"/>
                  </a:cubicBezTo>
                  <a:close/>
                  <a:moveTo>
                    <a:pt x="10036" y="2472"/>
                  </a:moveTo>
                  <a:cubicBezTo>
                    <a:pt x="9820" y="2472"/>
                    <a:pt x="9493" y="2612"/>
                    <a:pt x="9324" y="2778"/>
                  </a:cubicBezTo>
                  <a:cubicBezTo>
                    <a:pt x="8605" y="3496"/>
                    <a:pt x="7820" y="4181"/>
                    <a:pt x="7051" y="4883"/>
                  </a:cubicBezTo>
                  <a:cubicBezTo>
                    <a:pt x="7051" y="4883"/>
                    <a:pt x="7077" y="4941"/>
                    <a:pt x="6692" y="5234"/>
                  </a:cubicBezTo>
                  <a:cubicBezTo>
                    <a:pt x="6693" y="5233"/>
                    <a:pt x="6694" y="5232"/>
                    <a:pt x="6695" y="5232"/>
                  </a:cubicBezTo>
                  <a:cubicBezTo>
                    <a:pt x="6710" y="5232"/>
                    <a:pt x="6642" y="5376"/>
                    <a:pt x="6642" y="5376"/>
                  </a:cubicBezTo>
                  <a:cubicBezTo>
                    <a:pt x="6391" y="5476"/>
                    <a:pt x="6341" y="5610"/>
                    <a:pt x="6383" y="5727"/>
                  </a:cubicBezTo>
                  <a:cubicBezTo>
                    <a:pt x="6283" y="5768"/>
                    <a:pt x="6216" y="5827"/>
                    <a:pt x="6216" y="5885"/>
                  </a:cubicBezTo>
                  <a:cubicBezTo>
                    <a:pt x="6158" y="5910"/>
                    <a:pt x="6082" y="5961"/>
                    <a:pt x="5957" y="6027"/>
                  </a:cubicBezTo>
                  <a:lnTo>
                    <a:pt x="5932" y="5919"/>
                  </a:lnTo>
                  <a:cubicBezTo>
                    <a:pt x="5808" y="5881"/>
                    <a:pt x="5743" y="5801"/>
                    <a:pt x="5704" y="5801"/>
                  </a:cubicBezTo>
                  <a:cubicBezTo>
                    <a:pt x="5656" y="5801"/>
                    <a:pt x="5647" y="5920"/>
                    <a:pt x="5615" y="6378"/>
                  </a:cubicBezTo>
                  <a:cubicBezTo>
                    <a:pt x="5523" y="7707"/>
                    <a:pt x="5255" y="8475"/>
                    <a:pt x="5038" y="9461"/>
                  </a:cubicBezTo>
                  <a:cubicBezTo>
                    <a:pt x="4957" y="9816"/>
                    <a:pt x="4692" y="10623"/>
                    <a:pt x="4957" y="10623"/>
                  </a:cubicBezTo>
                  <a:cubicBezTo>
                    <a:pt x="4992" y="10623"/>
                    <a:pt x="5035" y="10610"/>
                    <a:pt x="5088" y="10580"/>
                  </a:cubicBezTo>
                  <a:cubicBezTo>
                    <a:pt x="5280" y="10472"/>
                    <a:pt x="5280" y="10221"/>
                    <a:pt x="5422" y="10154"/>
                  </a:cubicBezTo>
                  <a:cubicBezTo>
                    <a:pt x="5433" y="10149"/>
                    <a:pt x="5444" y="10147"/>
                    <a:pt x="5456" y="10147"/>
                  </a:cubicBezTo>
                  <a:cubicBezTo>
                    <a:pt x="5550" y="10147"/>
                    <a:pt x="5664" y="10299"/>
                    <a:pt x="5773" y="10299"/>
                  </a:cubicBezTo>
                  <a:cubicBezTo>
                    <a:pt x="5825" y="10299"/>
                    <a:pt x="5876" y="10265"/>
                    <a:pt x="5924" y="10163"/>
                  </a:cubicBezTo>
                  <a:cubicBezTo>
                    <a:pt x="6358" y="9219"/>
                    <a:pt x="6266" y="7940"/>
                    <a:pt x="6141" y="6779"/>
                  </a:cubicBezTo>
                  <a:lnTo>
                    <a:pt x="6141" y="6779"/>
                  </a:lnTo>
                  <a:cubicBezTo>
                    <a:pt x="6659" y="7698"/>
                    <a:pt x="7402" y="8625"/>
                    <a:pt x="8012" y="9336"/>
                  </a:cubicBezTo>
                  <a:cubicBezTo>
                    <a:pt x="8200" y="9555"/>
                    <a:pt x="8322" y="9636"/>
                    <a:pt x="8400" y="9636"/>
                  </a:cubicBezTo>
                  <a:cubicBezTo>
                    <a:pt x="8593" y="9636"/>
                    <a:pt x="8513" y="9141"/>
                    <a:pt x="8472" y="9010"/>
                  </a:cubicBezTo>
                  <a:cubicBezTo>
                    <a:pt x="8455" y="8968"/>
                    <a:pt x="8330" y="8509"/>
                    <a:pt x="8279" y="8408"/>
                  </a:cubicBezTo>
                  <a:lnTo>
                    <a:pt x="8279" y="8408"/>
                  </a:lnTo>
                  <a:cubicBezTo>
                    <a:pt x="8703" y="8783"/>
                    <a:pt x="9046" y="8832"/>
                    <a:pt x="9197" y="8832"/>
                  </a:cubicBezTo>
                  <a:cubicBezTo>
                    <a:pt x="9252" y="8832"/>
                    <a:pt x="9282" y="8826"/>
                    <a:pt x="9282" y="8826"/>
                  </a:cubicBezTo>
                  <a:cubicBezTo>
                    <a:pt x="9466" y="8534"/>
                    <a:pt x="9173" y="8291"/>
                    <a:pt x="8948" y="8057"/>
                  </a:cubicBezTo>
                  <a:cubicBezTo>
                    <a:pt x="8936" y="8045"/>
                    <a:pt x="8939" y="8040"/>
                    <a:pt x="8953" y="8040"/>
                  </a:cubicBezTo>
                  <a:cubicBezTo>
                    <a:pt x="9026" y="8040"/>
                    <a:pt x="9399" y="8174"/>
                    <a:pt x="9697" y="8174"/>
                  </a:cubicBezTo>
                  <a:cubicBezTo>
                    <a:pt x="9893" y="8174"/>
                    <a:pt x="10057" y="8116"/>
                    <a:pt x="10084" y="7924"/>
                  </a:cubicBezTo>
                  <a:cubicBezTo>
                    <a:pt x="10117" y="7590"/>
                    <a:pt x="8071" y="6946"/>
                    <a:pt x="7511" y="6637"/>
                  </a:cubicBezTo>
                  <a:lnTo>
                    <a:pt x="6926" y="6345"/>
                  </a:lnTo>
                  <a:cubicBezTo>
                    <a:pt x="6801" y="6261"/>
                    <a:pt x="6684" y="6169"/>
                    <a:pt x="6567" y="6069"/>
                  </a:cubicBezTo>
                  <a:lnTo>
                    <a:pt x="6592" y="6069"/>
                  </a:lnTo>
                  <a:lnTo>
                    <a:pt x="6784" y="6086"/>
                  </a:lnTo>
                  <a:cubicBezTo>
                    <a:pt x="8104" y="6270"/>
                    <a:pt x="9140" y="6754"/>
                    <a:pt x="10460" y="6796"/>
                  </a:cubicBezTo>
                  <a:cubicBezTo>
                    <a:pt x="10819" y="6796"/>
                    <a:pt x="10861" y="6437"/>
                    <a:pt x="10660" y="6328"/>
                  </a:cubicBezTo>
                  <a:cubicBezTo>
                    <a:pt x="10412" y="6188"/>
                    <a:pt x="10348" y="6151"/>
                    <a:pt x="10349" y="6151"/>
                  </a:cubicBezTo>
                  <a:lnTo>
                    <a:pt x="10349" y="6151"/>
                  </a:lnTo>
                  <a:cubicBezTo>
                    <a:pt x="10350" y="6151"/>
                    <a:pt x="10426" y="6194"/>
                    <a:pt x="10426" y="6194"/>
                  </a:cubicBezTo>
                  <a:cubicBezTo>
                    <a:pt x="10861" y="6027"/>
                    <a:pt x="10752" y="5860"/>
                    <a:pt x="10752" y="5860"/>
                  </a:cubicBezTo>
                  <a:cubicBezTo>
                    <a:pt x="10642" y="5699"/>
                    <a:pt x="10444" y="5650"/>
                    <a:pt x="10208" y="5650"/>
                  </a:cubicBezTo>
                  <a:cubicBezTo>
                    <a:pt x="9871" y="5650"/>
                    <a:pt x="9458" y="5750"/>
                    <a:pt x="9123" y="5760"/>
                  </a:cubicBezTo>
                  <a:cubicBezTo>
                    <a:pt x="8714" y="5768"/>
                    <a:pt x="8305" y="5802"/>
                    <a:pt x="7895" y="5810"/>
                  </a:cubicBezTo>
                  <a:lnTo>
                    <a:pt x="7469" y="5768"/>
                  </a:lnTo>
                  <a:cubicBezTo>
                    <a:pt x="8096" y="5560"/>
                    <a:pt x="8714" y="5217"/>
                    <a:pt x="9307" y="4908"/>
                  </a:cubicBezTo>
                  <a:cubicBezTo>
                    <a:pt x="9416" y="4858"/>
                    <a:pt x="9524" y="4791"/>
                    <a:pt x="9624" y="4716"/>
                  </a:cubicBezTo>
                  <a:cubicBezTo>
                    <a:pt x="10201" y="4357"/>
                    <a:pt x="10034" y="3989"/>
                    <a:pt x="10034" y="3989"/>
                  </a:cubicBezTo>
                  <a:cubicBezTo>
                    <a:pt x="10468" y="3680"/>
                    <a:pt x="10961" y="3454"/>
                    <a:pt x="10944" y="3095"/>
                  </a:cubicBezTo>
                  <a:cubicBezTo>
                    <a:pt x="10933" y="2895"/>
                    <a:pt x="10827" y="2828"/>
                    <a:pt x="10689" y="2828"/>
                  </a:cubicBezTo>
                  <a:cubicBezTo>
                    <a:pt x="10414" y="2828"/>
                    <a:pt x="10017" y="3095"/>
                    <a:pt x="10017" y="3095"/>
                  </a:cubicBezTo>
                  <a:cubicBezTo>
                    <a:pt x="10371" y="2633"/>
                    <a:pt x="10268" y="2472"/>
                    <a:pt x="10036" y="247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34"/>
            <p:cNvSpPr/>
            <p:nvPr/>
          </p:nvSpPr>
          <p:spPr>
            <a:xfrm>
              <a:off x="6923743" y="3927054"/>
              <a:ext cx="152915" cy="157453"/>
            </a:xfrm>
            <a:custGeom>
              <a:avLst/>
              <a:gdLst/>
              <a:ahLst/>
              <a:cxnLst/>
              <a:rect l="l" t="t" r="r" b="b"/>
              <a:pathLst>
                <a:path w="3100" h="3192" extrusionOk="0">
                  <a:moveTo>
                    <a:pt x="168" y="1872"/>
                  </a:moveTo>
                  <a:cubicBezTo>
                    <a:pt x="1" y="1295"/>
                    <a:pt x="727" y="544"/>
                    <a:pt x="727" y="544"/>
                  </a:cubicBezTo>
                  <a:cubicBezTo>
                    <a:pt x="811" y="427"/>
                    <a:pt x="928" y="343"/>
                    <a:pt x="1062" y="285"/>
                  </a:cubicBezTo>
                  <a:cubicBezTo>
                    <a:pt x="1630" y="1"/>
                    <a:pt x="2348" y="351"/>
                    <a:pt x="2599" y="844"/>
                  </a:cubicBezTo>
                  <a:cubicBezTo>
                    <a:pt x="3100" y="1863"/>
                    <a:pt x="1730" y="3192"/>
                    <a:pt x="636" y="2473"/>
                  </a:cubicBezTo>
                  <a:cubicBezTo>
                    <a:pt x="393" y="2315"/>
                    <a:pt x="184" y="1930"/>
                    <a:pt x="184" y="1930"/>
                  </a:cubicBezTo>
                  <a:cubicBezTo>
                    <a:pt x="176" y="1905"/>
                    <a:pt x="176" y="1905"/>
                    <a:pt x="168" y="18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34"/>
            <p:cNvSpPr/>
            <p:nvPr/>
          </p:nvSpPr>
          <p:spPr>
            <a:xfrm>
              <a:off x="7640768" y="2949186"/>
              <a:ext cx="739765" cy="733155"/>
            </a:xfrm>
            <a:custGeom>
              <a:avLst/>
              <a:gdLst/>
              <a:ahLst/>
              <a:cxnLst/>
              <a:rect l="l" t="t" r="r" b="b"/>
              <a:pathLst>
                <a:path w="14997" h="14863" extrusionOk="0">
                  <a:moveTo>
                    <a:pt x="11805" y="12740"/>
                  </a:moveTo>
                  <a:lnTo>
                    <a:pt x="11805" y="12749"/>
                  </a:lnTo>
                  <a:cubicBezTo>
                    <a:pt x="11554" y="13091"/>
                    <a:pt x="10861" y="12807"/>
                    <a:pt x="10468" y="12598"/>
                  </a:cubicBezTo>
                  <a:cubicBezTo>
                    <a:pt x="9591" y="12139"/>
                    <a:pt x="9006" y="11253"/>
                    <a:pt x="8455" y="10368"/>
                  </a:cubicBezTo>
                  <a:cubicBezTo>
                    <a:pt x="8455" y="10368"/>
                    <a:pt x="8898" y="13835"/>
                    <a:pt x="8438" y="14227"/>
                  </a:cubicBezTo>
                  <a:cubicBezTo>
                    <a:pt x="8229" y="14394"/>
                    <a:pt x="7344" y="14269"/>
                    <a:pt x="7219" y="13242"/>
                  </a:cubicBezTo>
                  <a:cubicBezTo>
                    <a:pt x="7219" y="13242"/>
                    <a:pt x="5673" y="14862"/>
                    <a:pt x="6350" y="12013"/>
                  </a:cubicBezTo>
                  <a:cubicBezTo>
                    <a:pt x="6442" y="11638"/>
                    <a:pt x="6559" y="11270"/>
                    <a:pt x="6701" y="10919"/>
                  </a:cubicBezTo>
                  <a:cubicBezTo>
                    <a:pt x="6843" y="10568"/>
                    <a:pt x="7118" y="10084"/>
                    <a:pt x="7118" y="10084"/>
                  </a:cubicBezTo>
                  <a:lnTo>
                    <a:pt x="6584" y="10602"/>
                  </a:lnTo>
                  <a:cubicBezTo>
                    <a:pt x="6492" y="10694"/>
                    <a:pt x="6392" y="10785"/>
                    <a:pt x="6291" y="10877"/>
                  </a:cubicBezTo>
                  <a:cubicBezTo>
                    <a:pt x="6183" y="10978"/>
                    <a:pt x="6066" y="11095"/>
                    <a:pt x="5940" y="11195"/>
                  </a:cubicBezTo>
                  <a:cubicBezTo>
                    <a:pt x="5848" y="11278"/>
                    <a:pt x="5748" y="11370"/>
                    <a:pt x="5648" y="11445"/>
                  </a:cubicBezTo>
                  <a:cubicBezTo>
                    <a:pt x="4896" y="12055"/>
                    <a:pt x="3885" y="12749"/>
                    <a:pt x="3008" y="12314"/>
                  </a:cubicBezTo>
                  <a:cubicBezTo>
                    <a:pt x="2958" y="12289"/>
                    <a:pt x="2916" y="12256"/>
                    <a:pt x="2874" y="12222"/>
                  </a:cubicBezTo>
                  <a:cubicBezTo>
                    <a:pt x="2766" y="12105"/>
                    <a:pt x="2808" y="11947"/>
                    <a:pt x="2900" y="11805"/>
                  </a:cubicBezTo>
                  <a:cubicBezTo>
                    <a:pt x="2916" y="11755"/>
                    <a:pt x="2941" y="11721"/>
                    <a:pt x="2966" y="11679"/>
                  </a:cubicBezTo>
                  <a:cubicBezTo>
                    <a:pt x="2991" y="11646"/>
                    <a:pt x="3025" y="11612"/>
                    <a:pt x="3058" y="11579"/>
                  </a:cubicBezTo>
                  <a:cubicBezTo>
                    <a:pt x="3158" y="11445"/>
                    <a:pt x="3242" y="11354"/>
                    <a:pt x="3133" y="11370"/>
                  </a:cubicBezTo>
                  <a:cubicBezTo>
                    <a:pt x="2507" y="11454"/>
                    <a:pt x="1220" y="11111"/>
                    <a:pt x="3067" y="10159"/>
                  </a:cubicBezTo>
                  <a:cubicBezTo>
                    <a:pt x="3735" y="9816"/>
                    <a:pt x="4462" y="9616"/>
                    <a:pt x="5180" y="9390"/>
                  </a:cubicBezTo>
                  <a:cubicBezTo>
                    <a:pt x="5180" y="9390"/>
                    <a:pt x="2666" y="9474"/>
                    <a:pt x="1655" y="9207"/>
                  </a:cubicBezTo>
                  <a:cubicBezTo>
                    <a:pt x="1429" y="9148"/>
                    <a:pt x="1195" y="9106"/>
                    <a:pt x="1095" y="8881"/>
                  </a:cubicBezTo>
                  <a:cubicBezTo>
                    <a:pt x="811" y="8221"/>
                    <a:pt x="1747" y="8254"/>
                    <a:pt x="1488" y="8196"/>
                  </a:cubicBezTo>
                  <a:cubicBezTo>
                    <a:pt x="1304" y="8154"/>
                    <a:pt x="1062" y="8020"/>
                    <a:pt x="1179" y="7786"/>
                  </a:cubicBezTo>
                  <a:cubicBezTo>
                    <a:pt x="1220" y="7694"/>
                    <a:pt x="1396" y="7720"/>
                    <a:pt x="1446" y="7686"/>
                  </a:cubicBezTo>
                  <a:cubicBezTo>
                    <a:pt x="1412" y="7661"/>
                    <a:pt x="1362" y="7636"/>
                    <a:pt x="1304" y="7603"/>
                  </a:cubicBezTo>
                  <a:cubicBezTo>
                    <a:pt x="1304" y="7603"/>
                    <a:pt x="1" y="6600"/>
                    <a:pt x="1346" y="6224"/>
                  </a:cubicBezTo>
                  <a:cubicBezTo>
                    <a:pt x="1655" y="6132"/>
                    <a:pt x="2006" y="6207"/>
                    <a:pt x="2265" y="6299"/>
                  </a:cubicBezTo>
                  <a:cubicBezTo>
                    <a:pt x="2532" y="6366"/>
                    <a:pt x="2791" y="6450"/>
                    <a:pt x="3042" y="6558"/>
                  </a:cubicBezTo>
                  <a:cubicBezTo>
                    <a:pt x="3184" y="6608"/>
                    <a:pt x="3317" y="6667"/>
                    <a:pt x="3451" y="6725"/>
                  </a:cubicBezTo>
                  <a:cubicBezTo>
                    <a:pt x="3768" y="6784"/>
                    <a:pt x="4086" y="6867"/>
                    <a:pt x="4403" y="6959"/>
                  </a:cubicBezTo>
                  <a:cubicBezTo>
                    <a:pt x="4102" y="6784"/>
                    <a:pt x="3802" y="6608"/>
                    <a:pt x="3509" y="6433"/>
                  </a:cubicBezTo>
                  <a:cubicBezTo>
                    <a:pt x="3342" y="6333"/>
                    <a:pt x="3167" y="6232"/>
                    <a:pt x="3000" y="6124"/>
                  </a:cubicBezTo>
                  <a:cubicBezTo>
                    <a:pt x="2849" y="6032"/>
                    <a:pt x="2707" y="5932"/>
                    <a:pt x="2557" y="5831"/>
                  </a:cubicBezTo>
                  <a:cubicBezTo>
                    <a:pt x="2440" y="5756"/>
                    <a:pt x="2331" y="5673"/>
                    <a:pt x="2223" y="5589"/>
                  </a:cubicBezTo>
                  <a:cubicBezTo>
                    <a:pt x="2106" y="5514"/>
                    <a:pt x="2031" y="5447"/>
                    <a:pt x="1939" y="5372"/>
                  </a:cubicBezTo>
                  <a:cubicBezTo>
                    <a:pt x="1880" y="5322"/>
                    <a:pt x="1822" y="5272"/>
                    <a:pt x="1755" y="5222"/>
                  </a:cubicBezTo>
                  <a:cubicBezTo>
                    <a:pt x="1697" y="5172"/>
                    <a:pt x="1638" y="5113"/>
                    <a:pt x="1580" y="5063"/>
                  </a:cubicBezTo>
                  <a:cubicBezTo>
                    <a:pt x="1538" y="5021"/>
                    <a:pt x="1496" y="4979"/>
                    <a:pt x="1454" y="4938"/>
                  </a:cubicBezTo>
                  <a:cubicBezTo>
                    <a:pt x="1195" y="4687"/>
                    <a:pt x="677" y="4202"/>
                    <a:pt x="2072" y="4002"/>
                  </a:cubicBezTo>
                  <a:cubicBezTo>
                    <a:pt x="1847" y="3793"/>
                    <a:pt x="1855" y="3300"/>
                    <a:pt x="2398" y="3284"/>
                  </a:cubicBezTo>
                  <a:cubicBezTo>
                    <a:pt x="2382" y="3250"/>
                    <a:pt x="2382" y="3217"/>
                    <a:pt x="2390" y="3175"/>
                  </a:cubicBezTo>
                  <a:cubicBezTo>
                    <a:pt x="2457" y="2799"/>
                    <a:pt x="2950" y="2991"/>
                    <a:pt x="3259" y="3100"/>
                  </a:cubicBezTo>
                  <a:cubicBezTo>
                    <a:pt x="4044" y="3367"/>
                    <a:pt x="4704" y="3943"/>
                    <a:pt x="5289" y="4570"/>
                  </a:cubicBezTo>
                  <a:cubicBezTo>
                    <a:pt x="5205" y="4461"/>
                    <a:pt x="5113" y="4344"/>
                    <a:pt x="5030" y="4228"/>
                  </a:cubicBezTo>
                  <a:lnTo>
                    <a:pt x="5030" y="4228"/>
                  </a:lnTo>
                  <a:cubicBezTo>
                    <a:pt x="4879" y="4052"/>
                    <a:pt x="4746" y="3868"/>
                    <a:pt x="4637" y="3668"/>
                  </a:cubicBezTo>
                  <a:cubicBezTo>
                    <a:pt x="4579" y="3584"/>
                    <a:pt x="4520" y="3492"/>
                    <a:pt x="4470" y="3409"/>
                  </a:cubicBezTo>
                  <a:cubicBezTo>
                    <a:pt x="4403" y="3317"/>
                    <a:pt x="4228" y="3075"/>
                    <a:pt x="3835" y="2498"/>
                  </a:cubicBezTo>
                  <a:cubicBezTo>
                    <a:pt x="3184" y="1579"/>
                    <a:pt x="3986" y="878"/>
                    <a:pt x="4437" y="1003"/>
                  </a:cubicBezTo>
                  <a:cubicBezTo>
                    <a:pt x="4503" y="1028"/>
                    <a:pt x="4562" y="1061"/>
                    <a:pt x="4620" y="1111"/>
                  </a:cubicBezTo>
                  <a:cubicBezTo>
                    <a:pt x="4704" y="1178"/>
                    <a:pt x="4771" y="1228"/>
                    <a:pt x="4829" y="1279"/>
                  </a:cubicBezTo>
                  <a:cubicBezTo>
                    <a:pt x="4829" y="1237"/>
                    <a:pt x="4829" y="1178"/>
                    <a:pt x="4838" y="1128"/>
                  </a:cubicBezTo>
                  <a:cubicBezTo>
                    <a:pt x="4863" y="710"/>
                    <a:pt x="5305" y="460"/>
                    <a:pt x="5765" y="978"/>
                  </a:cubicBezTo>
                  <a:cubicBezTo>
                    <a:pt x="5790" y="0"/>
                    <a:pt x="6634" y="702"/>
                    <a:pt x="6801" y="961"/>
                  </a:cubicBezTo>
                  <a:cubicBezTo>
                    <a:pt x="6826" y="1003"/>
                    <a:pt x="6859" y="1053"/>
                    <a:pt x="6884" y="1103"/>
                  </a:cubicBezTo>
                  <a:cubicBezTo>
                    <a:pt x="6943" y="1237"/>
                    <a:pt x="7001" y="1370"/>
                    <a:pt x="7051" y="1504"/>
                  </a:cubicBezTo>
                  <a:cubicBezTo>
                    <a:pt x="7077" y="1554"/>
                    <a:pt x="7093" y="1604"/>
                    <a:pt x="7110" y="1654"/>
                  </a:cubicBezTo>
                  <a:cubicBezTo>
                    <a:pt x="7352" y="2156"/>
                    <a:pt x="7561" y="2665"/>
                    <a:pt x="7745" y="3192"/>
                  </a:cubicBezTo>
                  <a:cubicBezTo>
                    <a:pt x="7837" y="3426"/>
                    <a:pt x="7895" y="3676"/>
                    <a:pt x="7937" y="3918"/>
                  </a:cubicBezTo>
                  <a:cubicBezTo>
                    <a:pt x="8046" y="2799"/>
                    <a:pt x="8012" y="1638"/>
                    <a:pt x="8355" y="560"/>
                  </a:cubicBezTo>
                  <a:cubicBezTo>
                    <a:pt x="8413" y="385"/>
                    <a:pt x="8564" y="251"/>
                    <a:pt x="8747" y="201"/>
                  </a:cubicBezTo>
                  <a:cubicBezTo>
                    <a:pt x="8789" y="193"/>
                    <a:pt x="8831" y="184"/>
                    <a:pt x="8864" y="184"/>
                  </a:cubicBezTo>
                  <a:cubicBezTo>
                    <a:pt x="9165" y="159"/>
                    <a:pt x="9499" y="326"/>
                    <a:pt x="9625" y="819"/>
                  </a:cubicBezTo>
                  <a:cubicBezTo>
                    <a:pt x="9708" y="1170"/>
                    <a:pt x="9549" y="1730"/>
                    <a:pt x="9750" y="1362"/>
                  </a:cubicBezTo>
                  <a:cubicBezTo>
                    <a:pt x="10034" y="844"/>
                    <a:pt x="10552" y="811"/>
                    <a:pt x="10310" y="1989"/>
                  </a:cubicBezTo>
                  <a:cubicBezTo>
                    <a:pt x="10310" y="1989"/>
                    <a:pt x="11070" y="786"/>
                    <a:pt x="11546" y="1070"/>
                  </a:cubicBezTo>
                  <a:cubicBezTo>
                    <a:pt x="12039" y="1362"/>
                    <a:pt x="11797" y="2072"/>
                    <a:pt x="11671" y="2557"/>
                  </a:cubicBezTo>
                  <a:cubicBezTo>
                    <a:pt x="11371" y="3726"/>
                    <a:pt x="10560" y="4704"/>
                    <a:pt x="9767" y="5623"/>
                  </a:cubicBezTo>
                  <a:cubicBezTo>
                    <a:pt x="10026" y="5422"/>
                    <a:pt x="10276" y="5197"/>
                    <a:pt x="10510" y="4971"/>
                  </a:cubicBezTo>
                  <a:cubicBezTo>
                    <a:pt x="11170" y="4319"/>
                    <a:pt x="11772" y="3609"/>
                    <a:pt x="12323" y="2866"/>
                  </a:cubicBezTo>
                  <a:cubicBezTo>
                    <a:pt x="12741" y="2323"/>
                    <a:pt x="13918" y="1796"/>
                    <a:pt x="13492" y="3192"/>
                  </a:cubicBezTo>
                  <a:cubicBezTo>
                    <a:pt x="13492" y="3192"/>
                    <a:pt x="13935" y="2899"/>
                    <a:pt x="14152" y="3175"/>
                  </a:cubicBezTo>
                  <a:cubicBezTo>
                    <a:pt x="14403" y="3484"/>
                    <a:pt x="14127" y="3994"/>
                    <a:pt x="13793" y="4344"/>
                  </a:cubicBezTo>
                  <a:cubicBezTo>
                    <a:pt x="13985" y="4303"/>
                    <a:pt x="14236" y="4261"/>
                    <a:pt x="14328" y="4470"/>
                  </a:cubicBezTo>
                  <a:cubicBezTo>
                    <a:pt x="14562" y="5021"/>
                    <a:pt x="13810" y="5472"/>
                    <a:pt x="13217" y="5999"/>
                  </a:cubicBezTo>
                  <a:cubicBezTo>
                    <a:pt x="12649" y="6500"/>
                    <a:pt x="12030" y="6934"/>
                    <a:pt x="11371" y="7293"/>
                  </a:cubicBezTo>
                  <a:cubicBezTo>
                    <a:pt x="11997" y="7135"/>
                    <a:pt x="12632" y="7018"/>
                    <a:pt x="13275" y="6926"/>
                  </a:cubicBezTo>
                  <a:cubicBezTo>
                    <a:pt x="13601" y="6834"/>
                    <a:pt x="13935" y="6801"/>
                    <a:pt x="14269" y="6817"/>
                  </a:cubicBezTo>
                  <a:cubicBezTo>
                    <a:pt x="14612" y="6759"/>
                    <a:pt x="14996" y="7285"/>
                    <a:pt x="14754" y="7669"/>
                  </a:cubicBezTo>
                  <a:cubicBezTo>
                    <a:pt x="14604" y="7920"/>
                    <a:pt x="14478" y="7962"/>
                    <a:pt x="14052" y="8171"/>
                  </a:cubicBezTo>
                  <a:cubicBezTo>
                    <a:pt x="14161" y="8304"/>
                    <a:pt x="14954" y="8379"/>
                    <a:pt x="14487" y="8856"/>
                  </a:cubicBezTo>
                  <a:cubicBezTo>
                    <a:pt x="13918" y="9432"/>
                    <a:pt x="12607" y="9123"/>
                    <a:pt x="11755" y="8948"/>
                  </a:cubicBezTo>
                  <a:lnTo>
                    <a:pt x="11680" y="8931"/>
                  </a:lnTo>
                  <a:lnTo>
                    <a:pt x="11939" y="9048"/>
                  </a:lnTo>
                  <a:cubicBezTo>
                    <a:pt x="12490" y="9298"/>
                    <a:pt x="13751" y="9658"/>
                    <a:pt x="13626" y="10242"/>
                  </a:cubicBezTo>
                  <a:cubicBezTo>
                    <a:pt x="13501" y="10861"/>
                    <a:pt x="12732" y="10769"/>
                    <a:pt x="12181" y="10811"/>
                  </a:cubicBezTo>
                  <a:cubicBezTo>
                    <a:pt x="12181" y="10811"/>
                    <a:pt x="13217" y="11379"/>
                    <a:pt x="12356" y="11746"/>
                  </a:cubicBezTo>
                  <a:cubicBezTo>
                    <a:pt x="11880" y="11955"/>
                    <a:pt x="11070" y="11470"/>
                    <a:pt x="11471" y="11905"/>
                  </a:cubicBezTo>
                  <a:cubicBezTo>
                    <a:pt x="11621" y="12080"/>
                    <a:pt x="11797" y="12289"/>
                    <a:pt x="11847" y="12481"/>
                  </a:cubicBezTo>
                  <a:cubicBezTo>
                    <a:pt x="11930" y="12648"/>
                    <a:pt x="11880" y="12724"/>
                    <a:pt x="11805" y="12740"/>
                  </a:cubicBezTo>
                  <a:close/>
                  <a:moveTo>
                    <a:pt x="6107" y="702"/>
                  </a:moveTo>
                  <a:lnTo>
                    <a:pt x="6107" y="702"/>
                  </a:lnTo>
                  <a:cubicBezTo>
                    <a:pt x="6074" y="644"/>
                    <a:pt x="6041" y="610"/>
                    <a:pt x="6107" y="702"/>
                  </a:cubicBezTo>
                  <a:close/>
                  <a:moveTo>
                    <a:pt x="6107" y="2657"/>
                  </a:moveTo>
                  <a:close/>
                  <a:moveTo>
                    <a:pt x="13543" y="2732"/>
                  </a:moveTo>
                  <a:cubicBezTo>
                    <a:pt x="13584" y="2674"/>
                    <a:pt x="13576" y="2682"/>
                    <a:pt x="13526" y="2682"/>
                  </a:cubicBezTo>
                  <a:cubicBezTo>
                    <a:pt x="13543" y="2699"/>
                    <a:pt x="13543" y="2715"/>
                    <a:pt x="13551" y="2732"/>
                  </a:cubicBezTo>
                  <a:close/>
                  <a:moveTo>
                    <a:pt x="9599" y="3426"/>
                  </a:moveTo>
                  <a:lnTo>
                    <a:pt x="9599" y="3426"/>
                  </a:lnTo>
                  <a:lnTo>
                    <a:pt x="9583" y="3459"/>
                  </a:lnTo>
                  <a:close/>
                  <a:moveTo>
                    <a:pt x="13300" y="8455"/>
                  </a:moveTo>
                  <a:lnTo>
                    <a:pt x="13300" y="8455"/>
                  </a:lnTo>
                  <a:lnTo>
                    <a:pt x="13292" y="8455"/>
                  </a:lnTo>
                  <a:lnTo>
                    <a:pt x="13292" y="8455"/>
                  </a:lnTo>
                  <a:close/>
                  <a:moveTo>
                    <a:pt x="12390" y="9349"/>
                  </a:moveTo>
                  <a:lnTo>
                    <a:pt x="12365" y="9340"/>
                  </a:lnTo>
                  <a:lnTo>
                    <a:pt x="12398" y="9357"/>
                  </a:lnTo>
                  <a:close/>
                  <a:moveTo>
                    <a:pt x="2473" y="11019"/>
                  </a:moveTo>
                  <a:close/>
                  <a:moveTo>
                    <a:pt x="11763" y="12615"/>
                  </a:moveTo>
                  <a:close/>
                  <a:moveTo>
                    <a:pt x="6483" y="13501"/>
                  </a:moveTo>
                  <a:lnTo>
                    <a:pt x="6458" y="13492"/>
                  </a:lnTo>
                  <a:cubicBezTo>
                    <a:pt x="6458" y="13492"/>
                    <a:pt x="6467" y="13501"/>
                    <a:pt x="6475" y="135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34"/>
            <p:cNvSpPr/>
            <p:nvPr/>
          </p:nvSpPr>
          <p:spPr>
            <a:xfrm>
              <a:off x="7738436" y="3038863"/>
              <a:ext cx="540728" cy="524006"/>
            </a:xfrm>
            <a:custGeom>
              <a:avLst/>
              <a:gdLst/>
              <a:ahLst/>
              <a:cxnLst/>
              <a:rect l="l" t="t" r="r" b="b"/>
              <a:pathLst>
                <a:path w="10962" h="10623" extrusionOk="0">
                  <a:moveTo>
                    <a:pt x="4358" y="0"/>
                  </a:moveTo>
                  <a:cubicBezTo>
                    <a:pt x="4281" y="0"/>
                    <a:pt x="4209" y="110"/>
                    <a:pt x="4186" y="463"/>
                  </a:cubicBezTo>
                  <a:cubicBezTo>
                    <a:pt x="4171" y="727"/>
                    <a:pt x="4269" y="1039"/>
                    <a:pt x="4220" y="1039"/>
                  </a:cubicBezTo>
                  <a:cubicBezTo>
                    <a:pt x="4189" y="1039"/>
                    <a:pt x="4095" y="908"/>
                    <a:pt x="3868" y="547"/>
                  </a:cubicBezTo>
                  <a:cubicBezTo>
                    <a:pt x="3729" y="323"/>
                    <a:pt x="3625" y="243"/>
                    <a:pt x="3549" y="243"/>
                  </a:cubicBezTo>
                  <a:cubicBezTo>
                    <a:pt x="3407" y="243"/>
                    <a:pt x="3365" y="525"/>
                    <a:pt x="3376" y="672"/>
                  </a:cubicBezTo>
                  <a:cubicBezTo>
                    <a:pt x="3376" y="705"/>
                    <a:pt x="3384" y="730"/>
                    <a:pt x="3384" y="755"/>
                  </a:cubicBezTo>
                  <a:cubicBezTo>
                    <a:pt x="3410" y="998"/>
                    <a:pt x="3411" y="1066"/>
                    <a:pt x="3405" y="1066"/>
                  </a:cubicBezTo>
                  <a:cubicBezTo>
                    <a:pt x="3397" y="1066"/>
                    <a:pt x="3376" y="956"/>
                    <a:pt x="3376" y="956"/>
                  </a:cubicBezTo>
                  <a:cubicBezTo>
                    <a:pt x="3149" y="612"/>
                    <a:pt x="2999" y="478"/>
                    <a:pt x="2909" y="478"/>
                  </a:cubicBezTo>
                  <a:cubicBezTo>
                    <a:pt x="2672" y="478"/>
                    <a:pt x="2860" y="1414"/>
                    <a:pt x="3175" y="1875"/>
                  </a:cubicBezTo>
                  <a:cubicBezTo>
                    <a:pt x="3534" y="2384"/>
                    <a:pt x="3902" y="2877"/>
                    <a:pt x="4303" y="3362"/>
                  </a:cubicBezTo>
                  <a:lnTo>
                    <a:pt x="4955" y="4064"/>
                  </a:lnTo>
                  <a:cubicBezTo>
                    <a:pt x="5187" y="4402"/>
                    <a:pt x="5523" y="4700"/>
                    <a:pt x="5669" y="4700"/>
                  </a:cubicBezTo>
                  <a:cubicBezTo>
                    <a:pt x="5754" y="4700"/>
                    <a:pt x="5774" y="4599"/>
                    <a:pt x="5673" y="4348"/>
                  </a:cubicBezTo>
                  <a:cubicBezTo>
                    <a:pt x="5339" y="3629"/>
                    <a:pt x="5188" y="2618"/>
                    <a:pt x="4971" y="1683"/>
                  </a:cubicBezTo>
                  <a:cubicBezTo>
                    <a:pt x="4879" y="1282"/>
                    <a:pt x="4938" y="1123"/>
                    <a:pt x="4579" y="229"/>
                  </a:cubicBezTo>
                  <a:cubicBezTo>
                    <a:pt x="4539" y="140"/>
                    <a:pt x="4445" y="0"/>
                    <a:pt x="4358" y="0"/>
                  </a:cubicBezTo>
                  <a:close/>
                  <a:moveTo>
                    <a:pt x="1946" y="2251"/>
                  </a:moveTo>
                  <a:cubicBezTo>
                    <a:pt x="1720" y="2251"/>
                    <a:pt x="1707" y="2543"/>
                    <a:pt x="1797" y="2702"/>
                  </a:cubicBezTo>
                  <a:cubicBezTo>
                    <a:pt x="1849" y="2784"/>
                    <a:pt x="1858" y="2814"/>
                    <a:pt x="1840" y="2814"/>
                  </a:cubicBezTo>
                  <a:cubicBezTo>
                    <a:pt x="1804" y="2814"/>
                    <a:pt x="1658" y="2688"/>
                    <a:pt x="1546" y="2627"/>
                  </a:cubicBezTo>
                  <a:lnTo>
                    <a:pt x="1546" y="2627"/>
                  </a:lnTo>
                  <a:cubicBezTo>
                    <a:pt x="1546" y="2627"/>
                    <a:pt x="1546" y="2627"/>
                    <a:pt x="1546" y="2627"/>
                  </a:cubicBezTo>
                  <a:cubicBezTo>
                    <a:pt x="1547" y="2627"/>
                    <a:pt x="1137" y="2414"/>
                    <a:pt x="950" y="2414"/>
                  </a:cubicBezTo>
                  <a:cubicBezTo>
                    <a:pt x="821" y="2414"/>
                    <a:pt x="800" y="2518"/>
                    <a:pt x="1103" y="2869"/>
                  </a:cubicBezTo>
                  <a:cubicBezTo>
                    <a:pt x="1436" y="3237"/>
                    <a:pt x="1491" y="3335"/>
                    <a:pt x="1454" y="3335"/>
                  </a:cubicBezTo>
                  <a:cubicBezTo>
                    <a:pt x="1411" y="3335"/>
                    <a:pt x="1245" y="3203"/>
                    <a:pt x="1245" y="3203"/>
                  </a:cubicBezTo>
                  <a:cubicBezTo>
                    <a:pt x="1226" y="3203"/>
                    <a:pt x="1207" y="3202"/>
                    <a:pt x="1189" y="3202"/>
                  </a:cubicBezTo>
                  <a:cubicBezTo>
                    <a:pt x="500" y="3202"/>
                    <a:pt x="1095" y="3663"/>
                    <a:pt x="1095" y="3663"/>
                  </a:cubicBezTo>
                  <a:lnTo>
                    <a:pt x="1112" y="3671"/>
                  </a:lnTo>
                  <a:lnTo>
                    <a:pt x="1120" y="3671"/>
                  </a:lnTo>
                  <a:cubicBezTo>
                    <a:pt x="1838" y="4130"/>
                    <a:pt x="3125" y="4548"/>
                    <a:pt x="3125" y="4548"/>
                  </a:cubicBezTo>
                  <a:cubicBezTo>
                    <a:pt x="3701" y="4740"/>
                    <a:pt x="4320" y="4983"/>
                    <a:pt x="4478" y="5049"/>
                  </a:cubicBezTo>
                  <a:cubicBezTo>
                    <a:pt x="4648" y="5130"/>
                    <a:pt x="4760" y="5162"/>
                    <a:pt x="4829" y="5162"/>
                  </a:cubicBezTo>
                  <a:cubicBezTo>
                    <a:pt x="5061" y="5162"/>
                    <a:pt x="4801" y="4791"/>
                    <a:pt x="4620" y="4623"/>
                  </a:cubicBezTo>
                  <a:cubicBezTo>
                    <a:pt x="3777" y="3830"/>
                    <a:pt x="3167" y="2744"/>
                    <a:pt x="2114" y="2293"/>
                  </a:cubicBezTo>
                  <a:cubicBezTo>
                    <a:pt x="2048" y="2264"/>
                    <a:pt x="1993" y="2251"/>
                    <a:pt x="1946" y="2251"/>
                  </a:cubicBezTo>
                  <a:close/>
                  <a:moveTo>
                    <a:pt x="6905" y="542"/>
                  </a:moveTo>
                  <a:cubicBezTo>
                    <a:pt x="6796" y="542"/>
                    <a:pt x="6665" y="700"/>
                    <a:pt x="6625" y="789"/>
                  </a:cubicBezTo>
                  <a:cubicBezTo>
                    <a:pt x="6416" y="1223"/>
                    <a:pt x="6208" y="3337"/>
                    <a:pt x="6208" y="3337"/>
                  </a:cubicBezTo>
                  <a:cubicBezTo>
                    <a:pt x="6199" y="3988"/>
                    <a:pt x="6141" y="4289"/>
                    <a:pt x="6166" y="4506"/>
                  </a:cubicBezTo>
                  <a:cubicBezTo>
                    <a:pt x="5999" y="5033"/>
                    <a:pt x="6216" y="5108"/>
                    <a:pt x="6216" y="5108"/>
                  </a:cubicBezTo>
                  <a:cubicBezTo>
                    <a:pt x="6318" y="5138"/>
                    <a:pt x="6349" y="5200"/>
                    <a:pt x="6380" y="5200"/>
                  </a:cubicBezTo>
                  <a:cubicBezTo>
                    <a:pt x="6417" y="5200"/>
                    <a:pt x="6457" y="5111"/>
                    <a:pt x="6625" y="4774"/>
                  </a:cubicBezTo>
                  <a:cubicBezTo>
                    <a:pt x="6650" y="4724"/>
                    <a:pt x="6659" y="4715"/>
                    <a:pt x="6667" y="4690"/>
                  </a:cubicBezTo>
                  <a:cubicBezTo>
                    <a:pt x="7210" y="3788"/>
                    <a:pt x="7887" y="3011"/>
                    <a:pt x="8355" y="2100"/>
                  </a:cubicBezTo>
                  <a:cubicBezTo>
                    <a:pt x="8380" y="2059"/>
                    <a:pt x="8396" y="2025"/>
                    <a:pt x="8413" y="1983"/>
                  </a:cubicBezTo>
                  <a:lnTo>
                    <a:pt x="8413" y="1983"/>
                  </a:lnTo>
                  <a:cubicBezTo>
                    <a:pt x="8413" y="1984"/>
                    <a:pt x="8413" y="1984"/>
                    <a:pt x="8413" y="1984"/>
                  </a:cubicBezTo>
                  <a:cubicBezTo>
                    <a:pt x="8411" y="1984"/>
                    <a:pt x="8721" y="1596"/>
                    <a:pt x="8605" y="1323"/>
                  </a:cubicBezTo>
                  <a:cubicBezTo>
                    <a:pt x="8558" y="1207"/>
                    <a:pt x="8487" y="1160"/>
                    <a:pt x="8402" y="1160"/>
                  </a:cubicBezTo>
                  <a:cubicBezTo>
                    <a:pt x="8146" y="1160"/>
                    <a:pt x="7762" y="1598"/>
                    <a:pt x="7511" y="1900"/>
                  </a:cubicBezTo>
                  <a:cubicBezTo>
                    <a:pt x="7491" y="1924"/>
                    <a:pt x="7445" y="2021"/>
                    <a:pt x="7434" y="2021"/>
                  </a:cubicBezTo>
                  <a:cubicBezTo>
                    <a:pt x="7423" y="2021"/>
                    <a:pt x="7452" y="1912"/>
                    <a:pt x="7594" y="1491"/>
                  </a:cubicBezTo>
                  <a:cubicBezTo>
                    <a:pt x="7690" y="1227"/>
                    <a:pt x="7709" y="657"/>
                    <a:pt x="7541" y="657"/>
                  </a:cubicBezTo>
                  <a:cubicBezTo>
                    <a:pt x="7476" y="657"/>
                    <a:pt x="7381" y="744"/>
                    <a:pt x="7252" y="973"/>
                  </a:cubicBezTo>
                  <a:cubicBezTo>
                    <a:pt x="7084" y="1266"/>
                    <a:pt x="7020" y="1362"/>
                    <a:pt x="7004" y="1362"/>
                  </a:cubicBezTo>
                  <a:cubicBezTo>
                    <a:pt x="6981" y="1362"/>
                    <a:pt x="7063" y="1151"/>
                    <a:pt x="7068" y="1056"/>
                  </a:cubicBezTo>
                  <a:cubicBezTo>
                    <a:pt x="7080" y="663"/>
                    <a:pt x="7001" y="542"/>
                    <a:pt x="6905" y="542"/>
                  </a:cubicBezTo>
                  <a:close/>
                  <a:moveTo>
                    <a:pt x="623" y="5354"/>
                  </a:moveTo>
                  <a:cubicBezTo>
                    <a:pt x="184" y="5354"/>
                    <a:pt x="384" y="5574"/>
                    <a:pt x="477" y="5651"/>
                  </a:cubicBezTo>
                  <a:cubicBezTo>
                    <a:pt x="619" y="5759"/>
                    <a:pt x="777" y="5851"/>
                    <a:pt x="953" y="5918"/>
                  </a:cubicBezTo>
                  <a:lnTo>
                    <a:pt x="1036" y="5952"/>
                  </a:lnTo>
                  <a:cubicBezTo>
                    <a:pt x="702" y="6044"/>
                    <a:pt x="1" y="6286"/>
                    <a:pt x="978" y="6495"/>
                  </a:cubicBezTo>
                  <a:cubicBezTo>
                    <a:pt x="1404" y="6578"/>
                    <a:pt x="661" y="6887"/>
                    <a:pt x="928" y="7004"/>
                  </a:cubicBezTo>
                  <a:cubicBezTo>
                    <a:pt x="1113" y="7090"/>
                    <a:pt x="1340" y="7125"/>
                    <a:pt x="1589" y="7125"/>
                  </a:cubicBezTo>
                  <a:cubicBezTo>
                    <a:pt x="2801" y="7125"/>
                    <a:pt x="4537" y="6286"/>
                    <a:pt x="4537" y="6286"/>
                  </a:cubicBezTo>
                  <a:cubicBezTo>
                    <a:pt x="5071" y="6144"/>
                    <a:pt x="4729" y="5902"/>
                    <a:pt x="4570" y="5868"/>
                  </a:cubicBezTo>
                  <a:cubicBezTo>
                    <a:pt x="3944" y="5759"/>
                    <a:pt x="3392" y="5676"/>
                    <a:pt x="2808" y="5584"/>
                  </a:cubicBezTo>
                  <a:cubicBezTo>
                    <a:pt x="2808" y="5584"/>
                    <a:pt x="2682" y="5484"/>
                    <a:pt x="744" y="5358"/>
                  </a:cubicBezTo>
                  <a:cubicBezTo>
                    <a:pt x="699" y="5355"/>
                    <a:pt x="659" y="5354"/>
                    <a:pt x="623" y="5354"/>
                  </a:cubicBezTo>
                  <a:close/>
                  <a:moveTo>
                    <a:pt x="5297" y="6715"/>
                  </a:moveTo>
                  <a:cubicBezTo>
                    <a:pt x="5256" y="6715"/>
                    <a:pt x="5192" y="6743"/>
                    <a:pt x="5097" y="6812"/>
                  </a:cubicBezTo>
                  <a:cubicBezTo>
                    <a:pt x="4236" y="7414"/>
                    <a:pt x="3476" y="7764"/>
                    <a:pt x="2707" y="8174"/>
                  </a:cubicBezTo>
                  <a:cubicBezTo>
                    <a:pt x="2206" y="8441"/>
                    <a:pt x="1772" y="8658"/>
                    <a:pt x="2214" y="8792"/>
                  </a:cubicBezTo>
                  <a:cubicBezTo>
                    <a:pt x="2457" y="8792"/>
                    <a:pt x="2699" y="8742"/>
                    <a:pt x="2924" y="8650"/>
                  </a:cubicBezTo>
                  <a:lnTo>
                    <a:pt x="3050" y="8600"/>
                  </a:lnTo>
                  <a:lnTo>
                    <a:pt x="3050" y="8600"/>
                  </a:lnTo>
                  <a:cubicBezTo>
                    <a:pt x="2192" y="9214"/>
                    <a:pt x="2234" y="9336"/>
                    <a:pt x="2410" y="9336"/>
                  </a:cubicBezTo>
                  <a:cubicBezTo>
                    <a:pt x="2492" y="9336"/>
                    <a:pt x="2604" y="9309"/>
                    <a:pt x="2666" y="9293"/>
                  </a:cubicBezTo>
                  <a:cubicBezTo>
                    <a:pt x="3735" y="9018"/>
                    <a:pt x="4503" y="8132"/>
                    <a:pt x="5163" y="7255"/>
                  </a:cubicBezTo>
                  <a:cubicBezTo>
                    <a:pt x="5275" y="7110"/>
                    <a:pt x="5450" y="6715"/>
                    <a:pt x="5297" y="6715"/>
                  </a:cubicBezTo>
                  <a:close/>
                  <a:moveTo>
                    <a:pt x="10036" y="2472"/>
                  </a:moveTo>
                  <a:cubicBezTo>
                    <a:pt x="9820" y="2472"/>
                    <a:pt x="9493" y="2612"/>
                    <a:pt x="9324" y="2777"/>
                  </a:cubicBezTo>
                  <a:cubicBezTo>
                    <a:pt x="8605" y="3496"/>
                    <a:pt x="7820" y="4181"/>
                    <a:pt x="7051" y="4882"/>
                  </a:cubicBezTo>
                  <a:cubicBezTo>
                    <a:pt x="7051" y="4882"/>
                    <a:pt x="7076" y="4941"/>
                    <a:pt x="6692" y="5233"/>
                  </a:cubicBezTo>
                  <a:cubicBezTo>
                    <a:pt x="6693" y="5232"/>
                    <a:pt x="6694" y="5232"/>
                    <a:pt x="6695" y="5232"/>
                  </a:cubicBezTo>
                  <a:lnTo>
                    <a:pt x="6695" y="5232"/>
                  </a:lnTo>
                  <a:cubicBezTo>
                    <a:pt x="6710" y="5232"/>
                    <a:pt x="6642" y="5375"/>
                    <a:pt x="6642" y="5375"/>
                  </a:cubicBezTo>
                  <a:cubicBezTo>
                    <a:pt x="6391" y="5475"/>
                    <a:pt x="6341" y="5609"/>
                    <a:pt x="6383" y="5726"/>
                  </a:cubicBezTo>
                  <a:cubicBezTo>
                    <a:pt x="6283" y="5768"/>
                    <a:pt x="6216" y="5826"/>
                    <a:pt x="6216" y="5885"/>
                  </a:cubicBezTo>
                  <a:cubicBezTo>
                    <a:pt x="6157" y="5910"/>
                    <a:pt x="6082" y="5960"/>
                    <a:pt x="5957" y="6027"/>
                  </a:cubicBezTo>
                  <a:lnTo>
                    <a:pt x="5932" y="5918"/>
                  </a:lnTo>
                  <a:cubicBezTo>
                    <a:pt x="5808" y="5881"/>
                    <a:pt x="5743" y="5800"/>
                    <a:pt x="5704" y="5800"/>
                  </a:cubicBezTo>
                  <a:cubicBezTo>
                    <a:pt x="5656" y="5800"/>
                    <a:pt x="5647" y="5919"/>
                    <a:pt x="5614" y="6378"/>
                  </a:cubicBezTo>
                  <a:cubicBezTo>
                    <a:pt x="5523" y="7706"/>
                    <a:pt x="5255" y="8475"/>
                    <a:pt x="5038" y="9460"/>
                  </a:cubicBezTo>
                  <a:cubicBezTo>
                    <a:pt x="4957" y="9815"/>
                    <a:pt x="4692" y="10623"/>
                    <a:pt x="4957" y="10623"/>
                  </a:cubicBezTo>
                  <a:cubicBezTo>
                    <a:pt x="4992" y="10623"/>
                    <a:pt x="5035" y="10609"/>
                    <a:pt x="5088" y="10580"/>
                  </a:cubicBezTo>
                  <a:cubicBezTo>
                    <a:pt x="5280" y="10471"/>
                    <a:pt x="5280" y="10221"/>
                    <a:pt x="5422" y="10154"/>
                  </a:cubicBezTo>
                  <a:cubicBezTo>
                    <a:pt x="5433" y="10149"/>
                    <a:pt x="5444" y="10146"/>
                    <a:pt x="5456" y="10146"/>
                  </a:cubicBezTo>
                  <a:cubicBezTo>
                    <a:pt x="5550" y="10146"/>
                    <a:pt x="5664" y="10299"/>
                    <a:pt x="5773" y="10299"/>
                  </a:cubicBezTo>
                  <a:cubicBezTo>
                    <a:pt x="5825" y="10299"/>
                    <a:pt x="5876" y="10264"/>
                    <a:pt x="5924" y="10162"/>
                  </a:cubicBezTo>
                  <a:cubicBezTo>
                    <a:pt x="6358" y="9218"/>
                    <a:pt x="6266" y="7940"/>
                    <a:pt x="6149" y="6779"/>
                  </a:cubicBezTo>
                  <a:lnTo>
                    <a:pt x="6149" y="6779"/>
                  </a:lnTo>
                  <a:cubicBezTo>
                    <a:pt x="6667" y="7689"/>
                    <a:pt x="7411" y="8617"/>
                    <a:pt x="8020" y="9335"/>
                  </a:cubicBezTo>
                  <a:cubicBezTo>
                    <a:pt x="8208" y="9554"/>
                    <a:pt x="8331" y="9635"/>
                    <a:pt x="8409" y="9635"/>
                  </a:cubicBezTo>
                  <a:cubicBezTo>
                    <a:pt x="8601" y="9635"/>
                    <a:pt x="8522" y="9140"/>
                    <a:pt x="8480" y="9009"/>
                  </a:cubicBezTo>
                  <a:cubicBezTo>
                    <a:pt x="8463" y="8959"/>
                    <a:pt x="8338" y="8508"/>
                    <a:pt x="8288" y="8399"/>
                  </a:cubicBezTo>
                  <a:lnTo>
                    <a:pt x="8288" y="8399"/>
                  </a:lnTo>
                  <a:cubicBezTo>
                    <a:pt x="8703" y="8773"/>
                    <a:pt x="9041" y="8825"/>
                    <a:pt x="9197" y="8825"/>
                  </a:cubicBezTo>
                  <a:cubicBezTo>
                    <a:pt x="9257" y="8825"/>
                    <a:pt x="9290" y="8817"/>
                    <a:pt x="9290" y="8817"/>
                  </a:cubicBezTo>
                  <a:cubicBezTo>
                    <a:pt x="9474" y="8525"/>
                    <a:pt x="9182" y="8282"/>
                    <a:pt x="8956" y="8048"/>
                  </a:cubicBezTo>
                  <a:cubicBezTo>
                    <a:pt x="8945" y="8038"/>
                    <a:pt x="8947" y="8033"/>
                    <a:pt x="8960" y="8033"/>
                  </a:cubicBezTo>
                  <a:cubicBezTo>
                    <a:pt x="9027" y="8033"/>
                    <a:pt x="9405" y="8170"/>
                    <a:pt x="9707" y="8170"/>
                  </a:cubicBezTo>
                  <a:cubicBezTo>
                    <a:pt x="9902" y="8170"/>
                    <a:pt x="10066" y="8112"/>
                    <a:pt x="10092" y="7923"/>
                  </a:cubicBezTo>
                  <a:cubicBezTo>
                    <a:pt x="10126" y="7589"/>
                    <a:pt x="8079" y="6946"/>
                    <a:pt x="7519" y="6628"/>
                  </a:cubicBezTo>
                  <a:lnTo>
                    <a:pt x="6934" y="6344"/>
                  </a:lnTo>
                  <a:cubicBezTo>
                    <a:pt x="6809" y="6252"/>
                    <a:pt x="6684" y="6160"/>
                    <a:pt x="6567" y="6069"/>
                  </a:cubicBezTo>
                  <a:lnTo>
                    <a:pt x="6592" y="6069"/>
                  </a:lnTo>
                  <a:lnTo>
                    <a:pt x="6784" y="6085"/>
                  </a:lnTo>
                  <a:cubicBezTo>
                    <a:pt x="8104" y="6269"/>
                    <a:pt x="9140" y="6754"/>
                    <a:pt x="10460" y="6795"/>
                  </a:cubicBezTo>
                  <a:cubicBezTo>
                    <a:pt x="10819" y="6795"/>
                    <a:pt x="10861" y="6436"/>
                    <a:pt x="10660" y="6328"/>
                  </a:cubicBezTo>
                  <a:cubicBezTo>
                    <a:pt x="10412" y="6187"/>
                    <a:pt x="10348" y="6151"/>
                    <a:pt x="10349" y="6151"/>
                  </a:cubicBezTo>
                  <a:lnTo>
                    <a:pt x="10349" y="6151"/>
                  </a:lnTo>
                  <a:cubicBezTo>
                    <a:pt x="10349" y="6151"/>
                    <a:pt x="10426" y="6194"/>
                    <a:pt x="10426" y="6194"/>
                  </a:cubicBezTo>
                  <a:cubicBezTo>
                    <a:pt x="10861" y="6027"/>
                    <a:pt x="10752" y="5860"/>
                    <a:pt x="10752" y="5860"/>
                  </a:cubicBezTo>
                  <a:cubicBezTo>
                    <a:pt x="10642" y="5698"/>
                    <a:pt x="10444" y="5650"/>
                    <a:pt x="10208" y="5650"/>
                  </a:cubicBezTo>
                  <a:cubicBezTo>
                    <a:pt x="9871" y="5650"/>
                    <a:pt x="9458" y="5750"/>
                    <a:pt x="9123" y="5759"/>
                  </a:cubicBezTo>
                  <a:cubicBezTo>
                    <a:pt x="8714" y="5768"/>
                    <a:pt x="8304" y="5801"/>
                    <a:pt x="7895" y="5810"/>
                  </a:cubicBezTo>
                  <a:lnTo>
                    <a:pt x="7469" y="5768"/>
                  </a:lnTo>
                  <a:cubicBezTo>
                    <a:pt x="8096" y="5559"/>
                    <a:pt x="8714" y="5216"/>
                    <a:pt x="9307" y="4907"/>
                  </a:cubicBezTo>
                  <a:cubicBezTo>
                    <a:pt x="9416" y="4857"/>
                    <a:pt x="9524" y="4790"/>
                    <a:pt x="9624" y="4715"/>
                  </a:cubicBezTo>
                  <a:cubicBezTo>
                    <a:pt x="10201" y="4356"/>
                    <a:pt x="10034" y="3988"/>
                    <a:pt x="10034" y="3988"/>
                  </a:cubicBezTo>
                  <a:cubicBezTo>
                    <a:pt x="10468" y="3679"/>
                    <a:pt x="10961" y="3454"/>
                    <a:pt x="10944" y="3095"/>
                  </a:cubicBezTo>
                  <a:cubicBezTo>
                    <a:pt x="10933" y="2894"/>
                    <a:pt x="10826" y="2827"/>
                    <a:pt x="10689" y="2827"/>
                  </a:cubicBezTo>
                  <a:cubicBezTo>
                    <a:pt x="10414" y="2827"/>
                    <a:pt x="10017" y="3095"/>
                    <a:pt x="10017" y="3095"/>
                  </a:cubicBezTo>
                  <a:cubicBezTo>
                    <a:pt x="10371" y="2632"/>
                    <a:pt x="10268" y="2472"/>
                    <a:pt x="10036" y="247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34"/>
            <p:cNvSpPr/>
            <p:nvPr/>
          </p:nvSpPr>
          <p:spPr>
            <a:xfrm>
              <a:off x="7957253" y="3239676"/>
              <a:ext cx="152915" cy="157503"/>
            </a:xfrm>
            <a:custGeom>
              <a:avLst/>
              <a:gdLst/>
              <a:ahLst/>
              <a:cxnLst/>
              <a:rect l="l" t="t" r="r" b="b"/>
              <a:pathLst>
                <a:path w="3100" h="3193" extrusionOk="0">
                  <a:moveTo>
                    <a:pt x="168" y="1872"/>
                  </a:moveTo>
                  <a:cubicBezTo>
                    <a:pt x="1" y="1296"/>
                    <a:pt x="727" y="544"/>
                    <a:pt x="727" y="544"/>
                  </a:cubicBezTo>
                  <a:cubicBezTo>
                    <a:pt x="811" y="427"/>
                    <a:pt x="928" y="343"/>
                    <a:pt x="1062" y="285"/>
                  </a:cubicBezTo>
                  <a:cubicBezTo>
                    <a:pt x="1630" y="1"/>
                    <a:pt x="2356" y="352"/>
                    <a:pt x="2599" y="845"/>
                  </a:cubicBezTo>
                  <a:cubicBezTo>
                    <a:pt x="3100" y="1864"/>
                    <a:pt x="1730" y="3192"/>
                    <a:pt x="635" y="2474"/>
                  </a:cubicBezTo>
                  <a:cubicBezTo>
                    <a:pt x="393" y="2315"/>
                    <a:pt x="184" y="1931"/>
                    <a:pt x="184" y="1931"/>
                  </a:cubicBezTo>
                  <a:cubicBezTo>
                    <a:pt x="176" y="1906"/>
                    <a:pt x="176" y="1906"/>
                    <a:pt x="168" y="18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51" name="Google Shape;1051;p34"/>
            <p:cNvGrpSpPr/>
            <p:nvPr/>
          </p:nvGrpSpPr>
          <p:grpSpPr>
            <a:xfrm>
              <a:off x="9144467" y="2877464"/>
              <a:ext cx="656500" cy="658177"/>
              <a:chOff x="9144467" y="2877464"/>
              <a:chExt cx="656500" cy="658177"/>
            </a:xfrm>
          </p:grpSpPr>
          <p:sp>
            <p:nvSpPr>
              <p:cNvPr id="1052" name="Google Shape;1052;p34"/>
              <p:cNvSpPr/>
              <p:nvPr/>
            </p:nvSpPr>
            <p:spPr>
              <a:xfrm>
                <a:off x="9144467" y="2877464"/>
                <a:ext cx="656500" cy="658177"/>
              </a:xfrm>
              <a:custGeom>
                <a:avLst/>
                <a:gdLst/>
                <a:ahLst/>
                <a:cxnLst/>
                <a:rect l="l" t="t" r="r" b="b"/>
                <a:pathLst>
                  <a:path w="13309" h="13343" extrusionOk="0">
                    <a:moveTo>
                      <a:pt x="5765" y="2649"/>
                    </a:moveTo>
                    <a:cubicBezTo>
                      <a:pt x="5765" y="1997"/>
                      <a:pt x="5865" y="1354"/>
                      <a:pt x="6199" y="769"/>
                    </a:cubicBezTo>
                    <a:cubicBezTo>
                      <a:pt x="6233" y="711"/>
                      <a:pt x="6274" y="652"/>
                      <a:pt x="6308" y="594"/>
                    </a:cubicBezTo>
                    <a:cubicBezTo>
                      <a:pt x="6341" y="544"/>
                      <a:pt x="6366" y="510"/>
                      <a:pt x="6400" y="469"/>
                    </a:cubicBezTo>
                    <a:cubicBezTo>
                      <a:pt x="6433" y="427"/>
                      <a:pt x="6442" y="418"/>
                      <a:pt x="6467" y="385"/>
                    </a:cubicBezTo>
                    <a:cubicBezTo>
                      <a:pt x="6650" y="151"/>
                      <a:pt x="6926" y="17"/>
                      <a:pt x="7227" y="9"/>
                    </a:cubicBezTo>
                    <a:cubicBezTo>
                      <a:pt x="7436" y="1"/>
                      <a:pt x="7636" y="101"/>
                      <a:pt x="7770" y="268"/>
                    </a:cubicBezTo>
                    <a:cubicBezTo>
                      <a:pt x="7929" y="494"/>
                      <a:pt x="7937" y="786"/>
                      <a:pt x="7954" y="1053"/>
                    </a:cubicBezTo>
                    <a:cubicBezTo>
                      <a:pt x="8129" y="936"/>
                      <a:pt x="8321" y="836"/>
                      <a:pt x="8513" y="736"/>
                    </a:cubicBezTo>
                    <a:cubicBezTo>
                      <a:pt x="9223" y="418"/>
                      <a:pt x="10059" y="736"/>
                      <a:pt x="10376" y="1454"/>
                    </a:cubicBezTo>
                    <a:cubicBezTo>
                      <a:pt x="10827" y="2390"/>
                      <a:pt x="10426" y="3509"/>
                      <a:pt x="9750" y="4403"/>
                    </a:cubicBezTo>
                    <a:cubicBezTo>
                      <a:pt x="10142" y="4286"/>
                      <a:pt x="10543" y="4220"/>
                      <a:pt x="10944" y="4220"/>
                    </a:cubicBezTo>
                    <a:cubicBezTo>
                      <a:pt x="11897" y="4236"/>
                      <a:pt x="12908" y="4738"/>
                      <a:pt x="13083" y="5615"/>
                    </a:cubicBezTo>
                    <a:cubicBezTo>
                      <a:pt x="13309" y="6676"/>
                      <a:pt x="12390" y="7854"/>
                      <a:pt x="11253" y="7962"/>
                    </a:cubicBezTo>
                    <a:cubicBezTo>
                      <a:pt x="11370" y="8146"/>
                      <a:pt x="11454" y="8346"/>
                      <a:pt x="11521" y="8564"/>
                    </a:cubicBezTo>
                    <a:cubicBezTo>
                      <a:pt x="11638" y="9073"/>
                      <a:pt x="11287" y="9574"/>
                      <a:pt x="10769" y="9641"/>
                    </a:cubicBezTo>
                    <a:cubicBezTo>
                      <a:pt x="10234" y="9708"/>
                      <a:pt x="9716" y="9524"/>
                      <a:pt x="9207" y="9224"/>
                    </a:cubicBezTo>
                    <a:cubicBezTo>
                      <a:pt x="9683" y="10092"/>
                      <a:pt x="9883" y="11195"/>
                      <a:pt x="9349" y="12072"/>
                    </a:cubicBezTo>
                    <a:cubicBezTo>
                      <a:pt x="9324" y="12106"/>
                      <a:pt x="9307" y="12131"/>
                      <a:pt x="9282" y="12156"/>
                    </a:cubicBezTo>
                    <a:cubicBezTo>
                      <a:pt x="8873" y="12615"/>
                      <a:pt x="7970" y="12540"/>
                      <a:pt x="7477" y="12097"/>
                    </a:cubicBezTo>
                    <a:cubicBezTo>
                      <a:pt x="7302" y="11939"/>
                      <a:pt x="7060" y="11696"/>
                      <a:pt x="7060" y="11696"/>
                    </a:cubicBezTo>
                    <a:lnTo>
                      <a:pt x="7043" y="11763"/>
                    </a:lnTo>
                    <a:cubicBezTo>
                      <a:pt x="6843" y="12432"/>
                      <a:pt x="6458" y="13342"/>
                      <a:pt x="5539" y="12816"/>
                    </a:cubicBezTo>
                    <a:cubicBezTo>
                      <a:pt x="4913" y="12448"/>
                      <a:pt x="4779" y="11605"/>
                      <a:pt x="4796" y="10995"/>
                    </a:cubicBezTo>
                    <a:cubicBezTo>
                      <a:pt x="4796" y="10903"/>
                      <a:pt x="4796" y="10819"/>
                      <a:pt x="4804" y="10727"/>
                    </a:cubicBezTo>
                    <a:cubicBezTo>
                      <a:pt x="4737" y="10828"/>
                      <a:pt x="4679" y="10928"/>
                      <a:pt x="4612" y="11028"/>
                    </a:cubicBezTo>
                    <a:cubicBezTo>
                      <a:pt x="4228" y="11605"/>
                      <a:pt x="3576" y="12089"/>
                      <a:pt x="2883" y="11788"/>
                    </a:cubicBezTo>
                    <a:cubicBezTo>
                      <a:pt x="2691" y="11705"/>
                      <a:pt x="2515" y="11579"/>
                      <a:pt x="2381" y="11412"/>
                    </a:cubicBezTo>
                    <a:cubicBezTo>
                      <a:pt x="2273" y="11320"/>
                      <a:pt x="2173" y="11212"/>
                      <a:pt x="2106" y="11087"/>
                    </a:cubicBezTo>
                    <a:cubicBezTo>
                      <a:pt x="1797" y="10560"/>
                      <a:pt x="1872" y="9875"/>
                      <a:pt x="2139" y="9357"/>
                    </a:cubicBezTo>
                    <a:cubicBezTo>
                      <a:pt x="2139" y="9357"/>
                      <a:pt x="1429" y="9566"/>
                      <a:pt x="1062" y="9508"/>
                    </a:cubicBezTo>
                    <a:cubicBezTo>
                      <a:pt x="410" y="9407"/>
                      <a:pt x="1" y="8756"/>
                      <a:pt x="193" y="8121"/>
                    </a:cubicBezTo>
                    <a:cubicBezTo>
                      <a:pt x="502" y="7010"/>
                      <a:pt x="1705" y="6325"/>
                      <a:pt x="2782" y="6049"/>
                    </a:cubicBezTo>
                    <a:cubicBezTo>
                      <a:pt x="1905" y="5915"/>
                      <a:pt x="1103" y="5456"/>
                      <a:pt x="552" y="4763"/>
                    </a:cubicBezTo>
                    <a:cubicBezTo>
                      <a:pt x="193" y="4295"/>
                      <a:pt x="226" y="3518"/>
                      <a:pt x="786" y="3217"/>
                    </a:cubicBezTo>
                    <a:cubicBezTo>
                      <a:pt x="1137" y="3025"/>
                      <a:pt x="1571" y="3025"/>
                      <a:pt x="1980" y="3058"/>
                    </a:cubicBezTo>
                    <a:lnTo>
                      <a:pt x="2189" y="3075"/>
                    </a:lnTo>
                    <a:lnTo>
                      <a:pt x="2173" y="3017"/>
                    </a:lnTo>
                    <a:cubicBezTo>
                      <a:pt x="1914" y="2006"/>
                      <a:pt x="2081" y="870"/>
                      <a:pt x="2966" y="302"/>
                    </a:cubicBezTo>
                    <a:cubicBezTo>
                      <a:pt x="3117" y="193"/>
                      <a:pt x="3300" y="134"/>
                      <a:pt x="3493" y="134"/>
                    </a:cubicBezTo>
                    <a:cubicBezTo>
                      <a:pt x="4061" y="143"/>
                      <a:pt x="4520" y="619"/>
                      <a:pt x="4846" y="1037"/>
                    </a:cubicBezTo>
                    <a:cubicBezTo>
                      <a:pt x="5239" y="1521"/>
                      <a:pt x="5548" y="2064"/>
                      <a:pt x="5765" y="264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3" name="Google Shape;1053;p34"/>
              <p:cNvSpPr/>
              <p:nvPr/>
            </p:nvSpPr>
            <p:spPr>
              <a:xfrm>
                <a:off x="9266726" y="2990596"/>
                <a:ext cx="384952" cy="434773"/>
              </a:xfrm>
              <a:custGeom>
                <a:avLst/>
                <a:gdLst/>
                <a:ahLst/>
                <a:cxnLst/>
                <a:rect l="l" t="t" r="r" b="b"/>
                <a:pathLst>
                  <a:path w="7804" h="8814" extrusionOk="0">
                    <a:moveTo>
                      <a:pt x="948" y="1768"/>
                    </a:moveTo>
                    <a:cubicBezTo>
                      <a:pt x="864" y="1768"/>
                      <a:pt x="761" y="1796"/>
                      <a:pt x="761" y="1796"/>
                    </a:cubicBezTo>
                    <a:lnTo>
                      <a:pt x="770" y="1881"/>
                    </a:lnTo>
                    <a:lnTo>
                      <a:pt x="770" y="1881"/>
                    </a:lnTo>
                    <a:lnTo>
                      <a:pt x="1037" y="1788"/>
                    </a:lnTo>
                    <a:cubicBezTo>
                      <a:pt x="1017" y="1773"/>
                      <a:pt x="984" y="1768"/>
                      <a:pt x="948" y="1768"/>
                    </a:cubicBezTo>
                    <a:close/>
                    <a:moveTo>
                      <a:pt x="770" y="1881"/>
                    </a:moveTo>
                    <a:lnTo>
                      <a:pt x="1" y="2147"/>
                    </a:lnTo>
                    <a:cubicBezTo>
                      <a:pt x="444" y="2465"/>
                      <a:pt x="920" y="2740"/>
                      <a:pt x="1396" y="3033"/>
                    </a:cubicBezTo>
                    <a:lnTo>
                      <a:pt x="1847" y="3334"/>
                    </a:lnTo>
                    <a:cubicBezTo>
                      <a:pt x="2009" y="3309"/>
                      <a:pt x="2173" y="3297"/>
                      <a:pt x="2336" y="3297"/>
                    </a:cubicBezTo>
                    <a:cubicBezTo>
                      <a:pt x="2432" y="3297"/>
                      <a:pt x="2528" y="3301"/>
                      <a:pt x="2624" y="3309"/>
                    </a:cubicBezTo>
                    <a:lnTo>
                      <a:pt x="2624" y="3309"/>
                    </a:lnTo>
                    <a:cubicBezTo>
                      <a:pt x="2501" y="3238"/>
                      <a:pt x="2376" y="3172"/>
                      <a:pt x="2248" y="3108"/>
                    </a:cubicBezTo>
                    <a:lnTo>
                      <a:pt x="1881" y="2882"/>
                    </a:lnTo>
                    <a:cubicBezTo>
                      <a:pt x="1747" y="2799"/>
                      <a:pt x="1622" y="2715"/>
                      <a:pt x="1505" y="2623"/>
                    </a:cubicBezTo>
                    <a:cubicBezTo>
                      <a:pt x="1196" y="2398"/>
                      <a:pt x="786" y="2039"/>
                      <a:pt x="786" y="2039"/>
                    </a:cubicBezTo>
                    <a:lnTo>
                      <a:pt x="770" y="1881"/>
                    </a:lnTo>
                    <a:close/>
                    <a:moveTo>
                      <a:pt x="4111" y="3400"/>
                    </a:moveTo>
                    <a:lnTo>
                      <a:pt x="4103" y="3425"/>
                    </a:lnTo>
                    <a:lnTo>
                      <a:pt x="4094" y="3450"/>
                    </a:lnTo>
                    <a:cubicBezTo>
                      <a:pt x="4098" y="3443"/>
                      <a:pt x="4101" y="3437"/>
                      <a:pt x="4104" y="3432"/>
                    </a:cubicBezTo>
                    <a:lnTo>
                      <a:pt x="4104" y="3432"/>
                    </a:lnTo>
                    <a:cubicBezTo>
                      <a:pt x="4104" y="3432"/>
                      <a:pt x="4104" y="3432"/>
                      <a:pt x="4104" y="3432"/>
                    </a:cubicBezTo>
                    <a:cubicBezTo>
                      <a:pt x="4106" y="3432"/>
                      <a:pt x="4113" y="3419"/>
                      <a:pt x="4112" y="3419"/>
                    </a:cubicBezTo>
                    <a:lnTo>
                      <a:pt x="4112" y="3419"/>
                    </a:lnTo>
                    <a:cubicBezTo>
                      <a:pt x="4111" y="3419"/>
                      <a:pt x="4109" y="3422"/>
                      <a:pt x="4104" y="3432"/>
                    </a:cubicBezTo>
                    <a:lnTo>
                      <a:pt x="4104" y="3432"/>
                    </a:lnTo>
                    <a:cubicBezTo>
                      <a:pt x="4103" y="3430"/>
                      <a:pt x="4105" y="3422"/>
                      <a:pt x="4111" y="3400"/>
                    </a:cubicBezTo>
                    <a:close/>
                    <a:moveTo>
                      <a:pt x="2624" y="3309"/>
                    </a:moveTo>
                    <a:cubicBezTo>
                      <a:pt x="2728" y="3369"/>
                      <a:pt x="2831" y="3432"/>
                      <a:pt x="2933" y="3501"/>
                    </a:cubicBezTo>
                    <a:cubicBezTo>
                      <a:pt x="3067" y="3601"/>
                      <a:pt x="3217" y="3676"/>
                      <a:pt x="3384" y="3726"/>
                    </a:cubicBezTo>
                    <a:cubicBezTo>
                      <a:pt x="3384" y="3726"/>
                      <a:pt x="3403" y="3749"/>
                      <a:pt x="3414" y="3749"/>
                    </a:cubicBezTo>
                    <a:cubicBezTo>
                      <a:pt x="3431" y="3749"/>
                      <a:pt x="3431" y="3698"/>
                      <a:pt x="3326" y="3442"/>
                    </a:cubicBezTo>
                    <a:cubicBezTo>
                      <a:pt x="3095" y="3374"/>
                      <a:pt x="2860" y="3330"/>
                      <a:pt x="2624" y="3309"/>
                    </a:cubicBezTo>
                    <a:close/>
                    <a:moveTo>
                      <a:pt x="6843" y="3450"/>
                    </a:moveTo>
                    <a:cubicBezTo>
                      <a:pt x="6676" y="3450"/>
                      <a:pt x="6517" y="3459"/>
                      <a:pt x="6358" y="3476"/>
                    </a:cubicBezTo>
                    <a:cubicBezTo>
                      <a:pt x="5857" y="3534"/>
                      <a:pt x="5047" y="3467"/>
                      <a:pt x="4963" y="4069"/>
                    </a:cubicBezTo>
                    <a:lnTo>
                      <a:pt x="4966" y="4070"/>
                    </a:lnTo>
                    <a:lnTo>
                      <a:pt x="4966" y="4070"/>
                    </a:lnTo>
                    <a:cubicBezTo>
                      <a:pt x="4996" y="4059"/>
                      <a:pt x="5065" y="4038"/>
                      <a:pt x="5197" y="3994"/>
                    </a:cubicBezTo>
                    <a:cubicBezTo>
                      <a:pt x="5548" y="3877"/>
                      <a:pt x="5899" y="3801"/>
                      <a:pt x="6267" y="3751"/>
                    </a:cubicBezTo>
                    <a:cubicBezTo>
                      <a:pt x="6601" y="3701"/>
                      <a:pt x="7804" y="3651"/>
                      <a:pt x="7804" y="3651"/>
                    </a:cubicBezTo>
                    <a:lnTo>
                      <a:pt x="7745" y="3567"/>
                    </a:lnTo>
                    <a:cubicBezTo>
                      <a:pt x="7444" y="3501"/>
                      <a:pt x="7144" y="3467"/>
                      <a:pt x="6843" y="3450"/>
                    </a:cubicBezTo>
                    <a:close/>
                    <a:moveTo>
                      <a:pt x="4955" y="4069"/>
                    </a:moveTo>
                    <a:cubicBezTo>
                      <a:pt x="4953" y="4069"/>
                      <a:pt x="4950" y="4070"/>
                      <a:pt x="4949" y="4071"/>
                    </a:cubicBezTo>
                    <a:lnTo>
                      <a:pt x="4949" y="4071"/>
                    </a:lnTo>
                    <a:lnTo>
                      <a:pt x="4955" y="4069"/>
                    </a:lnTo>
                    <a:close/>
                    <a:moveTo>
                      <a:pt x="4946" y="4080"/>
                    </a:moveTo>
                    <a:lnTo>
                      <a:pt x="4946" y="4080"/>
                    </a:lnTo>
                    <a:cubicBezTo>
                      <a:pt x="4946" y="4081"/>
                      <a:pt x="4948" y="4081"/>
                      <a:pt x="4951" y="4081"/>
                    </a:cubicBezTo>
                    <a:lnTo>
                      <a:pt x="4951" y="4081"/>
                    </a:lnTo>
                    <a:cubicBezTo>
                      <a:pt x="4949" y="4081"/>
                      <a:pt x="4947" y="4080"/>
                      <a:pt x="4946" y="4080"/>
                    </a:cubicBezTo>
                    <a:close/>
                    <a:moveTo>
                      <a:pt x="1313" y="4102"/>
                    </a:moveTo>
                    <a:cubicBezTo>
                      <a:pt x="1312" y="4102"/>
                      <a:pt x="1312" y="4102"/>
                      <a:pt x="1312" y="4102"/>
                    </a:cubicBezTo>
                    <a:lnTo>
                      <a:pt x="1312" y="4102"/>
                    </a:lnTo>
                    <a:cubicBezTo>
                      <a:pt x="1312" y="4102"/>
                      <a:pt x="1313" y="4102"/>
                      <a:pt x="1313" y="4102"/>
                    </a:cubicBezTo>
                    <a:close/>
                    <a:moveTo>
                      <a:pt x="4987" y="4083"/>
                    </a:moveTo>
                    <a:lnTo>
                      <a:pt x="4993" y="4086"/>
                    </a:lnTo>
                    <a:lnTo>
                      <a:pt x="4993" y="4086"/>
                    </a:lnTo>
                    <a:cubicBezTo>
                      <a:pt x="4982" y="4085"/>
                      <a:pt x="4971" y="4085"/>
                      <a:pt x="4963" y="4085"/>
                    </a:cubicBezTo>
                    <a:cubicBezTo>
                      <a:pt x="4960" y="4128"/>
                      <a:pt x="4975" y="4141"/>
                      <a:pt x="4993" y="4141"/>
                    </a:cubicBezTo>
                    <a:cubicBezTo>
                      <a:pt x="5017" y="4141"/>
                      <a:pt x="5047" y="4119"/>
                      <a:pt x="5047" y="4119"/>
                    </a:cubicBezTo>
                    <a:cubicBezTo>
                      <a:pt x="5047" y="4110"/>
                      <a:pt x="5043" y="4104"/>
                      <a:pt x="5037" y="4099"/>
                    </a:cubicBezTo>
                    <a:lnTo>
                      <a:pt x="5037" y="4099"/>
                    </a:lnTo>
                    <a:cubicBezTo>
                      <a:pt x="5026" y="4089"/>
                      <a:pt x="5006" y="4085"/>
                      <a:pt x="4987" y="4083"/>
                    </a:cubicBezTo>
                    <a:close/>
                    <a:moveTo>
                      <a:pt x="4963" y="4069"/>
                    </a:moveTo>
                    <a:lnTo>
                      <a:pt x="4940" y="4077"/>
                    </a:lnTo>
                    <a:lnTo>
                      <a:pt x="4940" y="4077"/>
                    </a:lnTo>
                    <a:cubicBezTo>
                      <a:pt x="4939" y="4075"/>
                      <a:pt x="4942" y="4073"/>
                      <a:pt x="4949" y="4071"/>
                    </a:cubicBezTo>
                    <a:lnTo>
                      <a:pt x="4949" y="4071"/>
                    </a:lnTo>
                    <a:lnTo>
                      <a:pt x="3967" y="4411"/>
                    </a:lnTo>
                    <a:lnTo>
                      <a:pt x="3967" y="4411"/>
                    </a:lnTo>
                    <a:cubicBezTo>
                      <a:pt x="3967" y="4411"/>
                      <a:pt x="3967" y="4411"/>
                      <a:pt x="3967" y="4411"/>
                    </a:cubicBezTo>
                    <a:lnTo>
                      <a:pt x="3967" y="4411"/>
                    </a:lnTo>
                    <a:lnTo>
                      <a:pt x="4940" y="4077"/>
                    </a:lnTo>
                    <a:lnTo>
                      <a:pt x="4940" y="4077"/>
                    </a:lnTo>
                    <a:cubicBezTo>
                      <a:pt x="4941" y="4078"/>
                      <a:pt x="4943" y="4079"/>
                      <a:pt x="4946" y="4080"/>
                    </a:cubicBezTo>
                    <a:lnTo>
                      <a:pt x="4946" y="4080"/>
                    </a:lnTo>
                    <a:cubicBezTo>
                      <a:pt x="4946" y="4078"/>
                      <a:pt x="4951" y="4076"/>
                      <a:pt x="4963" y="4071"/>
                    </a:cubicBezTo>
                    <a:lnTo>
                      <a:pt x="4963" y="4071"/>
                    </a:lnTo>
                    <a:lnTo>
                      <a:pt x="4963" y="4082"/>
                    </a:lnTo>
                    <a:lnTo>
                      <a:pt x="4963" y="4082"/>
                    </a:lnTo>
                    <a:cubicBezTo>
                      <a:pt x="4958" y="4082"/>
                      <a:pt x="4954" y="4082"/>
                      <a:pt x="4951" y="4081"/>
                    </a:cubicBezTo>
                    <a:lnTo>
                      <a:pt x="4951" y="4081"/>
                    </a:lnTo>
                    <a:cubicBezTo>
                      <a:pt x="4954" y="4082"/>
                      <a:pt x="4958" y="4084"/>
                      <a:pt x="4963" y="4085"/>
                    </a:cubicBezTo>
                    <a:lnTo>
                      <a:pt x="4963" y="4082"/>
                    </a:lnTo>
                    <a:lnTo>
                      <a:pt x="4963" y="4082"/>
                    </a:lnTo>
                    <a:cubicBezTo>
                      <a:pt x="4970" y="4082"/>
                      <a:pt x="4978" y="4082"/>
                      <a:pt x="4987" y="4083"/>
                    </a:cubicBezTo>
                    <a:lnTo>
                      <a:pt x="4987" y="4083"/>
                    </a:lnTo>
                    <a:lnTo>
                      <a:pt x="4966" y="4070"/>
                    </a:lnTo>
                    <a:lnTo>
                      <a:pt x="4966" y="4070"/>
                    </a:lnTo>
                    <a:cubicBezTo>
                      <a:pt x="4965" y="4071"/>
                      <a:pt x="4964" y="4071"/>
                      <a:pt x="4963" y="4071"/>
                    </a:cubicBezTo>
                    <a:lnTo>
                      <a:pt x="4963" y="4071"/>
                    </a:lnTo>
                    <a:lnTo>
                      <a:pt x="4963" y="4069"/>
                    </a:lnTo>
                    <a:close/>
                    <a:moveTo>
                      <a:pt x="5966" y="4169"/>
                    </a:moveTo>
                    <a:lnTo>
                      <a:pt x="5891" y="4177"/>
                    </a:lnTo>
                    <a:cubicBezTo>
                      <a:pt x="5849" y="4177"/>
                      <a:pt x="5515" y="4227"/>
                      <a:pt x="5197" y="4286"/>
                    </a:cubicBezTo>
                    <a:cubicBezTo>
                      <a:pt x="4997" y="4336"/>
                      <a:pt x="5172" y="4378"/>
                      <a:pt x="5172" y="4378"/>
                    </a:cubicBezTo>
                    <a:lnTo>
                      <a:pt x="5231" y="4378"/>
                    </a:lnTo>
                    <a:cubicBezTo>
                      <a:pt x="5598" y="4366"/>
                      <a:pt x="5769" y="4361"/>
                      <a:pt x="5851" y="4361"/>
                    </a:cubicBezTo>
                    <a:cubicBezTo>
                      <a:pt x="6008" y="4361"/>
                      <a:pt x="5839" y="4381"/>
                      <a:pt x="6091" y="4420"/>
                    </a:cubicBezTo>
                    <a:cubicBezTo>
                      <a:pt x="6325" y="4453"/>
                      <a:pt x="6697" y="4461"/>
                      <a:pt x="7010" y="4461"/>
                    </a:cubicBezTo>
                    <a:cubicBezTo>
                      <a:pt x="7323" y="4461"/>
                      <a:pt x="7578" y="4453"/>
                      <a:pt x="7578" y="4453"/>
                    </a:cubicBezTo>
                    <a:lnTo>
                      <a:pt x="7503" y="4361"/>
                    </a:lnTo>
                    <a:cubicBezTo>
                      <a:pt x="7185" y="4319"/>
                      <a:pt x="6876" y="4261"/>
                      <a:pt x="6559" y="4211"/>
                    </a:cubicBezTo>
                    <a:cubicBezTo>
                      <a:pt x="6367" y="4186"/>
                      <a:pt x="6166" y="4169"/>
                      <a:pt x="5966" y="4169"/>
                    </a:cubicBezTo>
                    <a:close/>
                    <a:moveTo>
                      <a:pt x="1730" y="0"/>
                    </a:moveTo>
                    <a:lnTo>
                      <a:pt x="1739" y="192"/>
                    </a:lnTo>
                    <a:cubicBezTo>
                      <a:pt x="2248" y="811"/>
                      <a:pt x="2683" y="1671"/>
                      <a:pt x="3117" y="2481"/>
                    </a:cubicBezTo>
                    <a:cubicBezTo>
                      <a:pt x="3660" y="3526"/>
                      <a:pt x="3368" y="2941"/>
                      <a:pt x="3510" y="3425"/>
                    </a:cubicBezTo>
                    <a:cubicBezTo>
                      <a:pt x="3510" y="3425"/>
                      <a:pt x="3544" y="3466"/>
                      <a:pt x="3585" y="3494"/>
                    </a:cubicBezTo>
                    <a:lnTo>
                      <a:pt x="3585" y="3494"/>
                    </a:lnTo>
                    <a:cubicBezTo>
                      <a:pt x="3548" y="3574"/>
                      <a:pt x="3511" y="3654"/>
                      <a:pt x="3476" y="3735"/>
                    </a:cubicBezTo>
                    <a:cubicBezTo>
                      <a:pt x="3475" y="3755"/>
                      <a:pt x="3474" y="3773"/>
                      <a:pt x="3473" y="3790"/>
                    </a:cubicBezTo>
                    <a:lnTo>
                      <a:pt x="3473" y="3790"/>
                    </a:lnTo>
                    <a:cubicBezTo>
                      <a:pt x="3273" y="3759"/>
                      <a:pt x="3160" y="3743"/>
                      <a:pt x="3033" y="3726"/>
                    </a:cubicBezTo>
                    <a:cubicBezTo>
                      <a:pt x="2983" y="3718"/>
                      <a:pt x="2933" y="3718"/>
                      <a:pt x="2883" y="3718"/>
                    </a:cubicBezTo>
                    <a:lnTo>
                      <a:pt x="2875" y="3718"/>
                    </a:lnTo>
                    <a:cubicBezTo>
                      <a:pt x="2321" y="3718"/>
                      <a:pt x="1317" y="4102"/>
                      <a:pt x="1312" y="4102"/>
                    </a:cubicBezTo>
                    <a:cubicBezTo>
                      <a:pt x="1312" y="4102"/>
                      <a:pt x="1312" y="4102"/>
                      <a:pt x="1312" y="4102"/>
                    </a:cubicBezTo>
                    <a:lnTo>
                      <a:pt x="1312" y="4102"/>
                    </a:lnTo>
                    <a:cubicBezTo>
                      <a:pt x="836" y="4361"/>
                      <a:pt x="327" y="4896"/>
                      <a:pt x="327" y="4896"/>
                    </a:cubicBezTo>
                    <a:lnTo>
                      <a:pt x="452" y="4912"/>
                    </a:lnTo>
                    <a:cubicBezTo>
                      <a:pt x="845" y="4695"/>
                      <a:pt x="1254" y="4520"/>
                      <a:pt x="1688" y="4386"/>
                    </a:cubicBezTo>
                    <a:cubicBezTo>
                      <a:pt x="2115" y="4278"/>
                      <a:pt x="2557" y="4194"/>
                      <a:pt x="3000" y="4152"/>
                    </a:cubicBezTo>
                    <a:cubicBezTo>
                      <a:pt x="3493" y="4136"/>
                      <a:pt x="4195" y="4069"/>
                      <a:pt x="4195" y="4069"/>
                    </a:cubicBezTo>
                    <a:lnTo>
                      <a:pt x="3869" y="3851"/>
                    </a:lnTo>
                    <a:cubicBezTo>
                      <a:pt x="3787" y="3839"/>
                      <a:pt x="3715" y="3828"/>
                      <a:pt x="3650" y="3817"/>
                    </a:cubicBezTo>
                    <a:lnTo>
                      <a:pt x="3650" y="3817"/>
                    </a:lnTo>
                    <a:cubicBezTo>
                      <a:pt x="3665" y="3797"/>
                      <a:pt x="3682" y="3772"/>
                      <a:pt x="3702" y="3743"/>
                    </a:cubicBezTo>
                    <a:lnTo>
                      <a:pt x="3744" y="3693"/>
                    </a:lnTo>
                    <a:lnTo>
                      <a:pt x="3744" y="3693"/>
                    </a:lnTo>
                    <a:cubicBezTo>
                      <a:pt x="3743" y="3694"/>
                      <a:pt x="3742" y="3695"/>
                      <a:pt x="3742" y="3695"/>
                    </a:cubicBezTo>
                    <a:cubicBezTo>
                      <a:pt x="3744" y="3695"/>
                      <a:pt x="3875" y="3518"/>
                      <a:pt x="3969" y="3392"/>
                    </a:cubicBezTo>
                    <a:cubicBezTo>
                      <a:pt x="4103" y="3200"/>
                      <a:pt x="4362" y="2774"/>
                      <a:pt x="4362" y="2774"/>
                    </a:cubicBezTo>
                    <a:cubicBezTo>
                      <a:pt x="4704" y="2114"/>
                      <a:pt x="4955" y="1412"/>
                      <a:pt x="5105" y="685"/>
                    </a:cubicBezTo>
                    <a:lnTo>
                      <a:pt x="5030" y="552"/>
                    </a:lnTo>
                    <a:lnTo>
                      <a:pt x="4871" y="710"/>
                    </a:lnTo>
                    <a:cubicBezTo>
                      <a:pt x="4729" y="1195"/>
                      <a:pt x="4537" y="1671"/>
                      <a:pt x="4303" y="2122"/>
                    </a:cubicBezTo>
                    <a:cubicBezTo>
                      <a:pt x="4002" y="2707"/>
                      <a:pt x="3975" y="2752"/>
                      <a:pt x="3973" y="2752"/>
                    </a:cubicBezTo>
                    <a:cubicBezTo>
                      <a:pt x="3973" y="2752"/>
                      <a:pt x="3973" y="2750"/>
                      <a:pt x="3973" y="2750"/>
                    </a:cubicBezTo>
                    <a:lnTo>
                      <a:pt x="3973" y="2750"/>
                    </a:lnTo>
                    <a:cubicBezTo>
                      <a:pt x="3973" y="2750"/>
                      <a:pt x="3971" y="2754"/>
                      <a:pt x="3961" y="2774"/>
                    </a:cubicBezTo>
                    <a:cubicBezTo>
                      <a:pt x="3896" y="2886"/>
                      <a:pt x="3834" y="2999"/>
                      <a:pt x="3774" y="3112"/>
                    </a:cubicBezTo>
                    <a:lnTo>
                      <a:pt x="3774" y="3112"/>
                    </a:lnTo>
                    <a:cubicBezTo>
                      <a:pt x="3781" y="3062"/>
                      <a:pt x="3785" y="3024"/>
                      <a:pt x="3785" y="3016"/>
                    </a:cubicBezTo>
                    <a:cubicBezTo>
                      <a:pt x="3710" y="2649"/>
                      <a:pt x="3577" y="2306"/>
                      <a:pt x="3384" y="1989"/>
                    </a:cubicBezTo>
                    <a:cubicBezTo>
                      <a:pt x="3084" y="1446"/>
                      <a:pt x="2474" y="510"/>
                      <a:pt x="2474" y="510"/>
                    </a:cubicBezTo>
                    <a:cubicBezTo>
                      <a:pt x="2265" y="284"/>
                      <a:pt x="2014" y="109"/>
                      <a:pt x="1730" y="0"/>
                    </a:cubicBezTo>
                    <a:close/>
                    <a:moveTo>
                      <a:pt x="3893" y="4257"/>
                    </a:moveTo>
                    <a:cubicBezTo>
                      <a:pt x="3866" y="4257"/>
                      <a:pt x="3820" y="4301"/>
                      <a:pt x="3668" y="4361"/>
                    </a:cubicBezTo>
                    <a:cubicBezTo>
                      <a:pt x="3668" y="4361"/>
                      <a:pt x="3384" y="4511"/>
                      <a:pt x="3192" y="4620"/>
                    </a:cubicBezTo>
                    <a:cubicBezTo>
                      <a:pt x="2699" y="4912"/>
                      <a:pt x="1655" y="6391"/>
                      <a:pt x="1655" y="6391"/>
                    </a:cubicBezTo>
                    <a:cubicBezTo>
                      <a:pt x="1580" y="6617"/>
                      <a:pt x="1572" y="6851"/>
                      <a:pt x="1622" y="7076"/>
                    </a:cubicBezTo>
                    <a:lnTo>
                      <a:pt x="1789" y="6984"/>
                    </a:lnTo>
                    <a:cubicBezTo>
                      <a:pt x="1847" y="6884"/>
                      <a:pt x="1922" y="6767"/>
                      <a:pt x="1989" y="6675"/>
                    </a:cubicBezTo>
                    <a:cubicBezTo>
                      <a:pt x="2374" y="6074"/>
                      <a:pt x="2825" y="5522"/>
                      <a:pt x="3343" y="5038"/>
                    </a:cubicBezTo>
                    <a:cubicBezTo>
                      <a:pt x="4110" y="4342"/>
                      <a:pt x="3959" y="4580"/>
                      <a:pt x="3967" y="4411"/>
                    </a:cubicBezTo>
                    <a:lnTo>
                      <a:pt x="3967" y="4411"/>
                    </a:lnTo>
                    <a:lnTo>
                      <a:pt x="3919" y="4428"/>
                    </a:lnTo>
                    <a:lnTo>
                      <a:pt x="3919" y="4428"/>
                    </a:lnTo>
                    <a:lnTo>
                      <a:pt x="3967" y="4411"/>
                    </a:lnTo>
                    <a:lnTo>
                      <a:pt x="3967" y="4411"/>
                    </a:lnTo>
                    <a:cubicBezTo>
                      <a:pt x="3967" y="4404"/>
                      <a:pt x="3968" y="4395"/>
                      <a:pt x="3969" y="4386"/>
                    </a:cubicBezTo>
                    <a:lnTo>
                      <a:pt x="3969" y="4361"/>
                    </a:lnTo>
                    <a:cubicBezTo>
                      <a:pt x="3924" y="4286"/>
                      <a:pt x="3915" y="4257"/>
                      <a:pt x="3893" y="4257"/>
                    </a:cubicBezTo>
                    <a:close/>
                    <a:moveTo>
                      <a:pt x="4571" y="4501"/>
                    </a:moveTo>
                    <a:cubicBezTo>
                      <a:pt x="4467" y="4501"/>
                      <a:pt x="4420" y="4879"/>
                      <a:pt x="4420" y="4879"/>
                    </a:cubicBezTo>
                    <a:cubicBezTo>
                      <a:pt x="4378" y="5781"/>
                      <a:pt x="4479" y="5998"/>
                      <a:pt x="4637" y="6692"/>
                    </a:cubicBezTo>
                    <a:cubicBezTo>
                      <a:pt x="4738" y="7151"/>
                      <a:pt x="5297" y="7870"/>
                      <a:pt x="5297" y="7870"/>
                    </a:cubicBezTo>
                    <a:lnTo>
                      <a:pt x="5331" y="7736"/>
                    </a:lnTo>
                    <a:cubicBezTo>
                      <a:pt x="4947" y="6951"/>
                      <a:pt x="4938" y="6140"/>
                      <a:pt x="4754" y="5439"/>
                    </a:cubicBezTo>
                    <a:lnTo>
                      <a:pt x="4612" y="4587"/>
                    </a:lnTo>
                    <a:cubicBezTo>
                      <a:pt x="4612" y="4587"/>
                      <a:pt x="4612" y="4587"/>
                      <a:pt x="4611" y="4587"/>
                    </a:cubicBezTo>
                    <a:cubicBezTo>
                      <a:pt x="4605" y="4587"/>
                      <a:pt x="4612" y="4520"/>
                      <a:pt x="4612" y="4520"/>
                    </a:cubicBezTo>
                    <a:cubicBezTo>
                      <a:pt x="4598" y="4507"/>
                      <a:pt x="4584" y="4501"/>
                      <a:pt x="4571" y="4501"/>
                    </a:cubicBezTo>
                    <a:close/>
                    <a:moveTo>
                      <a:pt x="4309" y="4302"/>
                    </a:moveTo>
                    <a:cubicBezTo>
                      <a:pt x="4215" y="4302"/>
                      <a:pt x="4053" y="4436"/>
                      <a:pt x="4053" y="4436"/>
                    </a:cubicBezTo>
                    <a:cubicBezTo>
                      <a:pt x="3401" y="5397"/>
                      <a:pt x="3426" y="6600"/>
                      <a:pt x="3652" y="7703"/>
                    </a:cubicBezTo>
                    <a:cubicBezTo>
                      <a:pt x="3660" y="7770"/>
                      <a:pt x="3777" y="8221"/>
                      <a:pt x="3877" y="8555"/>
                    </a:cubicBezTo>
                    <a:cubicBezTo>
                      <a:pt x="3911" y="8655"/>
                      <a:pt x="3977" y="8747"/>
                      <a:pt x="4069" y="8814"/>
                    </a:cubicBezTo>
                    <a:lnTo>
                      <a:pt x="4145" y="8680"/>
                    </a:lnTo>
                    <a:cubicBezTo>
                      <a:pt x="4120" y="8471"/>
                      <a:pt x="4094" y="8254"/>
                      <a:pt x="4078" y="8037"/>
                    </a:cubicBezTo>
                    <a:cubicBezTo>
                      <a:pt x="4036" y="7369"/>
                      <a:pt x="4069" y="8020"/>
                      <a:pt x="4036" y="7343"/>
                    </a:cubicBezTo>
                    <a:cubicBezTo>
                      <a:pt x="4003" y="6709"/>
                      <a:pt x="4178" y="5355"/>
                      <a:pt x="4178" y="5355"/>
                    </a:cubicBezTo>
                    <a:cubicBezTo>
                      <a:pt x="4287" y="4729"/>
                      <a:pt x="4370" y="4353"/>
                      <a:pt x="4370" y="4353"/>
                    </a:cubicBezTo>
                    <a:cubicBezTo>
                      <a:pt x="4362" y="4316"/>
                      <a:pt x="4339" y="4302"/>
                      <a:pt x="4309" y="430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4" name="Google Shape;1054;p34"/>
              <p:cNvSpPr/>
              <p:nvPr/>
            </p:nvSpPr>
            <p:spPr>
              <a:xfrm>
                <a:off x="9386369" y="3129281"/>
                <a:ext cx="159574" cy="135947"/>
              </a:xfrm>
              <a:custGeom>
                <a:avLst/>
                <a:gdLst/>
                <a:ahLst/>
                <a:cxnLst/>
                <a:rect l="l" t="t" r="r" b="b"/>
                <a:pathLst>
                  <a:path w="3235" h="2756" extrusionOk="0">
                    <a:moveTo>
                      <a:pt x="1880" y="0"/>
                    </a:moveTo>
                    <a:cubicBezTo>
                      <a:pt x="1496" y="0"/>
                      <a:pt x="1128" y="125"/>
                      <a:pt x="819" y="343"/>
                    </a:cubicBezTo>
                    <a:cubicBezTo>
                      <a:pt x="0" y="927"/>
                      <a:pt x="126" y="1980"/>
                      <a:pt x="953" y="2540"/>
                    </a:cubicBezTo>
                    <a:cubicBezTo>
                      <a:pt x="1178" y="2690"/>
                      <a:pt x="1417" y="2756"/>
                      <a:pt x="1652" y="2756"/>
                    </a:cubicBezTo>
                    <a:cubicBezTo>
                      <a:pt x="2466" y="2756"/>
                      <a:pt x="3234" y="1969"/>
                      <a:pt x="3208" y="1153"/>
                    </a:cubicBezTo>
                    <a:cubicBezTo>
                      <a:pt x="3183" y="460"/>
                      <a:pt x="2523" y="17"/>
                      <a:pt x="18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55" name="Google Shape;1055;p34"/>
            <p:cNvSpPr/>
            <p:nvPr/>
          </p:nvSpPr>
          <p:spPr>
            <a:xfrm>
              <a:off x="4470637" y="3915512"/>
              <a:ext cx="508123" cy="1716400"/>
            </a:xfrm>
            <a:custGeom>
              <a:avLst/>
              <a:gdLst/>
              <a:ahLst/>
              <a:cxnLst/>
              <a:rect l="l" t="t" r="r" b="b"/>
              <a:pathLst>
                <a:path w="10301" h="34796" extrusionOk="0">
                  <a:moveTo>
                    <a:pt x="4102" y="34361"/>
                  </a:moveTo>
                  <a:cubicBezTo>
                    <a:pt x="877" y="30284"/>
                    <a:pt x="3885" y="25873"/>
                    <a:pt x="3642" y="21571"/>
                  </a:cubicBezTo>
                  <a:cubicBezTo>
                    <a:pt x="3475" y="18555"/>
                    <a:pt x="1245" y="16341"/>
                    <a:pt x="510" y="13484"/>
                  </a:cubicBezTo>
                  <a:cubicBezTo>
                    <a:pt x="0" y="11529"/>
                    <a:pt x="551" y="9750"/>
                    <a:pt x="1136" y="7945"/>
                  </a:cubicBezTo>
                  <a:cubicBezTo>
                    <a:pt x="1796" y="5890"/>
                    <a:pt x="2623" y="3927"/>
                    <a:pt x="3350" y="1905"/>
                  </a:cubicBezTo>
                  <a:cubicBezTo>
                    <a:pt x="3517" y="1496"/>
                    <a:pt x="3659" y="1078"/>
                    <a:pt x="3776" y="652"/>
                  </a:cubicBezTo>
                  <a:cubicBezTo>
                    <a:pt x="3784" y="610"/>
                    <a:pt x="3918" y="1"/>
                    <a:pt x="3943" y="1"/>
                  </a:cubicBezTo>
                  <a:cubicBezTo>
                    <a:pt x="4728" y="151"/>
                    <a:pt x="5597" y="1880"/>
                    <a:pt x="5923" y="2448"/>
                  </a:cubicBezTo>
                  <a:cubicBezTo>
                    <a:pt x="7728" y="5531"/>
                    <a:pt x="7134" y="8831"/>
                    <a:pt x="6792" y="12064"/>
                  </a:cubicBezTo>
                  <a:cubicBezTo>
                    <a:pt x="6449" y="15263"/>
                    <a:pt x="10259" y="17235"/>
                    <a:pt x="10292" y="20485"/>
                  </a:cubicBezTo>
                  <a:cubicBezTo>
                    <a:pt x="10301" y="22206"/>
                    <a:pt x="9139" y="23601"/>
                    <a:pt x="8546" y="25130"/>
                  </a:cubicBezTo>
                  <a:cubicBezTo>
                    <a:pt x="8128" y="26191"/>
                    <a:pt x="8229" y="27377"/>
                    <a:pt x="7794" y="28429"/>
                  </a:cubicBezTo>
                  <a:cubicBezTo>
                    <a:pt x="7393" y="29398"/>
                    <a:pt x="6600" y="30125"/>
                    <a:pt x="6057" y="31011"/>
                  </a:cubicBezTo>
                  <a:cubicBezTo>
                    <a:pt x="5330" y="32197"/>
                    <a:pt x="4971" y="33509"/>
                    <a:pt x="4494" y="34795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34"/>
            <p:cNvSpPr/>
            <p:nvPr/>
          </p:nvSpPr>
          <p:spPr>
            <a:xfrm>
              <a:off x="4614821" y="4476365"/>
              <a:ext cx="238252" cy="1145237"/>
            </a:xfrm>
            <a:custGeom>
              <a:avLst/>
              <a:gdLst/>
              <a:ahLst/>
              <a:cxnLst/>
              <a:rect l="l" t="t" r="r" b="b"/>
              <a:pathLst>
                <a:path w="4830" h="23217" extrusionOk="0">
                  <a:moveTo>
                    <a:pt x="1438" y="23166"/>
                  </a:moveTo>
                  <a:cubicBezTo>
                    <a:pt x="1371" y="23191"/>
                    <a:pt x="1304" y="23208"/>
                    <a:pt x="1237" y="23216"/>
                  </a:cubicBezTo>
                  <a:lnTo>
                    <a:pt x="1204" y="23141"/>
                  </a:lnTo>
                  <a:cubicBezTo>
                    <a:pt x="1154" y="23049"/>
                    <a:pt x="1095" y="22916"/>
                    <a:pt x="1095" y="22916"/>
                  </a:cubicBezTo>
                  <a:cubicBezTo>
                    <a:pt x="1095" y="22916"/>
                    <a:pt x="1012" y="22907"/>
                    <a:pt x="970" y="22765"/>
                  </a:cubicBezTo>
                  <a:cubicBezTo>
                    <a:pt x="711" y="21846"/>
                    <a:pt x="469" y="20919"/>
                    <a:pt x="469" y="19958"/>
                  </a:cubicBezTo>
                  <a:lnTo>
                    <a:pt x="469" y="19942"/>
                  </a:lnTo>
                  <a:cubicBezTo>
                    <a:pt x="561" y="18680"/>
                    <a:pt x="953" y="17469"/>
                    <a:pt x="1346" y="16291"/>
                  </a:cubicBezTo>
                  <a:cubicBezTo>
                    <a:pt x="1346" y="16291"/>
                    <a:pt x="1463" y="15965"/>
                    <a:pt x="1563" y="15698"/>
                  </a:cubicBezTo>
                  <a:cubicBezTo>
                    <a:pt x="1605" y="15581"/>
                    <a:pt x="1647" y="15472"/>
                    <a:pt x="1688" y="15355"/>
                  </a:cubicBezTo>
                  <a:cubicBezTo>
                    <a:pt x="2357" y="13509"/>
                    <a:pt x="2800" y="11537"/>
                    <a:pt x="2399" y="9549"/>
                  </a:cubicBezTo>
                  <a:cubicBezTo>
                    <a:pt x="2148" y="8313"/>
                    <a:pt x="1563" y="7126"/>
                    <a:pt x="1054" y="5940"/>
                  </a:cubicBezTo>
                  <a:cubicBezTo>
                    <a:pt x="1054" y="5940"/>
                    <a:pt x="845" y="5439"/>
                    <a:pt x="694" y="5030"/>
                  </a:cubicBezTo>
                  <a:cubicBezTo>
                    <a:pt x="460" y="4428"/>
                    <a:pt x="285" y="3810"/>
                    <a:pt x="168" y="3175"/>
                  </a:cubicBezTo>
                  <a:cubicBezTo>
                    <a:pt x="26" y="2331"/>
                    <a:pt x="1" y="1471"/>
                    <a:pt x="110" y="619"/>
                  </a:cubicBezTo>
                  <a:lnTo>
                    <a:pt x="110" y="610"/>
                  </a:lnTo>
                  <a:cubicBezTo>
                    <a:pt x="135" y="368"/>
                    <a:pt x="143" y="0"/>
                    <a:pt x="410" y="134"/>
                  </a:cubicBezTo>
                  <a:cubicBezTo>
                    <a:pt x="552" y="209"/>
                    <a:pt x="636" y="468"/>
                    <a:pt x="719" y="652"/>
                  </a:cubicBezTo>
                  <a:cubicBezTo>
                    <a:pt x="1421" y="2173"/>
                    <a:pt x="1546" y="3852"/>
                    <a:pt x="2198" y="5414"/>
                  </a:cubicBezTo>
                  <a:cubicBezTo>
                    <a:pt x="2666" y="6550"/>
                    <a:pt x="3251" y="7644"/>
                    <a:pt x="3735" y="8772"/>
                  </a:cubicBezTo>
                  <a:cubicBezTo>
                    <a:pt x="4562" y="10719"/>
                    <a:pt x="4830" y="12949"/>
                    <a:pt x="4044" y="14929"/>
                  </a:cubicBezTo>
                  <a:cubicBezTo>
                    <a:pt x="3393" y="16575"/>
                    <a:pt x="2273" y="18020"/>
                    <a:pt x="1638" y="19666"/>
                  </a:cubicBezTo>
                  <a:cubicBezTo>
                    <a:pt x="1438" y="20159"/>
                    <a:pt x="1296" y="20668"/>
                    <a:pt x="1221" y="21186"/>
                  </a:cubicBezTo>
                  <a:lnTo>
                    <a:pt x="1221" y="21195"/>
                  </a:lnTo>
                  <a:cubicBezTo>
                    <a:pt x="1237" y="21846"/>
                    <a:pt x="1371" y="22481"/>
                    <a:pt x="1613" y="23074"/>
                  </a:cubicBezTo>
                  <a:lnTo>
                    <a:pt x="1505" y="23141"/>
                  </a:lnTo>
                  <a:close/>
                </a:path>
              </a:pathLst>
            </a:custGeom>
            <a:solidFill>
              <a:srgbClr val="147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34"/>
            <p:cNvSpPr/>
            <p:nvPr/>
          </p:nvSpPr>
          <p:spPr>
            <a:xfrm>
              <a:off x="4054040" y="4277329"/>
              <a:ext cx="719935" cy="1371896"/>
            </a:xfrm>
            <a:custGeom>
              <a:avLst/>
              <a:gdLst/>
              <a:ahLst/>
              <a:cxnLst/>
              <a:rect l="l" t="t" r="r" b="b"/>
              <a:pathLst>
                <a:path w="14595" h="27812" extrusionOk="0">
                  <a:moveTo>
                    <a:pt x="4350" y="1"/>
                  </a:moveTo>
                  <a:cubicBezTo>
                    <a:pt x="4319" y="1"/>
                    <a:pt x="4285" y="87"/>
                    <a:pt x="4185" y="516"/>
                  </a:cubicBezTo>
                  <a:cubicBezTo>
                    <a:pt x="3659" y="2688"/>
                    <a:pt x="3584" y="5203"/>
                    <a:pt x="4202" y="7408"/>
                  </a:cubicBezTo>
                  <a:cubicBezTo>
                    <a:pt x="4386" y="8043"/>
                    <a:pt x="4570" y="8695"/>
                    <a:pt x="4904" y="9238"/>
                  </a:cubicBezTo>
                  <a:cubicBezTo>
                    <a:pt x="4979" y="9522"/>
                    <a:pt x="5054" y="9806"/>
                    <a:pt x="5129" y="10098"/>
                  </a:cubicBezTo>
                  <a:cubicBezTo>
                    <a:pt x="4269" y="8887"/>
                    <a:pt x="2807" y="8135"/>
                    <a:pt x="1362" y="7500"/>
                  </a:cubicBezTo>
                  <a:cubicBezTo>
                    <a:pt x="986" y="7316"/>
                    <a:pt x="601" y="7183"/>
                    <a:pt x="200" y="7082"/>
                  </a:cubicBezTo>
                  <a:cubicBezTo>
                    <a:pt x="185" y="7079"/>
                    <a:pt x="171" y="7077"/>
                    <a:pt x="159" y="7077"/>
                  </a:cubicBezTo>
                  <a:cubicBezTo>
                    <a:pt x="0" y="7077"/>
                    <a:pt x="108" y="7358"/>
                    <a:pt x="108" y="7358"/>
                  </a:cubicBezTo>
                  <a:cubicBezTo>
                    <a:pt x="292" y="7776"/>
                    <a:pt x="626" y="8102"/>
                    <a:pt x="969" y="8411"/>
                  </a:cubicBezTo>
                  <a:cubicBezTo>
                    <a:pt x="2289" y="9589"/>
                    <a:pt x="4260" y="9764"/>
                    <a:pt x="5405" y="11092"/>
                  </a:cubicBezTo>
                  <a:lnTo>
                    <a:pt x="5488" y="11393"/>
                  </a:lnTo>
                  <a:cubicBezTo>
                    <a:pt x="5476" y="11442"/>
                    <a:pt x="5473" y="11473"/>
                    <a:pt x="5479" y="11473"/>
                  </a:cubicBezTo>
                  <a:cubicBezTo>
                    <a:pt x="5481" y="11473"/>
                    <a:pt x="5484" y="11469"/>
                    <a:pt x="5488" y="11460"/>
                  </a:cubicBezTo>
                  <a:lnTo>
                    <a:pt x="5505" y="11460"/>
                  </a:lnTo>
                  <a:cubicBezTo>
                    <a:pt x="5714" y="12220"/>
                    <a:pt x="5931" y="12972"/>
                    <a:pt x="6132" y="13732"/>
                  </a:cubicBezTo>
                  <a:cubicBezTo>
                    <a:pt x="5580" y="12755"/>
                    <a:pt x="4661" y="12061"/>
                    <a:pt x="3667" y="11585"/>
                  </a:cubicBezTo>
                  <a:lnTo>
                    <a:pt x="3634" y="11569"/>
                  </a:lnTo>
                  <a:cubicBezTo>
                    <a:pt x="2782" y="11184"/>
                    <a:pt x="1846" y="10992"/>
                    <a:pt x="935" y="10775"/>
                  </a:cubicBezTo>
                  <a:cubicBezTo>
                    <a:pt x="861" y="10752"/>
                    <a:pt x="758" y="10697"/>
                    <a:pt x="688" y="10697"/>
                  </a:cubicBezTo>
                  <a:cubicBezTo>
                    <a:pt x="633" y="10697"/>
                    <a:pt x="600" y="10731"/>
                    <a:pt x="618" y="10842"/>
                  </a:cubicBezTo>
                  <a:cubicBezTo>
                    <a:pt x="610" y="10917"/>
                    <a:pt x="643" y="11000"/>
                    <a:pt x="693" y="11051"/>
                  </a:cubicBezTo>
                  <a:cubicBezTo>
                    <a:pt x="810" y="11226"/>
                    <a:pt x="952" y="11385"/>
                    <a:pt x="1111" y="11518"/>
                  </a:cubicBezTo>
                  <a:cubicBezTo>
                    <a:pt x="1996" y="12279"/>
                    <a:pt x="2957" y="12939"/>
                    <a:pt x="3985" y="13482"/>
                  </a:cubicBezTo>
                  <a:cubicBezTo>
                    <a:pt x="4854" y="13958"/>
                    <a:pt x="5839" y="14250"/>
                    <a:pt x="6483" y="15052"/>
                  </a:cubicBezTo>
                  <a:cubicBezTo>
                    <a:pt x="6666" y="15779"/>
                    <a:pt x="6842" y="16514"/>
                    <a:pt x="6984" y="17241"/>
                  </a:cubicBezTo>
                  <a:cubicBezTo>
                    <a:pt x="6817" y="16982"/>
                    <a:pt x="6625" y="16740"/>
                    <a:pt x="6407" y="16522"/>
                  </a:cubicBezTo>
                  <a:cubicBezTo>
                    <a:pt x="5605" y="15796"/>
                    <a:pt x="4536" y="15445"/>
                    <a:pt x="3542" y="15102"/>
                  </a:cubicBezTo>
                  <a:cubicBezTo>
                    <a:pt x="2982" y="14910"/>
                    <a:pt x="2414" y="14710"/>
                    <a:pt x="1846" y="14551"/>
                  </a:cubicBezTo>
                  <a:cubicBezTo>
                    <a:pt x="1738" y="14525"/>
                    <a:pt x="1613" y="14432"/>
                    <a:pt x="1526" y="14432"/>
                  </a:cubicBezTo>
                  <a:cubicBezTo>
                    <a:pt x="1472" y="14432"/>
                    <a:pt x="1433" y="14468"/>
                    <a:pt x="1420" y="14576"/>
                  </a:cubicBezTo>
                  <a:lnTo>
                    <a:pt x="1420" y="14693"/>
                  </a:lnTo>
                  <a:cubicBezTo>
                    <a:pt x="1646" y="15319"/>
                    <a:pt x="2255" y="15695"/>
                    <a:pt x="2849" y="16046"/>
                  </a:cubicBezTo>
                  <a:cubicBezTo>
                    <a:pt x="4010" y="16731"/>
                    <a:pt x="5330" y="17124"/>
                    <a:pt x="6458" y="17859"/>
                  </a:cubicBezTo>
                  <a:cubicBezTo>
                    <a:pt x="6758" y="18035"/>
                    <a:pt x="7017" y="18277"/>
                    <a:pt x="7226" y="18561"/>
                  </a:cubicBezTo>
                  <a:cubicBezTo>
                    <a:pt x="7376" y="19438"/>
                    <a:pt x="7468" y="20315"/>
                    <a:pt x="7527" y="21201"/>
                  </a:cubicBezTo>
                  <a:lnTo>
                    <a:pt x="7527" y="21242"/>
                  </a:lnTo>
                  <a:cubicBezTo>
                    <a:pt x="7176" y="20407"/>
                    <a:pt x="6382" y="19781"/>
                    <a:pt x="5614" y="19354"/>
                  </a:cubicBezTo>
                  <a:cubicBezTo>
                    <a:pt x="4578" y="18770"/>
                    <a:pt x="3475" y="18319"/>
                    <a:pt x="2414" y="17784"/>
                  </a:cubicBezTo>
                  <a:cubicBezTo>
                    <a:pt x="2314" y="17734"/>
                    <a:pt x="2189" y="17667"/>
                    <a:pt x="2189" y="17667"/>
                  </a:cubicBezTo>
                  <a:cubicBezTo>
                    <a:pt x="2055" y="17667"/>
                    <a:pt x="2097" y="17759"/>
                    <a:pt x="2130" y="17809"/>
                  </a:cubicBezTo>
                  <a:lnTo>
                    <a:pt x="2164" y="17884"/>
                  </a:lnTo>
                  <a:cubicBezTo>
                    <a:pt x="2539" y="18344"/>
                    <a:pt x="2957" y="18770"/>
                    <a:pt x="3400" y="19162"/>
                  </a:cubicBezTo>
                  <a:cubicBezTo>
                    <a:pt x="4336" y="19998"/>
                    <a:pt x="5355" y="20725"/>
                    <a:pt x="6449" y="21326"/>
                  </a:cubicBezTo>
                  <a:cubicBezTo>
                    <a:pt x="6850" y="21535"/>
                    <a:pt x="7243" y="21760"/>
                    <a:pt x="7560" y="22086"/>
                  </a:cubicBezTo>
                  <a:cubicBezTo>
                    <a:pt x="7594" y="23941"/>
                    <a:pt x="7310" y="25779"/>
                    <a:pt x="6725" y="27533"/>
                  </a:cubicBezTo>
                  <a:lnTo>
                    <a:pt x="6708" y="27608"/>
                  </a:lnTo>
                  <a:cubicBezTo>
                    <a:pt x="6701" y="27768"/>
                    <a:pt x="6706" y="27812"/>
                    <a:pt x="6715" y="27812"/>
                  </a:cubicBezTo>
                  <a:cubicBezTo>
                    <a:pt x="6726" y="27812"/>
                    <a:pt x="6742" y="27742"/>
                    <a:pt x="6742" y="27742"/>
                  </a:cubicBezTo>
                  <a:cubicBezTo>
                    <a:pt x="6792" y="27675"/>
                    <a:pt x="6833" y="27608"/>
                    <a:pt x="6833" y="27608"/>
                  </a:cubicBezTo>
                  <a:cubicBezTo>
                    <a:pt x="7477" y="25862"/>
                    <a:pt x="7719" y="24033"/>
                    <a:pt x="7719" y="22186"/>
                  </a:cubicBezTo>
                  <a:lnTo>
                    <a:pt x="7744" y="22186"/>
                  </a:lnTo>
                  <a:lnTo>
                    <a:pt x="7752" y="22078"/>
                  </a:lnTo>
                  <a:cubicBezTo>
                    <a:pt x="7736" y="22061"/>
                    <a:pt x="7727" y="22044"/>
                    <a:pt x="7711" y="22028"/>
                  </a:cubicBezTo>
                  <a:lnTo>
                    <a:pt x="7711" y="21669"/>
                  </a:lnTo>
                  <a:cubicBezTo>
                    <a:pt x="8287" y="21209"/>
                    <a:pt x="9022" y="21042"/>
                    <a:pt x="9682" y="20850"/>
                  </a:cubicBezTo>
                  <a:cubicBezTo>
                    <a:pt x="11169" y="20407"/>
                    <a:pt x="12690" y="19948"/>
                    <a:pt x="13959" y="18962"/>
                  </a:cubicBezTo>
                  <a:cubicBezTo>
                    <a:pt x="14093" y="18853"/>
                    <a:pt x="14285" y="18703"/>
                    <a:pt x="14285" y="18703"/>
                  </a:cubicBezTo>
                  <a:cubicBezTo>
                    <a:pt x="14452" y="18527"/>
                    <a:pt x="14594" y="18252"/>
                    <a:pt x="14427" y="18235"/>
                  </a:cubicBezTo>
                  <a:lnTo>
                    <a:pt x="14427" y="18235"/>
                  </a:lnTo>
                  <a:lnTo>
                    <a:pt x="14327" y="18268"/>
                  </a:lnTo>
                  <a:lnTo>
                    <a:pt x="14285" y="18285"/>
                  </a:lnTo>
                  <a:cubicBezTo>
                    <a:pt x="13183" y="18720"/>
                    <a:pt x="12063" y="18895"/>
                    <a:pt x="10919" y="19321"/>
                  </a:cubicBezTo>
                  <a:cubicBezTo>
                    <a:pt x="9891" y="19672"/>
                    <a:pt x="8947" y="20240"/>
                    <a:pt x="8153" y="20975"/>
                  </a:cubicBezTo>
                  <a:cubicBezTo>
                    <a:pt x="7986" y="21126"/>
                    <a:pt x="7844" y="21284"/>
                    <a:pt x="7702" y="21460"/>
                  </a:cubicBezTo>
                  <a:cubicBezTo>
                    <a:pt x="7669" y="20549"/>
                    <a:pt x="7577" y="19647"/>
                    <a:pt x="7443" y="18753"/>
                  </a:cubicBezTo>
                  <a:lnTo>
                    <a:pt x="7460" y="18745"/>
                  </a:lnTo>
                  <a:cubicBezTo>
                    <a:pt x="7485" y="18720"/>
                    <a:pt x="7502" y="18686"/>
                    <a:pt x="7510" y="18653"/>
                  </a:cubicBezTo>
                  <a:cubicBezTo>
                    <a:pt x="8178" y="17316"/>
                    <a:pt x="9490" y="16472"/>
                    <a:pt x="10526" y="15303"/>
                  </a:cubicBezTo>
                  <a:cubicBezTo>
                    <a:pt x="11228" y="14509"/>
                    <a:pt x="11921" y="13649"/>
                    <a:pt x="12372" y="12755"/>
                  </a:cubicBezTo>
                  <a:cubicBezTo>
                    <a:pt x="12439" y="12629"/>
                    <a:pt x="12506" y="12421"/>
                    <a:pt x="12506" y="12421"/>
                  </a:cubicBezTo>
                  <a:cubicBezTo>
                    <a:pt x="12506" y="12396"/>
                    <a:pt x="12514" y="12379"/>
                    <a:pt x="12514" y="12354"/>
                  </a:cubicBezTo>
                  <a:lnTo>
                    <a:pt x="12514" y="12312"/>
                  </a:lnTo>
                  <a:lnTo>
                    <a:pt x="12514" y="12279"/>
                  </a:lnTo>
                  <a:cubicBezTo>
                    <a:pt x="12509" y="12209"/>
                    <a:pt x="12486" y="12125"/>
                    <a:pt x="12429" y="12125"/>
                  </a:cubicBezTo>
                  <a:cubicBezTo>
                    <a:pt x="12397" y="12125"/>
                    <a:pt x="12354" y="12151"/>
                    <a:pt x="12297" y="12220"/>
                  </a:cubicBezTo>
                  <a:cubicBezTo>
                    <a:pt x="12188" y="12337"/>
                    <a:pt x="11838" y="12655"/>
                    <a:pt x="11545" y="12914"/>
                  </a:cubicBezTo>
                  <a:cubicBezTo>
                    <a:pt x="10802" y="13582"/>
                    <a:pt x="10025" y="14217"/>
                    <a:pt x="9340" y="14960"/>
                  </a:cubicBezTo>
                  <a:cubicBezTo>
                    <a:pt x="8529" y="15846"/>
                    <a:pt x="7686" y="16781"/>
                    <a:pt x="7385" y="17943"/>
                  </a:cubicBezTo>
                  <a:cubicBezTo>
                    <a:pt x="7368" y="18001"/>
                    <a:pt x="7360" y="18068"/>
                    <a:pt x="7343" y="18135"/>
                  </a:cubicBezTo>
                  <a:cubicBezTo>
                    <a:pt x="7209" y="17299"/>
                    <a:pt x="7034" y="16472"/>
                    <a:pt x="6842" y="15670"/>
                  </a:cubicBezTo>
                  <a:cubicBezTo>
                    <a:pt x="6792" y="15461"/>
                    <a:pt x="6742" y="15261"/>
                    <a:pt x="6691" y="15052"/>
                  </a:cubicBezTo>
                  <a:cubicBezTo>
                    <a:pt x="6692" y="15052"/>
                    <a:pt x="6692" y="15051"/>
                    <a:pt x="6693" y="15051"/>
                  </a:cubicBezTo>
                  <a:cubicBezTo>
                    <a:pt x="6693" y="15051"/>
                    <a:pt x="6693" y="15054"/>
                    <a:pt x="6693" y="15054"/>
                  </a:cubicBezTo>
                  <a:cubicBezTo>
                    <a:pt x="6693" y="15054"/>
                    <a:pt x="6702" y="15031"/>
                    <a:pt x="6783" y="14852"/>
                  </a:cubicBezTo>
                  <a:cubicBezTo>
                    <a:pt x="7293" y="13699"/>
                    <a:pt x="8128" y="12713"/>
                    <a:pt x="8855" y="11627"/>
                  </a:cubicBezTo>
                  <a:cubicBezTo>
                    <a:pt x="9365" y="10867"/>
                    <a:pt x="9858" y="10081"/>
                    <a:pt x="10342" y="9296"/>
                  </a:cubicBezTo>
                  <a:cubicBezTo>
                    <a:pt x="10743" y="8645"/>
                    <a:pt x="11144" y="7951"/>
                    <a:pt x="11228" y="7233"/>
                  </a:cubicBezTo>
                  <a:cubicBezTo>
                    <a:pt x="11228" y="7191"/>
                    <a:pt x="11219" y="7141"/>
                    <a:pt x="11203" y="7099"/>
                  </a:cubicBezTo>
                  <a:cubicBezTo>
                    <a:pt x="11163" y="7064"/>
                    <a:pt x="11156" y="7043"/>
                    <a:pt x="11143" y="7043"/>
                  </a:cubicBezTo>
                  <a:cubicBezTo>
                    <a:pt x="11132" y="7043"/>
                    <a:pt x="11116" y="7060"/>
                    <a:pt x="11069" y="7099"/>
                  </a:cubicBezTo>
                  <a:cubicBezTo>
                    <a:pt x="10902" y="7224"/>
                    <a:pt x="10785" y="7475"/>
                    <a:pt x="10609" y="7684"/>
                  </a:cubicBezTo>
                  <a:cubicBezTo>
                    <a:pt x="9398" y="9129"/>
                    <a:pt x="8128" y="10558"/>
                    <a:pt x="7268" y="12220"/>
                  </a:cubicBezTo>
                  <a:cubicBezTo>
                    <a:pt x="7017" y="12696"/>
                    <a:pt x="6817" y="13198"/>
                    <a:pt x="6675" y="13724"/>
                  </a:cubicBezTo>
                  <a:cubicBezTo>
                    <a:pt x="6608" y="14008"/>
                    <a:pt x="6574" y="14300"/>
                    <a:pt x="6574" y="14593"/>
                  </a:cubicBezTo>
                  <a:cubicBezTo>
                    <a:pt x="6282" y="13473"/>
                    <a:pt x="5981" y="12345"/>
                    <a:pt x="5681" y="11226"/>
                  </a:cubicBezTo>
                  <a:lnTo>
                    <a:pt x="5706" y="11151"/>
                  </a:lnTo>
                  <a:cubicBezTo>
                    <a:pt x="5714" y="10992"/>
                    <a:pt x="5747" y="11000"/>
                    <a:pt x="5764" y="10959"/>
                  </a:cubicBezTo>
                  <a:cubicBezTo>
                    <a:pt x="5831" y="10833"/>
                    <a:pt x="5940" y="10650"/>
                    <a:pt x="5940" y="10650"/>
                  </a:cubicBezTo>
                  <a:cubicBezTo>
                    <a:pt x="5956" y="10624"/>
                    <a:pt x="5965" y="10599"/>
                    <a:pt x="5981" y="10574"/>
                  </a:cubicBezTo>
                  <a:cubicBezTo>
                    <a:pt x="6407" y="9823"/>
                    <a:pt x="6967" y="9146"/>
                    <a:pt x="7418" y="8394"/>
                  </a:cubicBezTo>
                  <a:cubicBezTo>
                    <a:pt x="8003" y="7417"/>
                    <a:pt x="8429" y="6331"/>
                    <a:pt x="8805" y="5261"/>
                  </a:cubicBezTo>
                  <a:cubicBezTo>
                    <a:pt x="8864" y="5086"/>
                    <a:pt x="8922" y="4782"/>
                    <a:pt x="8807" y="4782"/>
                  </a:cubicBezTo>
                  <a:cubicBezTo>
                    <a:pt x="8790" y="4782"/>
                    <a:pt x="8770" y="4788"/>
                    <a:pt x="8747" y="4802"/>
                  </a:cubicBezTo>
                  <a:cubicBezTo>
                    <a:pt x="8655" y="4860"/>
                    <a:pt x="8613" y="5019"/>
                    <a:pt x="8596" y="5036"/>
                  </a:cubicBezTo>
                  <a:lnTo>
                    <a:pt x="8279" y="5512"/>
                  </a:lnTo>
                  <a:cubicBezTo>
                    <a:pt x="7460" y="6706"/>
                    <a:pt x="6558" y="7843"/>
                    <a:pt x="5998" y="9229"/>
                  </a:cubicBezTo>
                  <a:cubicBezTo>
                    <a:pt x="5789" y="9756"/>
                    <a:pt x="5656" y="10307"/>
                    <a:pt x="5597" y="10875"/>
                  </a:cubicBezTo>
                  <a:cubicBezTo>
                    <a:pt x="5371" y="10015"/>
                    <a:pt x="5146" y="9163"/>
                    <a:pt x="4937" y="8302"/>
                  </a:cubicBezTo>
                  <a:cubicBezTo>
                    <a:pt x="4870" y="8001"/>
                    <a:pt x="4795" y="7709"/>
                    <a:pt x="4728" y="7408"/>
                  </a:cubicBezTo>
                  <a:cubicBezTo>
                    <a:pt x="4703" y="6740"/>
                    <a:pt x="4753" y="6072"/>
                    <a:pt x="4778" y="5403"/>
                  </a:cubicBezTo>
                  <a:cubicBezTo>
                    <a:pt x="4837" y="3899"/>
                    <a:pt x="4879" y="2371"/>
                    <a:pt x="4686" y="959"/>
                  </a:cubicBezTo>
                  <a:cubicBezTo>
                    <a:pt x="4661" y="683"/>
                    <a:pt x="4603" y="408"/>
                    <a:pt x="4519" y="140"/>
                  </a:cubicBezTo>
                  <a:cubicBezTo>
                    <a:pt x="4494" y="98"/>
                    <a:pt x="4469" y="65"/>
                    <a:pt x="4427" y="40"/>
                  </a:cubicBezTo>
                  <a:cubicBezTo>
                    <a:pt x="4390" y="40"/>
                    <a:pt x="4371" y="1"/>
                    <a:pt x="43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34"/>
            <p:cNvSpPr/>
            <p:nvPr/>
          </p:nvSpPr>
          <p:spPr>
            <a:xfrm>
              <a:off x="4597951" y="3693834"/>
              <a:ext cx="1406919" cy="2016755"/>
            </a:xfrm>
            <a:custGeom>
              <a:avLst/>
              <a:gdLst/>
              <a:ahLst/>
              <a:cxnLst/>
              <a:rect l="l" t="t" r="r" b="b"/>
              <a:pathLst>
                <a:path w="28522" h="40885" extrusionOk="0">
                  <a:moveTo>
                    <a:pt x="21420" y="25664"/>
                  </a:moveTo>
                  <a:cubicBezTo>
                    <a:pt x="28521" y="30050"/>
                    <a:pt x="23450" y="40885"/>
                    <a:pt x="12715" y="39582"/>
                  </a:cubicBezTo>
                  <a:cubicBezTo>
                    <a:pt x="6349" y="38813"/>
                    <a:pt x="0" y="30050"/>
                    <a:pt x="7093" y="25664"/>
                  </a:cubicBezTo>
                  <a:cubicBezTo>
                    <a:pt x="14194" y="21278"/>
                    <a:pt x="1220" y="19473"/>
                    <a:pt x="7093" y="14277"/>
                  </a:cubicBezTo>
                  <a:cubicBezTo>
                    <a:pt x="12974" y="9089"/>
                    <a:pt x="10485" y="10735"/>
                    <a:pt x="10075" y="5330"/>
                  </a:cubicBezTo>
                  <a:cubicBezTo>
                    <a:pt x="9925" y="3450"/>
                    <a:pt x="10869" y="1078"/>
                    <a:pt x="13601" y="560"/>
                  </a:cubicBezTo>
                  <a:cubicBezTo>
                    <a:pt x="16525" y="0"/>
                    <a:pt x="18605" y="3258"/>
                    <a:pt x="18446" y="5330"/>
                  </a:cubicBezTo>
                  <a:cubicBezTo>
                    <a:pt x="18028" y="10735"/>
                    <a:pt x="15539" y="9089"/>
                    <a:pt x="21420" y="14277"/>
                  </a:cubicBezTo>
                  <a:cubicBezTo>
                    <a:pt x="27293" y="19465"/>
                    <a:pt x="14319" y="21278"/>
                    <a:pt x="21420" y="25664"/>
                  </a:cubicBezTo>
                  <a:close/>
                </a:path>
              </a:pathLst>
            </a:custGeom>
            <a:solidFill>
              <a:srgbClr val="147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34"/>
            <p:cNvSpPr/>
            <p:nvPr/>
          </p:nvSpPr>
          <p:spPr>
            <a:xfrm>
              <a:off x="5012105" y="3895337"/>
              <a:ext cx="602930" cy="2135881"/>
            </a:xfrm>
            <a:custGeom>
              <a:avLst/>
              <a:gdLst/>
              <a:ahLst/>
              <a:cxnLst/>
              <a:rect l="l" t="t" r="r" b="b"/>
              <a:pathLst>
                <a:path w="12223" h="43300" extrusionOk="0">
                  <a:moveTo>
                    <a:pt x="5088" y="17469"/>
                  </a:moveTo>
                  <a:cubicBezTo>
                    <a:pt x="5088" y="17226"/>
                    <a:pt x="5079" y="16984"/>
                    <a:pt x="5079" y="16742"/>
                  </a:cubicBezTo>
                  <a:cubicBezTo>
                    <a:pt x="5038" y="14202"/>
                    <a:pt x="5054" y="11662"/>
                    <a:pt x="5163" y="9115"/>
                  </a:cubicBezTo>
                  <a:lnTo>
                    <a:pt x="5163" y="8947"/>
                  </a:lnTo>
                  <a:cubicBezTo>
                    <a:pt x="5222" y="8037"/>
                    <a:pt x="5305" y="6809"/>
                    <a:pt x="5305" y="6809"/>
                  </a:cubicBezTo>
                  <a:lnTo>
                    <a:pt x="5364" y="6057"/>
                  </a:lnTo>
                  <a:cubicBezTo>
                    <a:pt x="5506" y="4119"/>
                    <a:pt x="5673" y="2181"/>
                    <a:pt x="5689" y="234"/>
                  </a:cubicBezTo>
                  <a:lnTo>
                    <a:pt x="5856" y="0"/>
                  </a:lnTo>
                  <a:lnTo>
                    <a:pt x="6032" y="159"/>
                  </a:lnTo>
                  <a:cubicBezTo>
                    <a:pt x="6140" y="2131"/>
                    <a:pt x="6107" y="4102"/>
                    <a:pt x="6107" y="6082"/>
                  </a:cubicBezTo>
                  <a:lnTo>
                    <a:pt x="6107" y="6834"/>
                  </a:lnTo>
                  <a:lnTo>
                    <a:pt x="6082" y="8638"/>
                  </a:lnTo>
                  <a:lnTo>
                    <a:pt x="6082" y="8972"/>
                  </a:lnTo>
                  <a:cubicBezTo>
                    <a:pt x="6074" y="9357"/>
                    <a:pt x="6065" y="9733"/>
                    <a:pt x="6049" y="10117"/>
                  </a:cubicBezTo>
                  <a:cubicBezTo>
                    <a:pt x="5998" y="12172"/>
                    <a:pt x="5998" y="14219"/>
                    <a:pt x="6015" y="16249"/>
                  </a:cubicBezTo>
                  <a:cubicBezTo>
                    <a:pt x="6450" y="15781"/>
                    <a:pt x="6942" y="15347"/>
                    <a:pt x="7394" y="14896"/>
                  </a:cubicBezTo>
                  <a:cubicBezTo>
                    <a:pt x="8070" y="14244"/>
                    <a:pt x="8747" y="13592"/>
                    <a:pt x="9415" y="12941"/>
                  </a:cubicBezTo>
                  <a:cubicBezTo>
                    <a:pt x="9415" y="12941"/>
                    <a:pt x="10443" y="12005"/>
                    <a:pt x="11178" y="11295"/>
                  </a:cubicBezTo>
                  <a:cubicBezTo>
                    <a:pt x="11178" y="11295"/>
                    <a:pt x="11270" y="11203"/>
                    <a:pt x="11270" y="11370"/>
                  </a:cubicBezTo>
                  <a:cubicBezTo>
                    <a:pt x="9758" y="13007"/>
                    <a:pt x="8187" y="14536"/>
                    <a:pt x="6583" y="16132"/>
                  </a:cubicBezTo>
                  <a:cubicBezTo>
                    <a:pt x="6391" y="16332"/>
                    <a:pt x="6199" y="16533"/>
                    <a:pt x="6023" y="16750"/>
                  </a:cubicBezTo>
                  <a:cubicBezTo>
                    <a:pt x="6074" y="20952"/>
                    <a:pt x="6224" y="25129"/>
                    <a:pt x="6257" y="29373"/>
                  </a:cubicBezTo>
                  <a:lnTo>
                    <a:pt x="6257" y="29590"/>
                  </a:lnTo>
                  <a:cubicBezTo>
                    <a:pt x="6399" y="29448"/>
                    <a:pt x="6541" y="29298"/>
                    <a:pt x="6692" y="29156"/>
                  </a:cubicBezTo>
                  <a:lnTo>
                    <a:pt x="6725" y="29114"/>
                  </a:lnTo>
                  <a:cubicBezTo>
                    <a:pt x="8388" y="27669"/>
                    <a:pt x="10276" y="26491"/>
                    <a:pt x="11921" y="25029"/>
                  </a:cubicBezTo>
                  <a:lnTo>
                    <a:pt x="12222" y="25012"/>
                  </a:lnTo>
                  <a:cubicBezTo>
                    <a:pt x="12222" y="25012"/>
                    <a:pt x="12222" y="25179"/>
                    <a:pt x="12214" y="25263"/>
                  </a:cubicBezTo>
                  <a:cubicBezTo>
                    <a:pt x="10618" y="26750"/>
                    <a:pt x="8772" y="27953"/>
                    <a:pt x="7126" y="29415"/>
                  </a:cubicBezTo>
                  <a:cubicBezTo>
                    <a:pt x="7126" y="29415"/>
                    <a:pt x="6725" y="29741"/>
                    <a:pt x="6266" y="30158"/>
                  </a:cubicBezTo>
                  <a:cubicBezTo>
                    <a:pt x="6299" y="33801"/>
                    <a:pt x="6358" y="37451"/>
                    <a:pt x="6508" y="41094"/>
                  </a:cubicBezTo>
                  <a:lnTo>
                    <a:pt x="6458" y="42447"/>
                  </a:lnTo>
                  <a:cubicBezTo>
                    <a:pt x="6391" y="42673"/>
                    <a:pt x="6391" y="42673"/>
                    <a:pt x="6341" y="42898"/>
                  </a:cubicBezTo>
                  <a:lnTo>
                    <a:pt x="6023" y="43299"/>
                  </a:lnTo>
                  <a:lnTo>
                    <a:pt x="5673" y="42932"/>
                  </a:lnTo>
                  <a:cubicBezTo>
                    <a:pt x="5673" y="42932"/>
                    <a:pt x="5597" y="42706"/>
                    <a:pt x="5480" y="42405"/>
                  </a:cubicBezTo>
                  <a:cubicBezTo>
                    <a:pt x="5422" y="41904"/>
                    <a:pt x="5347" y="41227"/>
                    <a:pt x="5347" y="41227"/>
                  </a:cubicBezTo>
                  <a:cubicBezTo>
                    <a:pt x="5180" y="36942"/>
                    <a:pt x="5146" y="32631"/>
                    <a:pt x="5138" y="28329"/>
                  </a:cubicBezTo>
                  <a:cubicBezTo>
                    <a:pt x="4303" y="27911"/>
                    <a:pt x="3492" y="27443"/>
                    <a:pt x="2690" y="26959"/>
                  </a:cubicBezTo>
                  <a:lnTo>
                    <a:pt x="1796" y="26407"/>
                  </a:lnTo>
                  <a:lnTo>
                    <a:pt x="1278" y="26057"/>
                  </a:lnTo>
                  <a:lnTo>
                    <a:pt x="1028" y="25889"/>
                  </a:lnTo>
                  <a:lnTo>
                    <a:pt x="460" y="25505"/>
                  </a:lnTo>
                  <a:cubicBezTo>
                    <a:pt x="184" y="25321"/>
                    <a:pt x="50" y="25229"/>
                    <a:pt x="50" y="25229"/>
                  </a:cubicBezTo>
                  <a:lnTo>
                    <a:pt x="0" y="25046"/>
                  </a:lnTo>
                  <a:cubicBezTo>
                    <a:pt x="92" y="25012"/>
                    <a:pt x="192" y="25012"/>
                    <a:pt x="284" y="25046"/>
                  </a:cubicBezTo>
                  <a:cubicBezTo>
                    <a:pt x="819" y="25313"/>
                    <a:pt x="1529" y="25689"/>
                    <a:pt x="1529" y="25689"/>
                  </a:cubicBezTo>
                  <a:cubicBezTo>
                    <a:pt x="1788" y="25839"/>
                    <a:pt x="2080" y="26015"/>
                    <a:pt x="2080" y="26015"/>
                  </a:cubicBezTo>
                  <a:cubicBezTo>
                    <a:pt x="3100" y="26658"/>
                    <a:pt x="4094" y="27326"/>
                    <a:pt x="5138" y="27928"/>
                  </a:cubicBezTo>
                  <a:cubicBezTo>
                    <a:pt x="5130" y="24670"/>
                    <a:pt x="5130" y="21403"/>
                    <a:pt x="5096" y="18154"/>
                  </a:cubicBezTo>
                  <a:cubicBezTo>
                    <a:pt x="4110" y="16441"/>
                    <a:pt x="2991" y="14804"/>
                    <a:pt x="1746" y="13266"/>
                  </a:cubicBezTo>
                  <a:cubicBezTo>
                    <a:pt x="1746" y="13266"/>
                    <a:pt x="1145" y="12464"/>
                    <a:pt x="727" y="11938"/>
                  </a:cubicBezTo>
                  <a:cubicBezTo>
                    <a:pt x="727" y="11938"/>
                    <a:pt x="694" y="11721"/>
                    <a:pt x="919" y="11947"/>
                  </a:cubicBezTo>
                  <a:cubicBezTo>
                    <a:pt x="1370" y="12406"/>
                    <a:pt x="1980" y="13066"/>
                    <a:pt x="1980" y="13066"/>
                  </a:cubicBezTo>
                  <a:cubicBezTo>
                    <a:pt x="3125" y="14453"/>
                    <a:pt x="4169" y="15923"/>
                    <a:pt x="5088" y="17469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Hộp Văn bản 218">
            <a:extLst>
              <a:ext uri="{FF2B5EF4-FFF2-40B4-BE49-F238E27FC236}">
                <a16:creationId xmlns:a16="http://schemas.microsoft.com/office/drawing/2014/main" id="{A5250E8B-6BE0-5E9A-4E58-F304EB526317}"/>
              </a:ext>
            </a:extLst>
          </p:cNvPr>
          <p:cNvSpPr txBox="1"/>
          <p:nvPr/>
        </p:nvSpPr>
        <p:spPr>
          <a:xfrm>
            <a:off x="336594" y="1932246"/>
            <a:ext cx="55218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vi-VN" sz="4800" b="1" dirty="0">
                <a:solidFill>
                  <a:srgbClr val="89CF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4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4800" b="1" dirty="0">
                <a:solidFill>
                  <a:srgbClr val="F3BB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</a:t>
            </a:r>
            <a:r>
              <a:rPr lang="vi-VN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vi-VN" sz="4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vi-VN" sz="4800" b="1" dirty="0">
                <a:solidFill>
                  <a:srgbClr val="ED5C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vi-VN" sz="48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4800" b="1" dirty="0">
                <a:solidFill>
                  <a:srgbClr val="D6F4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>
                <a:solidFill>
                  <a:srgbClr val="AD97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sz="4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</a:t>
            </a:r>
            <a:r>
              <a:rPr lang="vi-VN" sz="4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>
                <a:solidFill>
                  <a:srgbClr val="F81A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4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</a:t>
            </a:r>
            <a:r>
              <a:rPr lang="vi-VN" sz="4800" b="1" dirty="0">
                <a:solidFill>
                  <a:srgbClr val="6DD7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vi-VN" sz="48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4800" b="1" dirty="0">
                <a:solidFill>
                  <a:srgbClr val="075F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vi-VN" sz="4800" b="1" dirty="0">
                <a:solidFill>
                  <a:srgbClr val="0070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vi-VN" sz="4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48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C958CD37-4F1F-2D85-DFCA-1DDF7316F8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2529" y="507683"/>
            <a:ext cx="2685037" cy="1069581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99739151-1C3C-190D-0562-6AC6692627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7727" y="1362245"/>
            <a:ext cx="3642250" cy="850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604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" grpId="0"/>
      <p:bldP spid="219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333829" y="656712"/>
            <a:ext cx="8476342" cy="4211076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Nhóm 29">
            <a:extLst>
              <a:ext uri="{FF2B5EF4-FFF2-40B4-BE49-F238E27FC236}">
                <a16:creationId xmlns:a16="http://schemas.microsoft.com/office/drawing/2014/main" id="{827E9D05-5AA4-E2BA-3CE0-90F1D1FE0E46}"/>
              </a:ext>
            </a:extLst>
          </p:cNvPr>
          <p:cNvGrpSpPr/>
          <p:nvPr/>
        </p:nvGrpSpPr>
        <p:grpSpPr>
          <a:xfrm>
            <a:off x="2292125" y="1809378"/>
            <a:ext cx="4559750" cy="2754436"/>
            <a:chOff x="998338" y="1969075"/>
            <a:chExt cx="3462854" cy="2305420"/>
          </a:xfrm>
        </p:grpSpPr>
        <p:grpSp>
          <p:nvGrpSpPr>
            <p:cNvPr id="54" name="Nhóm 53">
              <a:extLst>
                <a:ext uri="{FF2B5EF4-FFF2-40B4-BE49-F238E27FC236}">
                  <a16:creationId xmlns:a16="http://schemas.microsoft.com/office/drawing/2014/main" id="{EE187A57-B6D6-C826-1BF3-240DD92B5834}"/>
                </a:ext>
              </a:extLst>
            </p:cNvPr>
            <p:cNvGrpSpPr/>
            <p:nvPr/>
          </p:nvGrpSpPr>
          <p:grpSpPr>
            <a:xfrm rot="10800000" flipH="1">
              <a:off x="998339" y="1969075"/>
              <a:ext cx="3462853" cy="2305420"/>
              <a:chOff x="780264" y="1910286"/>
              <a:chExt cx="2857500" cy="1871318"/>
            </a:xfrm>
          </p:grpSpPr>
          <p:sp>
            <p:nvSpPr>
              <p:cNvPr id="55" name="Hình chữ nhật: Góc Tròn 54">
                <a:extLst>
                  <a:ext uri="{FF2B5EF4-FFF2-40B4-BE49-F238E27FC236}">
                    <a16:creationId xmlns:a16="http://schemas.microsoft.com/office/drawing/2014/main" id="{CF6519CE-BA80-B1A0-3C45-3787C5CACE59}"/>
                  </a:ext>
                </a:extLst>
              </p:cNvPr>
              <p:cNvSpPr/>
              <p:nvPr/>
            </p:nvSpPr>
            <p:spPr>
              <a:xfrm>
                <a:off x="780264" y="1910286"/>
                <a:ext cx="2857500" cy="1871318"/>
              </a:xfrm>
              <a:prstGeom prst="roundRect">
                <a:avLst/>
              </a:prstGeom>
              <a:solidFill>
                <a:srgbClr val="FEEC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Hình chữ nhật: Góc Tròn 55">
                <a:extLst>
                  <a:ext uri="{FF2B5EF4-FFF2-40B4-BE49-F238E27FC236}">
                    <a16:creationId xmlns:a16="http://schemas.microsoft.com/office/drawing/2014/main" id="{2C4E21AA-5C15-82FF-4252-73FE491CC15C}"/>
                  </a:ext>
                </a:extLst>
              </p:cNvPr>
              <p:cNvSpPr/>
              <p:nvPr/>
            </p:nvSpPr>
            <p:spPr>
              <a:xfrm>
                <a:off x="838275" y="1965423"/>
                <a:ext cx="2708163" cy="1738232"/>
              </a:xfrm>
              <a:prstGeom prst="roundRect">
                <a:avLst/>
              </a:prstGeom>
              <a:solidFill>
                <a:srgbClr val="FFFFFF"/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79" name="Hộp Văn bản 78">
              <a:extLst>
                <a:ext uri="{FF2B5EF4-FFF2-40B4-BE49-F238E27FC236}">
                  <a16:creationId xmlns:a16="http://schemas.microsoft.com/office/drawing/2014/main" id="{309987A4-3623-A7C7-4CC1-32748258EF2B}"/>
                </a:ext>
              </a:extLst>
            </p:cNvPr>
            <p:cNvSpPr txBox="1"/>
            <p:nvPr/>
          </p:nvSpPr>
          <p:spPr>
            <a:xfrm>
              <a:off x="998338" y="2034554"/>
              <a:ext cx="10418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+mn-lt"/>
                </a:rPr>
                <a:t>a)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grpSp>
          <p:nvGrpSpPr>
            <p:cNvPr id="29" name="Nhóm 28">
              <a:extLst>
                <a:ext uri="{FF2B5EF4-FFF2-40B4-BE49-F238E27FC236}">
                  <a16:creationId xmlns:a16="http://schemas.microsoft.com/office/drawing/2014/main" id="{DAE9C2F8-C8E3-6773-627C-817C2B1D84E7}"/>
                </a:ext>
              </a:extLst>
            </p:cNvPr>
            <p:cNvGrpSpPr/>
            <p:nvPr/>
          </p:nvGrpSpPr>
          <p:grpSpPr>
            <a:xfrm>
              <a:off x="1359847" y="3381435"/>
              <a:ext cx="2601461" cy="573198"/>
              <a:chOff x="1310640" y="3517833"/>
              <a:chExt cx="2601461" cy="573198"/>
            </a:xfrm>
          </p:grpSpPr>
          <p:grpSp>
            <p:nvGrpSpPr>
              <p:cNvPr id="25" name="Nhóm 24">
                <a:extLst>
                  <a:ext uri="{FF2B5EF4-FFF2-40B4-BE49-F238E27FC236}">
                    <a16:creationId xmlns:a16="http://schemas.microsoft.com/office/drawing/2014/main" id="{EA9A0C6B-C640-AE6A-F174-EC9D2A517100}"/>
                  </a:ext>
                </a:extLst>
              </p:cNvPr>
              <p:cNvGrpSpPr/>
              <p:nvPr/>
            </p:nvGrpSpPr>
            <p:grpSpPr>
              <a:xfrm>
                <a:off x="1310640" y="3517833"/>
                <a:ext cx="2601461" cy="215967"/>
                <a:chOff x="1310640" y="3517833"/>
                <a:chExt cx="2601461" cy="215967"/>
              </a:xfrm>
            </p:grpSpPr>
            <p:cxnSp>
              <p:nvCxnSpPr>
                <p:cNvPr id="10" name="Đường kết nối Mũi tên Thẳng 9">
                  <a:extLst>
                    <a:ext uri="{FF2B5EF4-FFF2-40B4-BE49-F238E27FC236}">
                      <a16:creationId xmlns:a16="http://schemas.microsoft.com/office/drawing/2014/main" id="{CCD0143B-2B75-B75D-2893-ACF2108FD62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310640" y="3620703"/>
                  <a:ext cx="2601461" cy="0"/>
                </a:xfrm>
                <a:prstGeom prst="straightConnector1">
                  <a:avLst/>
                </a:prstGeom>
                <a:ln w="28575">
                  <a:solidFill>
                    <a:srgbClr val="00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Đường nối Thẳng 17">
                  <a:extLst>
                    <a:ext uri="{FF2B5EF4-FFF2-40B4-BE49-F238E27FC236}">
                      <a16:creationId xmlns:a16="http://schemas.microsoft.com/office/drawing/2014/main" id="{532C8A6D-DE14-0467-32B5-89CB9429BE2A}"/>
                    </a:ext>
                  </a:extLst>
                </p:cNvPr>
                <p:cNvCxnSpPr/>
                <p:nvPr/>
              </p:nvCxnSpPr>
              <p:spPr>
                <a:xfrm>
                  <a:off x="1824836" y="3517833"/>
                  <a:ext cx="0" cy="205740"/>
                </a:xfrm>
                <a:prstGeom prst="line">
                  <a:avLst/>
                </a:prstGeom>
                <a:ln w="28575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Đường nối Thẳng 59">
                  <a:extLst>
                    <a:ext uri="{FF2B5EF4-FFF2-40B4-BE49-F238E27FC236}">
                      <a16:creationId xmlns:a16="http://schemas.microsoft.com/office/drawing/2014/main" id="{1587A0F8-6A58-E41A-9521-7798B38593D7}"/>
                    </a:ext>
                  </a:extLst>
                </p:cNvPr>
                <p:cNvCxnSpPr/>
                <p:nvPr/>
              </p:nvCxnSpPr>
              <p:spPr>
                <a:xfrm>
                  <a:off x="2333645" y="3517833"/>
                  <a:ext cx="0" cy="205740"/>
                </a:xfrm>
                <a:prstGeom prst="line">
                  <a:avLst/>
                </a:prstGeom>
                <a:ln w="28575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Đường nối Thẳng 61">
                  <a:extLst>
                    <a:ext uri="{FF2B5EF4-FFF2-40B4-BE49-F238E27FC236}">
                      <a16:creationId xmlns:a16="http://schemas.microsoft.com/office/drawing/2014/main" id="{71A71865-0684-82CF-6172-FA015A28BBC0}"/>
                    </a:ext>
                  </a:extLst>
                </p:cNvPr>
                <p:cNvCxnSpPr/>
                <p:nvPr/>
              </p:nvCxnSpPr>
              <p:spPr>
                <a:xfrm>
                  <a:off x="2843535" y="3528060"/>
                  <a:ext cx="0" cy="205740"/>
                </a:xfrm>
                <a:prstGeom prst="line">
                  <a:avLst/>
                </a:prstGeom>
                <a:ln w="28575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Đường nối Thẳng 62">
                  <a:extLst>
                    <a:ext uri="{FF2B5EF4-FFF2-40B4-BE49-F238E27FC236}">
                      <a16:creationId xmlns:a16="http://schemas.microsoft.com/office/drawing/2014/main" id="{EAF24E3D-741D-128C-72FC-A08B754CD650}"/>
                    </a:ext>
                  </a:extLst>
                </p:cNvPr>
                <p:cNvCxnSpPr/>
                <p:nvPr/>
              </p:nvCxnSpPr>
              <p:spPr>
                <a:xfrm>
                  <a:off x="3341375" y="3517833"/>
                  <a:ext cx="0" cy="205740"/>
                </a:xfrm>
                <a:prstGeom prst="line">
                  <a:avLst/>
                </a:prstGeom>
                <a:ln w="28575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" name="Nhóm 106">
                <a:extLst>
                  <a:ext uri="{FF2B5EF4-FFF2-40B4-BE49-F238E27FC236}">
                    <a16:creationId xmlns:a16="http://schemas.microsoft.com/office/drawing/2014/main" id="{CB50D637-0A3E-8CC1-AB48-725ABCD2D232}"/>
                  </a:ext>
                </a:extLst>
              </p:cNvPr>
              <p:cNvGrpSpPr/>
              <p:nvPr/>
            </p:nvGrpSpPr>
            <p:grpSpPr>
              <a:xfrm>
                <a:off x="1355586" y="3668400"/>
                <a:ext cx="2459826" cy="422631"/>
                <a:chOff x="5142238" y="3628843"/>
                <a:chExt cx="2459826" cy="422631"/>
              </a:xfrm>
            </p:grpSpPr>
            <p:sp>
              <p:nvSpPr>
                <p:cNvPr id="108" name="Hộp Văn bản 107">
                  <a:extLst>
                    <a:ext uri="{FF2B5EF4-FFF2-40B4-BE49-F238E27FC236}">
                      <a16:creationId xmlns:a16="http://schemas.microsoft.com/office/drawing/2014/main" id="{C29320E3-463B-F6EC-C915-C88C9EBE6EEC}"/>
                    </a:ext>
                  </a:extLst>
                </p:cNvPr>
                <p:cNvSpPr txBox="1"/>
                <p:nvPr/>
              </p:nvSpPr>
              <p:spPr>
                <a:xfrm>
                  <a:off x="5142238" y="3651364"/>
                  <a:ext cx="91440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b="1" dirty="0">
                      <a:latin typeface="+mn-lt"/>
                    </a:rPr>
                    <a:t>10</a:t>
                  </a:r>
                </a:p>
              </p:txBody>
            </p:sp>
            <p:sp>
              <p:nvSpPr>
                <p:cNvPr id="109" name="Hộp Văn bản 108">
                  <a:extLst>
                    <a:ext uri="{FF2B5EF4-FFF2-40B4-BE49-F238E27FC236}">
                      <a16:creationId xmlns:a16="http://schemas.microsoft.com/office/drawing/2014/main" id="{DEACF577-DAD6-DA4C-34B8-A296BA5A058A}"/>
                    </a:ext>
                  </a:extLst>
                </p:cNvPr>
                <p:cNvSpPr txBox="1"/>
                <p:nvPr/>
              </p:nvSpPr>
              <p:spPr>
                <a:xfrm>
                  <a:off x="5668485" y="3651364"/>
                  <a:ext cx="91440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b="1" dirty="0">
                      <a:latin typeface="+mn-lt"/>
                    </a:rPr>
                    <a:t>20</a:t>
                  </a:r>
                </a:p>
              </p:txBody>
            </p:sp>
            <p:sp>
              <p:nvSpPr>
                <p:cNvPr id="110" name="Hộp Văn bản 109">
                  <a:extLst>
                    <a:ext uri="{FF2B5EF4-FFF2-40B4-BE49-F238E27FC236}">
                      <a16:creationId xmlns:a16="http://schemas.microsoft.com/office/drawing/2014/main" id="{5DC451B9-52F4-A7F1-939A-ADD5256D1173}"/>
                    </a:ext>
                  </a:extLst>
                </p:cNvPr>
                <p:cNvSpPr txBox="1"/>
                <p:nvPr/>
              </p:nvSpPr>
              <p:spPr>
                <a:xfrm>
                  <a:off x="6190598" y="3642904"/>
                  <a:ext cx="91440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b="1" dirty="0">
                      <a:latin typeface="+mn-lt"/>
                    </a:rPr>
                    <a:t>30</a:t>
                  </a:r>
                </a:p>
              </p:txBody>
            </p:sp>
            <p:sp>
              <p:nvSpPr>
                <p:cNvPr id="111" name="Hộp Văn bản 110">
                  <a:extLst>
                    <a:ext uri="{FF2B5EF4-FFF2-40B4-BE49-F238E27FC236}">
                      <a16:creationId xmlns:a16="http://schemas.microsoft.com/office/drawing/2014/main" id="{582A82B7-C958-BBCE-AC15-4336B4B68273}"/>
                    </a:ext>
                  </a:extLst>
                </p:cNvPr>
                <p:cNvSpPr txBox="1"/>
                <p:nvPr/>
              </p:nvSpPr>
              <p:spPr>
                <a:xfrm>
                  <a:off x="6687664" y="3628843"/>
                  <a:ext cx="91440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b="1" dirty="0">
                      <a:latin typeface="+mn-lt"/>
                    </a:rPr>
                    <a:t>40</a:t>
                  </a:r>
                </a:p>
              </p:txBody>
            </p:sp>
          </p:grpSp>
        </p:grpSp>
      </p:grp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A161DB88-5F23-65C6-1F3F-34FB0BB54706}"/>
              </a:ext>
            </a:extLst>
          </p:cNvPr>
          <p:cNvSpPr txBox="1"/>
          <p:nvPr/>
        </p:nvSpPr>
        <p:spPr>
          <a:xfrm>
            <a:off x="2746570" y="1966421"/>
            <a:ext cx="2674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+mn-lt"/>
              </a:rPr>
              <a:t>27</a:t>
            </a:r>
            <a:r>
              <a:rPr lang="en-US" sz="2800" dirty="0">
                <a:latin typeface="+mn-lt"/>
              </a:rPr>
              <a:t> hay </a:t>
            </a:r>
            <a:r>
              <a:rPr lang="en-US" sz="2800" b="1" dirty="0">
                <a:latin typeface="+mn-lt"/>
              </a:rPr>
              <a:t>33</a:t>
            </a:r>
            <a:r>
              <a:rPr lang="en-US" sz="2800" dirty="0">
                <a:latin typeface="+mn-lt"/>
              </a:rPr>
              <a:t>?</a:t>
            </a:r>
          </a:p>
        </p:txBody>
      </p:sp>
      <p:grpSp>
        <p:nvGrpSpPr>
          <p:cNvPr id="42" name="Nhóm 41">
            <a:extLst>
              <a:ext uri="{FF2B5EF4-FFF2-40B4-BE49-F238E27FC236}">
                <a16:creationId xmlns:a16="http://schemas.microsoft.com/office/drawing/2014/main" id="{37396FD9-AB3B-CAC8-4F94-7A5BA73B581A}"/>
              </a:ext>
            </a:extLst>
          </p:cNvPr>
          <p:cNvGrpSpPr/>
          <p:nvPr/>
        </p:nvGrpSpPr>
        <p:grpSpPr>
          <a:xfrm>
            <a:off x="4238283" y="2674999"/>
            <a:ext cx="751705" cy="937954"/>
            <a:chOff x="2626705" y="2791850"/>
            <a:chExt cx="569798" cy="791547"/>
          </a:xfrm>
        </p:grpSpPr>
        <p:cxnSp>
          <p:nvCxnSpPr>
            <p:cNvPr id="34" name="Đường kết nối Mũi tên Thẳng 33">
              <a:extLst>
                <a:ext uri="{FF2B5EF4-FFF2-40B4-BE49-F238E27FC236}">
                  <a16:creationId xmlns:a16="http://schemas.microsoft.com/office/drawing/2014/main" id="{F8DD7EAB-8C8A-AE61-FDD9-76463FACBC2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11469" y="3196923"/>
              <a:ext cx="2697" cy="386474"/>
            </a:xfrm>
            <a:prstGeom prst="straightConnector1">
              <a:avLst/>
            </a:prstGeom>
            <a:ln w="28575">
              <a:solidFill>
                <a:srgbClr val="FF000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Hình chữ nhật 34">
              <a:extLst>
                <a:ext uri="{FF2B5EF4-FFF2-40B4-BE49-F238E27FC236}">
                  <a16:creationId xmlns:a16="http://schemas.microsoft.com/office/drawing/2014/main" id="{403208A6-354C-F7F9-53D0-F2FCFB3C4EB8}"/>
                </a:ext>
              </a:extLst>
            </p:cNvPr>
            <p:cNvSpPr/>
            <p:nvPr/>
          </p:nvSpPr>
          <p:spPr>
            <a:xfrm>
              <a:off x="2626705" y="2791850"/>
              <a:ext cx="569798" cy="389442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Hộp Văn bản 42">
            <a:extLst>
              <a:ext uri="{FF2B5EF4-FFF2-40B4-BE49-F238E27FC236}">
                <a16:creationId xmlns:a16="http://schemas.microsoft.com/office/drawing/2014/main" id="{C953BEF3-EC23-8D96-77BB-CAAC9B7C58EB}"/>
              </a:ext>
            </a:extLst>
          </p:cNvPr>
          <p:cNvSpPr txBox="1"/>
          <p:nvPr/>
        </p:nvSpPr>
        <p:spPr>
          <a:xfrm>
            <a:off x="4298913" y="2681578"/>
            <a:ext cx="6336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83D1"/>
                </a:solidFill>
                <a:latin typeface="+mn-lt"/>
              </a:rPr>
              <a:t>.?.</a:t>
            </a:r>
          </a:p>
        </p:txBody>
      </p:sp>
      <p:sp>
        <p:nvSpPr>
          <p:cNvPr id="61" name="Hộp Văn bản 60">
            <a:extLst>
              <a:ext uri="{FF2B5EF4-FFF2-40B4-BE49-F238E27FC236}">
                <a16:creationId xmlns:a16="http://schemas.microsoft.com/office/drawing/2014/main" id="{9A7FF444-A499-7D34-9E83-74D1CCAD3DA0}"/>
              </a:ext>
            </a:extLst>
          </p:cNvPr>
          <p:cNvSpPr txBox="1"/>
          <p:nvPr/>
        </p:nvSpPr>
        <p:spPr>
          <a:xfrm>
            <a:off x="4298913" y="2671471"/>
            <a:ext cx="6336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83D1"/>
                </a:solidFill>
                <a:latin typeface="+mn-lt"/>
              </a:rPr>
              <a:t>27</a:t>
            </a:r>
          </a:p>
        </p:txBody>
      </p:sp>
      <p:pic>
        <p:nvPicPr>
          <p:cNvPr id="68" name="Hình ảnh 67">
            <a:extLst>
              <a:ext uri="{FF2B5EF4-FFF2-40B4-BE49-F238E27FC236}">
                <a16:creationId xmlns:a16="http://schemas.microsoft.com/office/drawing/2014/main" id="{192C0103-B247-BAF8-C491-CA2B067156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0648" y="179339"/>
            <a:ext cx="2718838" cy="2529884"/>
          </a:xfrm>
          <a:prstGeom prst="rect">
            <a:avLst/>
          </a:prstGeom>
        </p:spPr>
      </p:pic>
      <p:grpSp>
        <p:nvGrpSpPr>
          <p:cNvPr id="69" name="Nhóm 68">
            <a:extLst>
              <a:ext uri="{FF2B5EF4-FFF2-40B4-BE49-F238E27FC236}">
                <a16:creationId xmlns:a16="http://schemas.microsoft.com/office/drawing/2014/main" id="{874D8C99-8172-0768-15D1-105B10EFC9D6}"/>
              </a:ext>
            </a:extLst>
          </p:cNvPr>
          <p:cNvGrpSpPr/>
          <p:nvPr/>
        </p:nvGrpSpPr>
        <p:grpSpPr>
          <a:xfrm>
            <a:off x="740220" y="824647"/>
            <a:ext cx="3176495" cy="789312"/>
            <a:chOff x="1203157" y="685800"/>
            <a:chExt cx="3176495" cy="789312"/>
          </a:xfrm>
        </p:grpSpPr>
        <p:grpSp>
          <p:nvGrpSpPr>
            <p:cNvPr id="70" name="Nhóm 69">
              <a:extLst>
                <a:ext uri="{FF2B5EF4-FFF2-40B4-BE49-F238E27FC236}">
                  <a16:creationId xmlns:a16="http://schemas.microsoft.com/office/drawing/2014/main" id="{06E1774A-8A53-88D8-FC9D-CD8768323C50}"/>
                </a:ext>
              </a:extLst>
            </p:cNvPr>
            <p:cNvGrpSpPr/>
            <p:nvPr/>
          </p:nvGrpSpPr>
          <p:grpSpPr>
            <a:xfrm>
              <a:off x="1203157" y="685800"/>
              <a:ext cx="1311443" cy="789312"/>
              <a:chOff x="1431757" y="695790"/>
              <a:chExt cx="1347537" cy="856284"/>
            </a:xfrm>
          </p:grpSpPr>
          <p:sp>
            <p:nvSpPr>
              <p:cNvPr id="72" name="Hình Bầu dục 71">
                <a:extLst>
                  <a:ext uri="{FF2B5EF4-FFF2-40B4-BE49-F238E27FC236}">
                    <a16:creationId xmlns:a16="http://schemas.microsoft.com/office/drawing/2014/main" id="{BB91FFDF-34DD-03D8-9E66-ED528163B7DE}"/>
                  </a:ext>
                </a:extLst>
              </p:cNvPr>
              <p:cNvSpPr/>
              <p:nvPr/>
            </p:nvSpPr>
            <p:spPr>
              <a:xfrm>
                <a:off x="1708484" y="721895"/>
                <a:ext cx="794084" cy="83017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3" name="Hộp Văn bản 72">
                <a:extLst>
                  <a:ext uri="{FF2B5EF4-FFF2-40B4-BE49-F238E27FC236}">
                    <a16:creationId xmlns:a16="http://schemas.microsoft.com/office/drawing/2014/main" id="{28775F58-2E6F-D034-0AE5-6B671072F524}"/>
                  </a:ext>
                </a:extLst>
              </p:cNvPr>
              <p:cNvSpPr txBox="1"/>
              <p:nvPr/>
            </p:nvSpPr>
            <p:spPr>
              <a:xfrm>
                <a:off x="1431757" y="695790"/>
                <a:ext cx="1347537" cy="8347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</a:p>
            </p:txBody>
          </p:sp>
        </p:grpSp>
        <p:sp>
          <p:nvSpPr>
            <p:cNvPr id="71" name="Hộp Văn bản 70">
              <a:extLst>
                <a:ext uri="{FF2B5EF4-FFF2-40B4-BE49-F238E27FC236}">
                  <a16:creationId xmlns:a16="http://schemas.microsoft.com/office/drawing/2014/main" id="{18D1C37C-7357-FB7B-662A-A4610D8F12C1}"/>
                </a:ext>
              </a:extLst>
            </p:cNvPr>
            <p:cNvSpPr txBox="1"/>
            <p:nvPr/>
          </p:nvSpPr>
          <p:spPr>
            <a:xfrm>
              <a:off x="1215347" y="768360"/>
              <a:ext cx="31643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7900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6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333829" y="656712"/>
            <a:ext cx="8476342" cy="4211076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344B5577-DFC8-7313-9CE4-A75E70FE19A4}"/>
              </a:ext>
            </a:extLst>
          </p:cNvPr>
          <p:cNvGrpSpPr/>
          <p:nvPr/>
        </p:nvGrpSpPr>
        <p:grpSpPr>
          <a:xfrm>
            <a:off x="704126" y="810630"/>
            <a:ext cx="3176495" cy="789312"/>
            <a:chOff x="1203157" y="685800"/>
            <a:chExt cx="3176495" cy="789312"/>
          </a:xfrm>
        </p:grpSpPr>
        <p:grpSp>
          <p:nvGrpSpPr>
            <p:cNvPr id="5" name="Nhóm 4">
              <a:extLst>
                <a:ext uri="{FF2B5EF4-FFF2-40B4-BE49-F238E27FC236}">
                  <a16:creationId xmlns:a16="http://schemas.microsoft.com/office/drawing/2014/main" id="{8C7BB831-02D6-D3F1-2A86-F000510F3325}"/>
                </a:ext>
              </a:extLst>
            </p:cNvPr>
            <p:cNvGrpSpPr/>
            <p:nvPr/>
          </p:nvGrpSpPr>
          <p:grpSpPr>
            <a:xfrm>
              <a:off x="1203157" y="685800"/>
              <a:ext cx="1311443" cy="789312"/>
              <a:chOff x="1431757" y="695790"/>
              <a:chExt cx="1347537" cy="856284"/>
            </a:xfrm>
          </p:grpSpPr>
          <p:sp>
            <p:nvSpPr>
              <p:cNvPr id="3" name="Hình Bầu dục 2">
                <a:extLst>
                  <a:ext uri="{FF2B5EF4-FFF2-40B4-BE49-F238E27FC236}">
                    <a16:creationId xmlns:a16="http://schemas.microsoft.com/office/drawing/2014/main" id="{B95F77D3-93B9-49BC-A7D1-93AB3C8ECE6F}"/>
                  </a:ext>
                </a:extLst>
              </p:cNvPr>
              <p:cNvSpPr/>
              <p:nvPr/>
            </p:nvSpPr>
            <p:spPr>
              <a:xfrm>
                <a:off x="1708484" y="721895"/>
                <a:ext cx="794084" cy="83017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A53A52EC-7A95-0F08-586F-1DB2E441C934}"/>
                  </a:ext>
                </a:extLst>
              </p:cNvPr>
              <p:cNvSpPr txBox="1"/>
              <p:nvPr/>
            </p:nvSpPr>
            <p:spPr>
              <a:xfrm>
                <a:off x="1431757" y="695790"/>
                <a:ext cx="1347537" cy="8347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</a:p>
            </p:txBody>
          </p:sp>
        </p:grp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5ECB7D4A-05B8-3D3F-8AA2-C65A5F35D2F8}"/>
                </a:ext>
              </a:extLst>
            </p:cNvPr>
            <p:cNvSpPr txBox="1"/>
            <p:nvPr/>
          </p:nvSpPr>
          <p:spPr>
            <a:xfrm>
              <a:off x="1215347" y="768360"/>
              <a:ext cx="31643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5" name="Nhóm 64">
            <a:extLst>
              <a:ext uri="{FF2B5EF4-FFF2-40B4-BE49-F238E27FC236}">
                <a16:creationId xmlns:a16="http://schemas.microsoft.com/office/drawing/2014/main" id="{EA382114-FAA0-3FF0-C8C6-C40FDB8D1045}"/>
              </a:ext>
            </a:extLst>
          </p:cNvPr>
          <p:cNvGrpSpPr/>
          <p:nvPr/>
        </p:nvGrpSpPr>
        <p:grpSpPr>
          <a:xfrm rot="10800000" flipH="1">
            <a:off x="1908915" y="1816732"/>
            <a:ext cx="4528086" cy="2630255"/>
            <a:chOff x="780264" y="1910286"/>
            <a:chExt cx="2857500" cy="1871318"/>
          </a:xfrm>
        </p:grpSpPr>
        <p:sp>
          <p:nvSpPr>
            <p:cNvPr id="66" name="Hình chữ nhật: Góc Tròn 65">
              <a:extLst>
                <a:ext uri="{FF2B5EF4-FFF2-40B4-BE49-F238E27FC236}">
                  <a16:creationId xmlns:a16="http://schemas.microsoft.com/office/drawing/2014/main" id="{CFF89109-407B-9305-07FF-42DCFCBD6931}"/>
                </a:ext>
              </a:extLst>
            </p:cNvPr>
            <p:cNvSpPr/>
            <p:nvPr/>
          </p:nvSpPr>
          <p:spPr>
            <a:xfrm>
              <a:off x="780264" y="1910286"/>
              <a:ext cx="2857500" cy="1871318"/>
            </a:xfrm>
            <a:prstGeom prst="roundRect">
              <a:avLst/>
            </a:prstGeom>
            <a:solidFill>
              <a:srgbClr val="FEEC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ình chữ nhật: Góc Tròn 66">
              <a:extLst>
                <a:ext uri="{FF2B5EF4-FFF2-40B4-BE49-F238E27FC236}">
                  <a16:creationId xmlns:a16="http://schemas.microsoft.com/office/drawing/2014/main" id="{F906CF05-B8B3-C84D-184C-02F934B78063}"/>
                </a:ext>
              </a:extLst>
            </p:cNvPr>
            <p:cNvSpPr/>
            <p:nvPr/>
          </p:nvSpPr>
          <p:spPr>
            <a:xfrm>
              <a:off x="838275" y="1965425"/>
              <a:ext cx="2708163" cy="1726826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3" name="Hộp Văn bản 82">
            <a:extLst>
              <a:ext uri="{FF2B5EF4-FFF2-40B4-BE49-F238E27FC236}">
                <a16:creationId xmlns:a16="http://schemas.microsoft.com/office/drawing/2014/main" id="{30E4CF71-C848-0926-5712-1E1C40881DD8}"/>
              </a:ext>
            </a:extLst>
          </p:cNvPr>
          <p:cNvSpPr txBox="1"/>
          <p:nvPr/>
        </p:nvSpPr>
        <p:spPr>
          <a:xfrm>
            <a:off x="1856120" y="1910525"/>
            <a:ext cx="1852533" cy="667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+mn-lt"/>
              </a:rPr>
              <a:t>b)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28" name="Nhóm 27">
            <a:extLst>
              <a:ext uri="{FF2B5EF4-FFF2-40B4-BE49-F238E27FC236}">
                <a16:creationId xmlns:a16="http://schemas.microsoft.com/office/drawing/2014/main" id="{CCE315E5-4081-F5F5-5FC4-7327D7E9B1D1}"/>
              </a:ext>
            </a:extLst>
          </p:cNvPr>
          <p:cNvGrpSpPr/>
          <p:nvPr/>
        </p:nvGrpSpPr>
        <p:grpSpPr>
          <a:xfrm>
            <a:off x="2522306" y="3456256"/>
            <a:ext cx="3401715" cy="608594"/>
            <a:chOff x="5106716" y="3522946"/>
            <a:chExt cx="2601461" cy="533433"/>
          </a:xfrm>
        </p:grpSpPr>
        <p:grpSp>
          <p:nvGrpSpPr>
            <p:cNvPr id="89" name="Nhóm 88">
              <a:extLst>
                <a:ext uri="{FF2B5EF4-FFF2-40B4-BE49-F238E27FC236}">
                  <a16:creationId xmlns:a16="http://schemas.microsoft.com/office/drawing/2014/main" id="{402AD36C-BAAD-5C19-3AA2-937DAF7C89B3}"/>
                </a:ext>
              </a:extLst>
            </p:cNvPr>
            <p:cNvGrpSpPr/>
            <p:nvPr/>
          </p:nvGrpSpPr>
          <p:grpSpPr>
            <a:xfrm>
              <a:off x="5106716" y="3522946"/>
              <a:ext cx="2601461" cy="215967"/>
              <a:chOff x="1310640" y="3517833"/>
              <a:chExt cx="2601461" cy="215967"/>
            </a:xfrm>
          </p:grpSpPr>
          <p:cxnSp>
            <p:nvCxnSpPr>
              <p:cNvPr id="99" name="Đường kết nối Mũi tên Thẳng 98">
                <a:extLst>
                  <a:ext uri="{FF2B5EF4-FFF2-40B4-BE49-F238E27FC236}">
                    <a16:creationId xmlns:a16="http://schemas.microsoft.com/office/drawing/2014/main" id="{E10ECA8A-7E46-6462-A244-F8AFA88FC3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10640" y="3620703"/>
                <a:ext cx="2601461" cy="0"/>
              </a:xfrm>
              <a:prstGeom prst="straightConnector1">
                <a:avLst/>
              </a:prstGeom>
              <a:ln w="28575">
                <a:solidFill>
                  <a:srgbClr val="0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Đường nối Thẳng 99">
                <a:extLst>
                  <a:ext uri="{FF2B5EF4-FFF2-40B4-BE49-F238E27FC236}">
                    <a16:creationId xmlns:a16="http://schemas.microsoft.com/office/drawing/2014/main" id="{8B962266-15AA-1A82-2EF1-5BBE56F32B81}"/>
                  </a:ext>
                </a:extLst>
              </p:cNvPr>
              <p:cNvCxnSpPr/>
              <p:nvPr/>
            </p:nvCxnSpPr>
            <p:spPr>
              <a:xfrm>
                <a:off x="1824836" y="3517833"/>
                <a:ext cx="0" cy="205740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Đường nối Thẳng 100">
                <a:extLst>
                  <a:ext uri="{FF2B5EF4-FFF2-40B4-BE49-F238E27FC236}">
                    <a16:creationId xmlns:a16="http://schemas.microsoft.com/office/drawing/2014/main" id="{F4EDB745-8911-76F4-F82C-ABBA373DA909}"/>
                  </a:ext>
                </a:extLst>
              </p:cNvPr>
              <p:cNvCxnSpPr/>
              <p:nvPr/>
            </p:nvCxnSpPr>
            <p:spPr>
              <a:xfrm>
                <a:off x="2333645" y="3517833"/>
                <a:ext cx="0" cy="205740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Đường nối Thẳng 101">
                <a:extLst>
                  <a:ext uri="{FF2B5EF4-FFF2-40B4-BE49-F238E27FC236}">
                    <a16:creationId xmlns:a16="http://schemas.microsoft.com/office/drawing/2014/main" id="{826BE2A8-BA06-AAC0-0A1E-C3311B181398}"/>
                  </a:ext>
                </a:extLst>
              </p:cNvPr>
              <p:cNvCxnSpPr/>
              <p:nvPr/>
            </p:nvCxnSpPr>
            <p:spPr>
              <a:xfrm>
                <a:off x="2843535" y="3528060"/>
                <a:ext cx="0" cy="205740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Đường nối Thẳng 102">
                <a:extLst>
                  <a:ext uri="{FF2B5EF4-FFF2-40B4-BE49-F238E27FC236}">
                    <a16:creationId xmlns:a16="http://schemas.microsoft.com/office/drawing/2014/main" id="{EB6768B3-08C3-5524-5E5B-13215535ECF9}"/>
                  </a:ext>
                </a:extLst>
              </p:cNvPr>
              <p:cNvCxnSpPr/>
              <p:nvPr/>
            </p:nvCxnSpPr>
            <p:spPr>
              <a:xfrm>
                <a:off x="3341375" y="3517833"/>
                <a:ext cx="0" cy="205740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Nhóm 26">
              <a:extLst>
                <a:ext uri="{FF2B5EF4-FFF2-40B4-BE49-F238E27FC236}">
                  <a16:creationId xmlns:a16="http://schemas.microsoft.com/office/drawing/2014/main" id="{B17751DD-8824-3E2E-50E1-BD950711A26A}"/>
                </a:ext>
              </a:extLst>
            </p:cNvPr>
            <p:cNvGrpSpPr/>
            <p:nvPr/>
          </p:nvGrpSpPr>
          <p:grpSpPr>
            <a:xfrm>
              <a:off x="5164486" y="3643786"/>
              <a:ext cx="2445189" cy="412593"/>
              <a:chOff x="5155062" y="3511299"/>
              <a:chExt cx="2445189" cy="412593"/>
            </a:xfrm>
          </p:grpSpPr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A4984242-5556-2542-1514-E08879E85374}"/>
                  </a:ext>
                </a:extLst>
              </p:cNvPr>
              <p:cNvSpPr txBox="1"/>
              <p:nvPr/>
            </p:nvSpPr>
            <p:spPr>
              <a:xfrm>
                <a:off x="5155062" y="3520529"/>
                <a:ext cx="9144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latin typeface="+mn-lt"/>
                  </a:rPr>
                  <a:t>200</a:t>
                </a:r>
              </a:p>
            </p:txBody>
          </p:sp>
          <p:sp>
            <p:nvSpPr>
              <p:cNvPr id="104" name="Hộp Văn bản 103">
                <a:extLst>
                  <a:ext uri="{FF2B5EF4-FFF2-40B4-BE49-F238E27FC236}">
                    <a16:creationId xmlns:a16="http://schemas.microsoft.com/office/drawing/2014/main" id="{C1E419A6-186B-6ACA-A0C9-990D99C6C07A}"/>
                  </a:ext>
                </a:extLst>
              </p:cNvPr>
              <p:cNvSpPr txBox="1"/>
              <p:nvPr/>
            </p:nvSpPr>
            <p:spPr>
              <a:xfrm>
                <a:off x="5652128" y="3513676"/>
                <a:ext cx="9144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latin typeface="+mn-lt"/>
                  </a:rPr>
                  <a:t>300</a:t>
                </a:r>
              </a:p>
            </p:txBody>
          </p:sp>
          <p:sp>
            <p:nvSpPr>
              <p:cNvPr id="105" name="Hộp Văn bản 104">
                <a:extLst>
                  <a:ext uri="{FF2B5EF4-FFF2-40B4-BE49-F238E27FC236}">
                    <a16:creationId xmlns:a16="http://schemas.microsoft.com/office/drawing/2014/main" id="{7DE23464-662B-9AB5-2D75-0F84798DDF01}"/>
                  </a:ext>
                </a:extLst>
              </p:cNvPr>
              <p:cNvSpPr txBox="1"/>
              <p:nvPr/>
            </p:nvSpPr>
            <p:spPr>
              <a:xfrm>
                <a:off x="6173314" y="3523782"/>
                <a:ext cx="9144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latin typeface="+mn-lt"/>
                  </a:rPr>
                  <a:t>400</a:t>
                </a:r>
              </a:p>
            </p:txBody>
          </p:sp>
          <p:sp>
            <p:nvSpPr>
              <p:cNvPr id="106" name="Hộp Văn bản 105">
                <a:extLst>
                  <a:ext uri="{FF2B5EF4-FFF2-40B4-BE49-F238E27FC236}">
                    <a16:creationId xmlns:a16="http://schemas.microsoft.com/office/drawing/2014/main" id="{4C60BD97-FF94-8764-7E79-1B61581E2A79}"/>
                  </a:ext>
                </a:extLst>
              </p:cNvPr>
              <p:cNvSpPr txBox="1"/>
              <p:nvPr/>
            </p:nvSpPr>
            <p:spPr>
              <a:xfrm>
                <a:off x="6685851" y="3511299"/>
                <a:ext cx="9144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latin typeface="+mn-lt"/>
                  </a:rPr>
                  <a:t>500</a:t>
                </a:r>
              </a:p>
            </p:txBody>
          </p:sp>
        </p:grpSp>
      </p:grpSp>
      <p:sp>
        <p:nvSpPr>
          <p:cNvPr id="112" name="Hộp Văn bản 111">
            <a:extLst>
              <a:ext uri="{FF2B5EF4-FFF2-40B4-BE49-F238E27FC236}">
                <a16:creationId xmlns:a16="http://schemas.microsoft.com/office/drawing/2014/main" id="{9A5EF38F-959D-E177-9698-DE5EF0711617}"/>
              </a:ext>
            </a:extLst>
          </p:cNvPr>
          <p:cNvSpPr txBox="1"/>
          <p:nvPr/>
        </p:nvSpPr>
        <p:spPr>
          <a:xfrm>
            <a:off x="2875827" y="2013470"/>
            <a:ext cx="2656195" cy="52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n-lt"/>
              </a:rPr>
              <a:t>280</a:t>
            </a:r>
            <a:r>
              <a:rPr lang="en-US" sz="2400" dirty="0">
                <a:latin typeface="+mn-lt"/>
              </a:rPr>
              <a:t> hay </a:t>
            </a:r>
            <a:r>
              <a:rPr lang="en-US" sz="2400" b="1" dirty="0">
                <a:latin typeface="+mn-lt"/>
              </a:rPr>
              <a:t>320</a:t>
            </a:r>
            <a:r>
              <a:rPr lang="en-US" sz="2400" dirty="0">
                <a:latin typeface="+mn-lt"/>
              </a:rPr>
              <a:t>?</a:t>
            </a:r>
          </a:p>
        </p:txBody>
      </p:sp>
      <p:grpSp>
        <p:nvGrpSpPr>
          <p:cNvPr id="114" name="Nhóm 113">
            <a:extLst>
              <a:ext uri="{FF2B5EF4-FFF2-40B4-BE49-F238E27FC236}">
                <a16:creationId xmlns:a16="http://schemas.microsoft.com/office/drawing/2014/main" id="{38B8DD5B-D5C9-4D50-284E-2AADAB00FC49}"/>
              </a:ext>
            </a:extLst>
          </p:cNvPr>
          <p:cNvGrpSpPr/>
          <p:nvPr/>
        </p:nvGrpSpPr>
        <p:grpSpPr>
          <a:xfrm>
            <a:off x="3658734" y="2665775"/>
            <a:ext cx="784769" cy="928370"/>
            <a:chOff x="2461778" y="2668738"/>
            <a:chExt cx="600152" cy="813717"/>
          </a:xfrm>
        </p:grpSpPr>
        <p:cxnSp>
          <p:nvCxnSpPr>
            <p:cNvPr id="116" name="Đường kết nối Mũi tên Thẳng 115">
              <a:extLst>
                <a:ext uri="{FF2B5EF4-FFF2-40B4-BE49-F238E27FC236}">
                  <a16:creationId xmlns:a16="http://schemas.microsoft.com/office/drawing/2014/main" id="{13BA4DA8-7FF6-7B32-89D8-54EB57AA06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29765" y="3084829"/>
              <a:ext cx="0" cy="397626"/>
            </a:xfrm>
            <a:prstGeom prst="straightConnector1">
              <a:avLst/>
            </a:prstGeom>
            <a:ln w="28575">
              <a:solidFill>
                <a:srgbClr val="FF000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Hình chữ nhật 116">
              <a:extLst>
                <a:ext uri="{FF2B5EF4-FFF2-40B4-BE49-F238E27FC236}">
                  <a16:creationId xmlns:a16="http://schemas.microsoft.com/office/drawing/2014/main" id="{A29F6666-DAD1-D8F5-F247-9CE75B8C450F}"/>
                </a:ext>
              </a:extLst>
            </p:cNvPr>
            <p:cNvSpPr/>
            <p:nvPr/>
          </p:nvSpPr>
          <p:spPr>
            <a:xfrm>
              <a:off x="2461778" y="2668738"/>
              <a:ext cx="600152" cy="419178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5" name="Hộp Văn bản 114">
            <a:extLst>
              <a:ext uri="{FF2B5EF4-FFF2-40B4-BE49-F238E27FC236}">
                <a16:creationId xmlns:a16="http://schemas.microsoft.com/office/drawing/2014/main" id="{7EA3C321-E0E7-C772-F859-90D322D3C338}"/>
              </a:ext>
            </a:extLst>
          </p:cNvPr>
          <p:cNvSpPr txBox="1"/>
          <p:nvPr/>
        </p:nvSpPr>
        <p:spPr>
          <a:xfrm>
            <a:off x="3705144" y="2699721"/>
            <a:ext cx="691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83D1"/>
                </a:solidFill>
                <a:latin typeface="+mn-lt"/>
              </a:rPr>
              <a:t>.?.</a:t>
            </a:r>
          </a:p>
        </p:txBody>
      </p:sp>
      <p:sp>
        <p:nvSpPr>
          <p:cNvPr id="81" name="Hộp Văn bản 80">
            <a:extLst>
              <a:ext uri="{FF2B5EF4-FFF2-40B4-BE49-F238E27FC236}">
                <a16:creationId xmlns:a16="http://schemas.microsoft.com/office/drawing/2014/main" id="{418145A7-1CF2-90B5-F166-87DE6DD312D1}"/>
              </a:ext>
            </a:extLst>
          </p:cNvPr>
          <p:cNvSpPr txBox="1"/>
          <p:nvPr/>
        </p:nvSpPr>
        <p:spPr>
          <a:xfrm>
            <a:off x="3705144" y="2691035"/>
            <a:ext cx="691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83D1"/>
                </a:solidFill>
                <a:latin typeface="+mn-lt"/>
              </a:rPr>
              <a:t>320</a:t>
            </a: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08DED336-9F5E-2CE9-C033-65AF0F9D6F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3259" y="104661"/>
            <a:ext cx="2718838" cy="252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45454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/>
      <p:bldP spid="8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BDC67C6-F55C-61E7-5D80-5EBCF828F5F4}"/>
              </a:ext>
            </a:extLst>
          </p:cNvPr>
          <p:cNvSpPr txBox="1"/>
          <p:nvPr/>
        </p:nvSpPr>
        <p:spPr>
          <a:xfrm>
            <a:off x="2199982" y="272415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B3108209-C48B-F90D-B203-B363336A4F07}"/>
              </a:ext>
            </a:extLst>
          </p:cNvPr>
          <p:cNvGrpSpPr/>
          <p:nvPr/>
        </p:nvGrpSpPr>
        <p:grpSpPr>
          <a:xfrm>
            <a:off x="483169" y="342984"/>
            <a:ext cx="8119154" cy="4807669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:a16="http://schemas.microsoft.com/office/drawing/2014/main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759" t="7812" r="11294" b="7812"/>
            <a:stretch/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id="{CF060E62-0198-8A5C-863A-888DB2543D88}"/>
              </a:ext>
            </a:extLst>
          </p:cNvPr>
          <p:cNvGrpSpPr/>
          <p:nvPr/>
        </p:nvGrpSpPr>
        <p:grpSpPr>
          <a:xfrm>
            <a:off x="1488002" y="1283959"/>
            <a:ext cx="1678284" cy="1313614"/>
            <a:chOff x="1488002" y="1234446"/>
            <a:chExt cx="1678284" cy="1313614"/>
          </a:xfrm>
        </p:grpSpPr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7AA1748D-85F8-ED67-48C7-61E7BB2F20B0}"/>
                </a:ext>
              </a:extLst>
            </p:cNvPr>
            <p:cNvGrpSpPr/>
            <p:nvPr/>
          </p:nvGrpSpPr>
          <p:grpSpPr>
            <a:xfrm>
              <a:off x="1488002" y="1234446"/>
              <a:ext cx="1678284" cy="1313614"/>
              <a:chOff x="1280474" y="1105736"/>
              <a:chExt cx="1678284" cy="1313614"/>
            </a:xfrm>
          </p:grpSpPr>
          <p:pic>
            <p:nvPicPr>
              <p:cNvPr id="20" name="Hình ảnh 19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55CF1FA8-70AB-CAC5-8E92-19641DB706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61141" b="50000"/>
              <a:stretch/>
            </p:blipFill>
            <p:spPr>
              <a:xfrm>
                <a:off x="1280474" y="1105736"/>
                <a:ext cx="1678284" cy="1214689"/>
              </a:xfrm>
              <a:prstGeom prst="rect">
                <a:avLst/>
              </a:prstGeom>
            </p:spPr>
          </p:pic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63CC514-5D28-0BE1-23FE-9946BC5BE1F3}"/>
                  </a:ext>
                </a:extLst>
              </p:cNvPr>
              <p:cNvSpPr txBox="1"/>
              <p:nvPr/>
            </p:nvSpPr>
            <p:spPr>
              <a:xfrm>
                <a:off x="1399019" y="2111573"/>
                <a:ext cx="13716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FF0000"/>
                    </a:solidFill>
                    <a:latin typeface="+mj-lt"/>
                  </a:rPr>
                  <a:t>X</a:t>
                </a:r>
              </a:p>
            </p:txBody>
          </p:sp>
        </p:grp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6DAFDE43-2761-CD14-6FD6-802882C2984F}"/>
                </a:ext>
              </a:extLst>
            </p:cNvPr>
            <p:cNvSpPr txBox="1"/>
            <p:nvPr/>
          </p:nvSpPr>
          <p:spPr>
            <a:xfrm rot="20997289">
              <a:off x="1850297" y="1777242"/>
              <a:ext cx="69937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b="1" dirty="0">
                  <a:solidFill>
                    <a:schemeClr val="tx2"/>
                  </a:solidFill>
                  <a:latin typeface="+mj-lt"/>
                </a:rPr>
                <a:t>TRẠM 1</a:t>
              </a:r>
              <a:endParaRPr lang="vi-VN" sz="800" b="1" dirty="0">
                <a:solidFill>
                  <a:schemeClr val="tx2"/>
                </a:solidFill>
                <a:latin typeface="+mj-lt"/>
              </a:endParaRP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1D58F4A4-F77D-F317-E3BD-927E0C76B830}"/>
              </a:ext>
            </a:extLst>
          </p:cNvPr>
          <p:cNvGrpSpPr/>
          <p:nvPr/>
        </p:nvGrpSpPr>
        <p:grpSpPr>
          <a:xfrm>
            <a:off x="4257188" y="2992757"/>
            <a:ext cx="1993583" cy="1332851"/>
            <a:chOff x="4319382" y="2911846"/>
            <a:chExt cx="1993583" cy="1332851"/>
          </a:xfrm>
        </p:grpSpPr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id="{10401466-B54E-1CCC-E831-A8B3F6CF2457}"/>
                </a:ext>
              </a:extLst>
            </p:cNvPr>
            <p:cNvGrpSpPr/>
            <p:nvPr/>
          </p:nvGrpSpPr>
          <p:grpSpPr>
            <a:xfrm>
              <a:off x="4319382" y="2911846"/>
              <a:ext cx="1993583" cy="1332851"/>
              <a:chOff x="4082363" y="2972172"/>
              <a:chExt cx="1993583" cy="1332851"/>
            </a:xfrm>
          </p:grpSpPr>
          <p:pic>
            <p:nvPicPr>
              <p:cNvPr id="26" name="Hình ảnh 25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93008D32-78BF-6766-3397-ECE9F27812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2193" t="50000" r="51766"/>
              <a:stretch/>
            </p:blipFill>
            <p:spPr>
              <a:xfrm>
                <a:off x="4367921" y="2972172"/>
                <a:ext cx="1708025" cy="1332851"/>
              </a:xfrm>
              <a:prstGeom prst="rect">
                <a:avLst/>
              </a:prstGeom>
            </p:spPr>
          </p:pic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FA82C810-999A-4B47-A715-4442AEA08F78}"/>
                  </a:ext>
                </a:extLst>
              </p:cNvPr>
              <p:cNvSpPr txBox="1"/>
              <p:nvPr/>
            </p:nvSpPr>
            <p:spPr>
              <a:xfrm>
                <a:off x="4082363" y="3031651"/>
                <a:ext cx="13716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FF0000"/>
                    </a:solidFill>
                    <a:latin typeface="+mj-lt"/>
                  </a:rPr>
                  <a:t>X</a:t>
                </a:r>
              </a:p>
            </p:txBody>
          </p:sp>
        </p:grp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421FCB3C-53AF-1D64-BD8F-F0628C24B0B9}"/>
                </a:ext>
              </a:extLst>
            </p:cNvPr>
            <p:cNvSpPr txBox="1"/>
            <p:nvPr/>
          </p:nvSpPr>
          <p:spPr>
            <a:xfrm>
              <a:off x="5109267" y="3549236"/>
              <a:ext cx="69937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2"/>
                  </a:solidFill>
                  <a:latin typeface="+mj-lt"/>
                </a:rPr>
                <a:t>TRẠM </a:t>
              </a:r>
              <a:r>
                <a:rPr lang="vi-VN" sz="1000" b="1" dirty="0">
                  <a:solidFill>
                    <a:schemeClr val="tx2"/>
                  </a:solidFill>
                  <a:latin typeface="+mj-lt"/>
                </a:rPr>
                <a:t>3</a:t>
              </a: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871FD855-E95D-4CC0-1DE0-E287AAD47C9F}"/>
              </a:ext>
            </a:extLst>
          </p:cNvPr>
          <p:cNvGrpSpPr/>
          <p:nvPr/>
        </p:nvGrpSpPr>
        <p:grpSpPr>
          <a:xfrm>
            <a:off x="2542597" y="2132635"/>
            <a:ext cx="1953963" cy="1936024"/>
            <a:chOff x="5690349" y="1091013"/>
            <a:chExt cx="2170708" cy="2035341"/>
          </a:xfrm>
        </p:grpSpPr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id="{E4208394-82BE-EE2E-6620-5453571A6179}"/>
                </a:ext>
              </a:extLst>
            </p:cNvPr>
            <p:cNvGrpSpPr/>
            <p:nvPr/>
          </p:nvGrpSpPr>
          <p:grpSpPr>
            <a:xfrm>
              <a:off x="5690349" y="1091013"/>
              <a:ext cx="2170708" cy="2035341"/>
              <a:chOff x="5344596" y="884586"/>
              <a:chExt cx="2170708" cy="2035341"/>
            </a:xfrm>
          </p:grpSpPr>
          <p:pic>
            <p:nvPicPr>
              <p:cNvPr id="29" name="Hình ảnh 28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16F1D821-DA81-21AB-C07F-939BDF0C62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2237" r="17138" b="50000"/>
              <a:stretch/>
            </p:blipFill>
            <p:spPr>
              <a:xfrm>
                <a:off x="5503717" y="884586"/>
                <a:ext cx="2011587" cy="1847376"/>
              </a:xfrm>
              <a:prstGeom prst="rect">
                <a:avLst/>
              </a:prstGeom>
            </p:spPr>
          </p:pic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963E3D39-2A7F-D9F0-1DF6-5B60D8630047}"/>
                  </a:ext>
                </a:extLst>
              </p:cNvPr>
              <p:cNvSpPr txBox="1"/>
              <p:nvPr/>
            </p:nvSpPr>
            <p:spPr>
              <a:xfrm>
                <a:off x="5344596" y="2612150"/>
                <a:ext cx="13716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FF0000"/>
                    </a:solidFill>
                    <a:latin typeface="+mj-lt"/>
                  </a:rPr>
                  <a:t>X</a:t>
                </a:r>
              </a:p>
            </p:txBody>
          </p:sp>
        </p:grp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C6D03883-155E-BE7A-FDD9-4546FF2C78BC}"/>
                </a:ext>
              </a:extLst>
            </p:cNvPr>
            <p:cNvSpPr txBox="1"/>
            <p:nvPr/>
          </p:nvSpPr>
          <p:spPr>
            <a:xfrm rot="362211">
              <a:off x="6321998" y="2262856"/>
              <a:ext cx="699370" cy="21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b="1" dirty="0">
                  <a:solidFill>
                    <a:schemeClr val="tx2"/>
                  </a:solidFill>
                  <a:latin typeface="+mj-lt"/>
                </a:rPr>
                <a:t>TRẠM 2</a:t>
              </a:r>
              <a:endParaRPr lang="vi-VN" sz="700" b="1" dirty="0">
                <a:solidFill>
                  <a:schemeClr val="tx2"/>
                </a:solidFill>
                <a:latin typeface="+mj-lt"/>
              </a:endParaRPr>
            </a:p>
          </p:txBody>
        </p:sp>
      </p:grp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8F294D8E-10C5-12A4-8B3B-1AA1CFE4F8A1}"/>
              </a:ext>
            </a:extLst>
          </p:cNvPr>
          <p:cNvSpPr txBox="1"/>
          <p:nvPr/>
        </p:nvSpPr>
        <p:spPr>
          <a:xfrm>
            <a:off x="1856207" y="399704"/>
            <a:ext cx="5145728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9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SƠ ĐỒ KHO BÁU</a:t>
            </a:r>
            <a:endParaRPr lang="en-US" sz="49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j-lt"/>
            </a:endParaRPr>
          </a:p>
        </p:txBody>
      </p: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FAEFE9FF-959C-3442-3D8E-1C328DE975E0}"/>
              </a:ext>
            </a:extLst>
          </p:cNvPr>
          <p:cNvGrpSpPr/>
          <p:nvPr/>
        </p:nvGrpSpPr>
        <p:grpSpPr>
          <a:xfrm>
            <a:off x="1827920" y="2518252"/>
            <a:ext cx="656208" cy="661916"/>
            <a:chOff x="5560414" y="1935075"/>
            <a:chExt cx="656208" cy="661916"/>
          </a:xfrm>
        </p:grpSpPr>
        <p:grpSp>
          <p:nvGrpSpPr>
            <p:cNvPr id="42" name="Nhóm 41">
              <a:extLst>
                <a:ext uri="{FF2B5EF4-FFF2-40B4-BE49-F238E27FC236}">
                  <a16:creationId xmlns:a16="http://schemas.microsoft.com/office/drawing/2014/main" id="{0FF87A1D-8DB3-CC65-6C89-D83F29623D3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44" name="Nhóm 43">
                <a:extLst>
                  <a:ext uri="{FF2B5EF4-FFF2-40B4-BE49-F238E27FC236}">
                    <a16:creationId xmlns:a16="http://schemas.microsoft.com/office/drawing/2014/main" id="{D87FDA36-C6D6-983A-0744-27F75A1E13B2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6" name="Hình Bầu dục 45">
                  <a:extLst>
                    <a:ext uri="{FF2B5EF4-FFF2-40B4-BE49-F238E27FC236}">
                      <a16:creationId xmlns:a16="http://schemas.microsoft.com/office/drawing/2014/main" id="{DFCFBACB-753F-DFC7-C8F9-FB8A66A80B8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47" name="Hình Bầu dục 46">
                  <a:extLst>
                    <a:ext uri="{FF2B5EF4-FFF2-40B4-BE49-F238E27FC236}">
                      <a16:creationId xmlns:a16="http://schemas.microsoft.com/office/drawing/2014/main" id="{41906F6D-E973-1DAC-FE7F-445F8AD39E7F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FCA1BC2E-6CE6-A4E6-082A-42F626FA576D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43" name="Hình ảnh 42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62FFE9D8-F3FA-BBAE-86FC-00C77BDDEB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68" name="Nhóm 67">
            <a:extLst>
              <a:ext uri="{FF2B5EF4-FFF2-40B4-BE49-F238E27FC236}">
                <a16:creationId xmlns:a16="http://schemas.microsoft.com/office/drawing/2014/main" id="{17C2BD34-A8D3-CCFB-6A34-BA2DD28BEA07}"/>
              </a:ext>
            </a:extLst>
          </p:cNvPr>
          <p:cNvGrpSpPr/>
          <p:nvPr/>
        </p:nvGrpSpPr>
        <p:grpSpPr>
          <a:xfrm>
            <a:off x="3087124" y="3902526"/>
            <a:ext cx="656208" cy="661916"/>
            <a:chOff x="5560414" y="1935075"/>
            <a:chExt cx="656208" cy="661916"/>
          </a:xfrm>
        </p:grpSpPr>
        <p:grpSp>
          <p:nvGrpSpPr>
            <p:cNvPr id="69" name="Nhóm 68">
              <a:extLst>
                <a:ext uri="{FF2B5EF4-FFF2-40B4-BE49-F238E27FC236}">
                  <a16:creationId xmlns:a16="http://schemas.microsoft.com/office/drawing/2014/main" id="{16B9B620-1F99-0631-FE8F-8480EB6A8FA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71" name="Nhóm 70">
                <a:extLst>
                  <a:ext uri="{FF2B5EF4-FFF2-40B4-BE49-F238E27FC236}">
                    <a16:creationId xmlns:a16="http://schemas.microsoft.com/office/drawing/2014/main" id="{358127AE-4C98-6359-FA87-916D80BE3A5E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73" name="Hình Bầu dục 72">
                  <a:extLst>
                    <a:ext uri="{FF2B5EF4-FFF2-40B4-BE49-F238E27FC236}">
                      <a16:creationId xmlns:a16="http://schemas.microsoft.com/office/drawing/2014/main" id="{600DD0AD-06FD-AED5-C08F-7242878CB13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74" name="Hình Bầu dục 73">
                  <a:extLst>
                    <a:ext uri="{FF2B5EF4-FFF2-40B4-BE49-F238E27FC236}">
                      <a16:creationId xmlns:a16="http://schemas.microsoft.com/office/drawing/2014/main" id="{9BA2F558-34DB-7F3C-4757-21F0085BF078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1166336D-32CB-6602-2F5D-200F21419651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70" name="Hình ảnh 69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377915FB-A3FD-38F2-EE77-0E16903559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57" name="Nhóm 56">
            <a:extLst>
              <a:ext uri="{FF2B5EF4-FFF2-40B4-BE49-F238E27FC236}">
                <a16:creationId xmlns:a16="http://schemas.microsoft.com/office/drawing/2014/main" id="{2FDFAB35-E8DF-55CD-FB69-039BF5CCBF79}"/>
              </a:ext>
            </a:extLst>
          </p:cNvPr>
          <p:cNvGrpSpPr/>
          <p:nvPr/>
        </p:nvGrpSpPr>
        <p:grpSpPr>
          <a:xfrm>
            <a:off x="4355706" y="2476056"/>
            <a:ext cx="656208" cy="661916"/>
            <a:chOff x="5560414" y="1935075"/>
            <a:chExt cx="656208" cy="661916"/>
          </a:xfrm>
        </p:grpSpPr>
        <p:grpSp>
          <p:nvGrpSpPr>
            <p:cNvPr id="80" name="Nhóm 79">
              <a:extLst>
                <a:ext uri="{FF2B5EF4-FFF2-40B4-BE49-F238E27FC236}">
                  <a16:creationId xmlns:a16="http://schemas.microsoft.com/office/drawing/2014/main" id="{568A6583-E4A2-5E5E-B6C1-275D070D8865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82" name="Nhóm 81">
                <a:extLst>
                  <a:ext uri="{FF2B5EF4-FFF2-40B4-BE49-F238E27FC236}">
                    <a16:creationId xmlns:a16="http://schemas.microsoft.com/office/drawing/2014/main" id="{B634476D-CCE4-4FD3-99E0-3D2F01612223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84" name="Hình Bầu dục 83">
                  <a:extLst>
                    <a:ext uri="{FF2B5EF4-FFF2-40B4-BE49-F238E27FC236}">
                      <a16:creationId xmlns:a16="http://schemas.microsoft.com/office/drawing/2014/main" id="{85F62A09-039A-0D3F-3483-F1263D7D035C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85" name="Hình Bầu dục 84">
                  <a:extLst>
                    <a:ext uri="{FF2B5EF4-FFF2-40B4-BE49-F238E27FC236}">
                      <a16:creationId xmlns:a16="http://schemas.microsoft.com/office/drawing/2014/main" id="{942BBE9D-F855-B1D3-784E-6A93A0BD4718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83" name="Hộp Văn bản 82">
                <a:extLst>
                  <a:ext uri="{FF2B5EF4-FFF2-40B4-BE49-F238E27FC236}">
                    <a16:creationId xmlns:a16="http://schemas.microsoft.com/office/drawing/2014/main" id="{D27B8EBD-9857-E607-53AD-21C0E6F3FD7E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81" name="Hình ảnh 80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04185671-519C-D70D-5CD7-F1D610E185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D46E945F-B469-5F76-F13D-309E11231C1A}"/>
              </a:ext>
            </a:extLst>
          </p:cNvPr>
          <p:cNvGrpSpPr/>
          <p:nvPr/>
        </p:nvGrpSpPr>
        <p:grpSpPr>
          <a:xfrm>
            <a:off x="6127591" y="2447693"/>
            <a:ext cx="656208" cy="661916"/>
            <a:chOff x="5560414" y="1935075"/>
            <a:chExt cx="656208" cy="661916"/>
          </a:xfrm>
        </p:grpSpPr>
        <p:grpSp>
          <p:nvGrpSpPr>
            <p:cNvPr id="60" name="Nhóm 59">
              <a:extLst>
                <a:ext uri="{FF2B5EF4-FFF2-40B4-BE49-F238E27FC236}">
                  <a16:creationId xmlns:a16="http://schemas.microsoft.com/office/drawing/2014/main" id="{1D0DE042-BC1C-5B14-75EB-89E77A1AF9DB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62" name="Nhóm 61">
                <a:extLst>
                  <a:ext uri="{FF2B5EF4-FFF2-40B4-BE49-F238E27FC236}">
                    <a16:creationId xmlns:a16="http://schemas.microsoft.com/office/drawing/2014/main" id="{3F3A358F-6667-A439-364F-54E92B9B1AEA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76" name="Hình Bầu dục 75">
                  <a:extLst>
                    <a:ext uri="{FF2B5EF4-FFF2-40B4-BE49-F238E27FC236}">
                      <a16:creationId xmlns:a16="http://schemas.microsoft.com/office/drawing/2014/main" id="{9C10BE33-37EE-6251-F414-54779C8370CD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77" name="Hình Bầu dục 76">
                  <a:extLst>
                    <a:ext uri="{FF2B5EF4-FFF2-40B4-BE49-F238E27FC236}">
                      <a16:creationId xmlns:a16="http://schemas.microsoft.com/office/drawing/2014/main" id="{F1AF206C-7B67-4A0E-55E3-1F2AA93CF605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75" name="Hộp Văn bản 74">
                <a:extLst>
                  <a:ext uri="{FF2B5EF4-FFF2-40B4-BE49-F238E27FC236}">
                    <a16:creationId xmlns:a16="http://schemas.microsoft.com/office/drawing/2014/main" id="{0B8C9880-4784-790D-3CFD-A6654F4873CA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61" name="Hình ảnh 60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5BEE9B0C-9A63-2481-36D0-2E49DE5C0D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id="{E705293F-CD37-9FE9-427B-434CD0C35532}"/>
              </a:ext>
            </a:extLst>
          </p:cNvPr>
          <p:cNvGrpSpPr/>
          <p:nvPr/>
        </p:nvGrpSpPr>
        <p:grpSpPr>
          <a:xfrm>
            <a:off x="6134342" y="2519578"/>
            <a:ext cx="607120" cy="577549"/>
            <a:chOff x="4234875" y="1979179"/>
            <a:chExt cx="607120" cy="577549"/>
          </a:xfrm>
        </p:grpSpPr>
        <p:grpSp>
          <p:nvGrpSpPr>
            <p:cNvPr id="79" name="Nhóm 78">
              <a:extLst>
                <a:ext uri="{FF2B5EF4-FFF2-40B4-BE49-F238E27FC236}">
                  <a16:creationId xmlns:a16="http://schemas.microsoft.com/office/drawing/2014/main" id="{6F2D3BA0-A8F2-D761-ED68-A139DD82CBBD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92" name="Hình Bầu dục 91">
                <a:extLst>
                  <a:ext uri="{FF2B5EF4-FFF2-40B4-BE49-F238E27FC236}">
                    <a16:creationId xmlns:a16="http://schemas.microsoft.com/office/drawing/2014/main" id="{D3D41869-D9B2-EDDA-6B95-AA9912567D13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93" name="Hình Bầu dục 92">
                <a:extLst>
                  <a:ext uri="{FF2B5EF4-FFF2-40B4-BE49-F238E27FC236}">
                    <a16:creationId xmlns:a16="http://schemas.microsoft.com/office/drawing/2014/main" id="{039A7CDB-C353-B836-47EE-D5EC71629CCA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91" name="Hộp Văn bản 90">
              <a:extLst>
                <a:ext uri="{FF2B5EF4-FFF2-40B4-BE49-F238E27FC236}">
                  <a16:creationId xmlns:a16="http://schemas.microsoft.com/office/drawing/2014/main" id="{7B19D421-2F1F-F7E3-4A99-2955C53083B6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400" dirty="0">
                  <a:solidFill>
                    <a:schemeClr val="accent1"/>
                  </a:solidFill>
                  <a:latin typeface="+mj-lt"/>
                </a:rPr>
                <a:t>4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94" name="Nhóm 93">
            <a:extLst>
              <a:ext uri="{FF2B5EF4-FFF2-40B4-BE49-F238E27FC236}">
                <a16:creationId xmlns:a16="http://schemas.microsoft.com/office/drawing/2014/main" id="{B168D926-4D75-2316-38A4-86DE9998B197}"/>
              </a:ext>
            </a:extLst>
          </p:cNvPr>
          <p:cNvGrpSpPr/>
          <p:nvPr/>
        </p:nvGrpSpPr>
        <p:grpSpPr>
          <a:xfrm>
            <a:off x="5149575" y="1065791"/>
            <a:ext cx="2132870" cy="1366968"/>
            <a:chOff x="5126861" y="1058966"/>
            <a:chExt cx="2132870" cy="1366968"/>
          </a:xfrm>
        </p:grpSpPr>
        <p:grpSp>
          <p:nvGrpSpPr>
            <p:cNvPr id="95" name="Nhóm 94">
              <a:extLst>
                <a:ext uri="{FF2B5EF4-FFF2-40B4-BE49-F238E27FC236}">
                  <a16:creationId xmlns:a16="http://schemas.microsoft.com/office/drawing/2014/main" id="{5F54F4F8-C797-71DC-854E-9DF7E44159C7}"/>
                </a:ext>
              </a:extLst>
            </p:cNvPr>
            <p:cNvGrpSpPr/>
            <p:nvPr/>
          </p:nvGrpSpPr>
          <p:grpSpPr>
            <a:xfrm>
              <a:off x="5157536" y="1058966"/>
              <a:ext cx="2102195" cy="1349464"/>
              <a:chOff x="-757433" y="2825505"/>
              <a:chExt cx="3212435" cy="1806994"/>
            </a:xfrm>
          </p:grpSpPr>
          <p:pic>
            <p:nvPicPr>
              <p:cNvPr id="97" name="Hình ảnh 96">
                <a:extLst>
                  <a:ext uri="{FF2B5EF4-FFF2-40B4-BE49-F238E27FC236}">
                    <a16:creationId xmlns:a16="http://schemas.microsoft.com/office/drawing/2014/main" id="{DF48CA03-5C6A-59A5-4780-689FC24CB3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757433" y="2825505"/>
                <a:ext cx="3212435" cy="1806994"/>
              </a:xfrm>
              <a:prstGeom prst="rect">
                <a:avLst/>
              </a:prstGeom>
            </p:spPr>
          </p:pic>
          <p:sp>
            <p:nvSpPr>
              <p:cNvPr id="98" name="Hộp Văn bản 97">
                <a:extLst>
                  <a:ext uri="{FF2B5EF4-FFF2-40B4-BE49-F238E27FC236}">
                    <a16:creationId xmlns:a16="http://schemas.microsoft.com/office/drawing/2014/main" id="{0D810810-C81C-760F-0D2C-F44BA0607E97}"/>
                  </a:ext>
                </a:extLst>
              </p:cNvPr>
              <p:cNvSpPr txBox="1"/>
              <p:nvPr/>
            </p:nvSpPr>
            <p:spPr>
              <a:xfrm rot="647062">
                <a:off x="523728" y="3582891"/>
                <a:ext cx="1135495" cy="2884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b="1" dirty="0">
                    <a:solidFill>
                      <a:schemeClr val="tx2"/>
                    </a:solidFill>
                    <a:latin typeface="+mj-lt"/>
                  </a:rPr>
                  <a:t>TRẠM 4</a:t>
                </a:r>
                <a:endParaRPr lang="vi-VN" sz="800" b="1" dirty="0">
                  <a:solidFill>
                    <a:schemeClr val="tx2"/>
                  </a:solidFill>
                  <a:latin typeface="+mj-lt"/>
                </a:endParaRPr>
              </a:p>
            </p:txBody>
          </p:sp>
        </p:grpSp>
        <p:sp>
          <p:nvSpPr>
            <p:cNvPr id="96" name="Hộp Văn bản 95">
              <a:extLst>
                <a:ext uri="{FF2B5EF4-FFF2-40B4-BE49-F238E27FC236}">
                  <a16:creationId xmlns:a16="http://schemas.microsoft.com/office/drawing/2014/main" id="{FFE25E4F-2624-6882-949C-764EB5DC2531}"/>
                </a:ext>
              </a:extLst>
            </p:cNvPr>
            <p:cNvSpPr txBox="1"/>
            <p:nvPr/>
          </p:nvSpPr>
          <p:spPr>
            <a:xfrm>
              <a:off x="5126861" y="2133175"/>
              <a:ext cx="1234645" cy="2927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+mj-lt"/>
                </a:rPr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132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333829" y="656712"/>
            <a:ext cx="8476342" cy="4211076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344B5577-DFC8-7313-9CE4-A75E70FE19A4}"/>
              </a:ext>
            </a:extLst>
          </p:cNvPr>
          <p:cNvGrpSpPr/>
          <p:nvPr/>
        </p:nvGrpSpPr>
        <p:grpSpPr>
          <a:xfrm>
            <a:off x="704126" y="810630"/>
            <a:ext cx="6314872" cy="789312"/>
            <a:chOff x="1203157" y="685800"/>
            <a:chExt cx="6314872" cy="789312"/>
          </a:xfrm>
        </p:grpSpPr>
        <p:grpSp>
          <p:nvGrpSpPr>
            <p:cNvPr id="5" name="Nhóm 4">
              <a:extLst>
                <a:ext uri="{FF2B5EF4-FFF2-40B4-BE49-F238E27FC236}">
                  <a16:creationId xmlns:a16="http://schemas.microsoft.com/office/drawing/2014/main" id="{8C7BB831-02D6-D3F1-2A86-F000510F3325}"/>
                </a:ext>
              </a:extLst>
            </p:cNvPr>
            <p:cNvGrpSpPr/>
            <p:nvPr/>
          </p:nvGrpSpPr>
          <p:grpSpPr>
            <a:xfrm>
              <a:off x="1203157" y="685800"/>
              <a:ext cx="1311443" cy="789312"/>
              <a:chOff x="1431757" y="695790"/>
              <a:chExt cx="1347537" cy="856284"/>
            </a:xfrm>
          </p:grpSpPr>
          <p:sp>
            <p:nvSpPr>
              <p:cNvPr id="3" name="Hình Bầu dục 2">
                <a:extLst>
                  <a:ext uri="{FF2B5EF4-FFF2-40B4-BE49-F238E27FC236}">
                    <a16:creationId xmlns:a16="http://schemas.microsoft.com/office/drawing/2014/main" id="{B95F77D3-93B9-49BC-A7D1-93AB3C8ECE6F}"/>
                  </a:ext>
                </a:extLst>
              </p:cNvPr>
              <p:cNvSpPr/>
              <p:nvPr/>
            </p:nvSpPr>
            <p:spPr>
              <a:xfrm>
                <a:off x="1708484" y="721895"/>
                <a:ext cx="794084" cy="83017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A53A52EC-7A95-0F08-586F-1DB2E441C934}"/>
                  </a:ext>
                </a:extLst>
              </p:cNvPr>
              <p:cNvSpPr txBox="1"/>
              <p:nvPr/>
            </p:nvSpPr>
            <p:spPr>
              <a:xfrm>
                <a:off x="1431757" y="695790"/>
                <a:ext cx="1347537" cy="8347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4400" b="1" dirty="0">
                    <a:solidFill>
                      <a:srgbClr val="FFFFFF"/>
                    </a:solidFill>
                    <a:latin typeface="+mn-lt"/>
                  </a:rPr>
                  <a:t>4</a:t>
                </a:r>
                <a:endParaRPr lang="en-US" sz="4400" b="1" dirty="0">
                  <a:solidFill>
                    <a:srgbClr val="FFFFFF"/>
                  </a:solidFill>
                  <a:latin typeface="+mn-lt"/>
                </a:endParaRPr>
              </a:p>
            </p:txBody>
          </p:sp>
        </p:grp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5ECB7D4A-05B8-3D3F-8AA2-C65A5F35D2F8}"/>
                </a:ext>
              </a:extLst>
            </p:cNvPr>
            <p:cNvSpPr txBox="1"/>
            <p:nvPr/>
          </p:nvSpPr>
          <p:spPr>
            <a:xfrm>
              <a:off x="1858878" y="806992"/>
              <a:ext cx="56591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+mn-lt"/>
                </a:rPr>
                <a:t>C</a:t>
              </a:r>
              <a:r>
                <a:rPr lang="vi-VN" sz="3200" b="1" dirty="0">
                  <a:latin typeface="+mn-lt"/>
                </a:rPr>
                <a:t>âu </a:t>
              </a:r>
              <a:r>
                <a:rPr lang="vi-VN" sz="3200" b="1" dirty="0" err="1">
                  <a:latin typeface="+mn-lt"/>
                </a:rPr>
                <a:t>nào</a:t>
              </a:r>
              <a:r>
                <a:rPr lang="vi-VN" sz="3200" b="1" dirty="0">
                  <a:latin typeface="+mn-lt"/>
                </a:rPr>
                <a:t> </a:t>
              </a:r>
              <a:r>
                <a:rPr lang="vi-VN" sz="3200" b="1" dirty="0" err="1">
                  <a:latin typeface="+mn-lt"/>
                </a:rPr>
                <a:t>đúng</a:t>
              </a:r>
              <a:r>
                <a:rPr lang="vi-VN" sz="3200" b="1" dirty="0">
                  <a:latin typeface="+mn-lt"/>
                </a:rPr>
                <a:t>, câu </a:t>
              </a:r>
              <a:r>
                <a:rPr lang="vi-VN" sz="3200" b="1" dirty="0" err="1">
                  <a:latin typeface="+mn-lt"/>
                </a:rPr>
                <a:t>nào</a:t>
              </a:r>
              <a:r>
                <a:rPr lang="vi-VN" sz="3200" b="1" dirty="0">
                  <a:latin typeface="+mn-lt"/>
                </a:rPr>
                <a:t> sai</a:t>
              </a:r>
              <a:r>
                <a:rPr lang="en-US" sz="3200" b="1" dirty="0">
                  <a:latin typeface="+mn-lt"/>
                </a:rPr>
                <a:t>?</a:t>
              </a:r>
              <a:endParaRPr lang="en-US" sz="3200" dirty="0"/>
            </a:p>
          </p:txBody>
        </p:sp>
      </p:grpSp>
      <p:grpSp>
        <p:nvGrpSpPr>
          <p:cNvPr id="9" name="Nhóm 8">
            <a:extLst>
              <a:ext uri="{FF2B5EF4-FFF2-40B4-BE49-F238E27FC236}">
                <a16:creationId xmlns:a16="http://schemas.microsoft.com/office/drawing/2014/main" id="{46EB0968-B3EE-FA71-B961-6E278853DCE9}"/>
              </a:ext>
            </a:extLst>
          </p:cNvPr>
          <p:cNvGrpSpPr/>
          <p:nvPr/>
        </p:nvGrpSpPr>
        <p:grpSpPr>
          <a:xfrm>
            <a:off x="248104" y="1939736"/>
            <a:ext cx="6298763" cy="584775"/>
            <a:chOff x="333829" y="1860452"/>
            <a:chExt cx="6298763" cy="584775"/>
          </a:xfrm>
        </p:grpSpPr>
        <p:sp>
          <p:nvSpPr>
            <p:cNvPr id="79" name="Hộp Văn bản 78">
              <a:extLst>
                <a:ext uri="{FF2B5EF4-FFF2-40B4-BE49-F238E27FC236}">
                  <a16:creationId xmlns:a16="http://schemas.microsoft.com/office/drawing/2014/main" id="{309987A4-3623-A7C7-4CC1-32748258EF2B}"/>
                </a:ext>
              </a:extLst>
            </p:cNvPr>
            <p:cNvSpPr txBox="1"/>
            <p:nvPr/>
          </p:nvSpPr>
          <p:spPr>
            <a:xfrm>
              <a:off x="333829" y="1860452"/>
              <a:ext cx="10418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FF0000"/>
                  </a:solidFill>
                  <a:latin typeface="+mn-lt"/>
                </a:rPr>
                <a:t>a)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3E7E0FB8-5C16-BF0A-ECEE-CC8C1C3F28AD}"/>
                </a:ext>
              </a:extLst>
            </p:cNvPr>
            <p:cNvSpPr txBox="1"/>
            <p:nvPr/>
          </p:nvSpPr>
          <p:spPr>
            <a:xfrm>
              <a:off x="973441" y="1921097"/>
              <a:ext cx="56591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latin typeface="+mn-lt"/>
                </a:rPr>
                <a:t>621 </a:t>
              </a:r>
              <a:r>
                <a:rPr lang="vi-VN" sz="2800" dirty="0" err="1">
                  <a:latin typeface="+mn-lt"/>
                </a:rPr>
                <a:t>gồm</a:t>
              </a:r>
              <a:r>
                <a:rPr lang="vi-VN" sz="2800" dirty="0">
                  <a:latin typeface="+mn-lt"/>
                </a:rPr>
                <a:t> 1 trăm, 2 </a:t>
              </a:r>
              <a:r>
                <a:rPr lang="vi-VN" sz="2800" dirty="0" err="1">
                  <a:latin typeface="+mn-lt"/>
                </a:rPr>
                <a:t>chục</a:t>
              </a:r>
              <a:r>
                <a:rPr lang="vi-VN" sz="2800" dirty="0">
                  <a:latin typeface="+mn-lt"/>
                </a:rPr>
                <a:t> </a:t>
              </a:r>
              <a:r>
                <a:rPr lang="vi-VN" sz="2800" dirty="0" err="1">
                  <a:latin typeface="+mn-lt"/>
                </a:rPr>
                <a:t>và</a:t>
              </a:r>
              <a:r>
                <a:rPr lang="vi-VN" sz="2800" dirty="0">
                  <a:latin typeface="+mn-lt"/>
                </a:rPr>
                <a:t> 6 đơn </a:t>
              </a:r>
              <a:r>
                <a:rPr lang="vi-VN" sz="2800" dirty="0" err="1">
                  <a:latin typeface="+mn-lt"/>
                </a:rPr>
                <a:t>vị</a:t>
              </a:r>
              <a:endParaRPr lang="en-US" sz="2800" dirty="0">
                <a:latin typeface="+mn-lt"/>
              </a:endParaRPr>
            </a:p>
          </p:txBody>
        </p:sp>
      </p:grpSp>
      <p:grpSp>
        <p:nvGrpSpPr>
          <p:cNvPr id="58" name="Nhóm 57">
            <a:extLst>
              <a:ext uri="{FF2B5EF4-FFF2-40B4-BE49-F238E27FC236}">
                <a16:creationId xmlns:a16="http://schemas.microsoft.com/office/drawing/2014/main" id="{E2AADDEB-ED57-AE31-2303-C7F1D7EBC457}"/>
              </a:ext>
            </a:extLst>
          </p:cNvPr>
          <p:cNvGrpSpPr/>
          <p:nvPr/>
        </p:nvGrpSpPr>
        <p:grpSpPr>
          <a:xfrm>
            <a:off x="248104" y="2581564"/>
            <a:ext cx="6298763" cy="584775"/>
            <a:chOff x="333829" y="1860452"/>
            <a:chExt cx="6298763" cy="584775"/>
          </a:xfrm>
        </p:grpSpPr>
        <p:sp>
          <p:nvSpPr>
            <p:cNvPr id="59" name="Hộp Văn bản 58">
              <a:extLst>
                <a:ext uri="{FF2B5EF4-FFF2-40B4-BE49-F238E27FC236}">
                  <a16:creationId xmlns:a16="http://schemas.microsoft.com/office/drawing/2014/main" id="{A3E29B2B-A225-CC5E-4B49-F4FD435C08E4}"/>
                </a:ext>
              </a:extLst>
            </p:cNvPr>
            <p:cNvSpPr txBox="1"/>
            <p:nvPr/>
          </p:nvSpPr>
          <p:spPr>
            <a:xfrm>
              <a:off x="333829" y="1860452"/>
              <a:ext cx="10418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rgbClr val="FF0000"/>
                  </a:solidFill>
                  <a:latin typeface="+mn-lt"/>
                </a:rPr>
                <a:t>b</a:t>
              </a:r>
              <a:r>
                <a:rPr lang="en-US" sz="3200" dirty="0">
                  <a:solidFill>
                    <a:srgbClr val="FF0000"/>
                  </a:solidFill>
                  <a:latin typeface="+mn-lt"/>
                </a:rPr>
                <a:t>)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61" name="Hộp Văn bản 60">
              <a:extLst>
                <a:ext uri="{FF2B5EF4-FFF2-40B4-BE49-F238E27FC236}">
                  <a16:creationId xmlns:a16="http://schemas.microsoft.com/office/drawing/2014/main" id="{10CCE0AA-19D3-FE95-A207-CA8A7AAE6FC1}"/>
                </a:ext>
              </a:extLst>
            </p:cNvPr>
            <p:cNvSpPr txBox="1"/>
            <p:nvPr/>
          </p:nvSpPr>
          <p:spPr>
            <a:xfrm>
              <a:off x="973441" y="1921097"/>
              <a:ext cx="56591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latin typeface="+mn-lt"/>
                </a:rPr>
                <a:t>621 </a:t>
              </a:r>
              <a:r>
                <a:rPr lang="vi-VN" sz="2800" dirty="0" err="1">
                  <a:latin typeface="+mn-lt"/>
                </a:rPr>
                <a:t>gồm</a:t>
              </a:r>
              <a:r>
                <a:rPr lang="vi-VN" sz="2800" dirty="0">
                  <a:latin typeface="+mn-lt"/>
                </a:rPr>
                <a:t> 6 trăm, 2 </a:t>
              </a:r>
              <a:r>
                <a:rPr lang="vi-VN" sz="2800" dirty="0" err="1">
                  <a:latin typeface="+mn-lt"/>
                </a:rPr>
                <a:t>chục</a:t>
              </a:r>
              <a:r>
                <a:rPr lang="vi-VN" sz="2800" dirty="0">
                  <a:latin typeface="+mn-lt"/>
                </a:rPr>
                <a:t> </a:t>
              </a:r>
              <a:r>
                <a:rPr lang="vi-VN" sz="2800" dirty="0" err="1">
                  <a:latin typeface="+mn-lt"/>
                </a:rPr>
                <a:t>và</a:t>
              </a:r>
              <a:r>
                <a:rPr lang="vi-VN" sz="2800" dirty="0">
                  <a:latin typeface="+mn-lt"/>
                </a:rPr>
                <a:t> 1 đơn </a:t>
              </a:r>
              <a:r>
                <a:rPr lang="vi-VN" sz="2800" dirty="0" err="1">
                  <a:latin typeface="+mn-lt"/>
                </a:rPr>
                <a:t>vị</a:t>
              </a:r>
              <a:endParaRPr lang="en-US" sz="2800" dirty="0">
                <a:latin typeface="+mn-lt"/>
              </a:endParaRPr>
            </a:p>
          </p:txBody>
        </p:sp>
      </p:grpSp>
      <p:grpSp>
        <p:nvGrpSpPr>
          <p:cNvPr id="64" name="Nhóm 63">
            <a:extLst>
              <a:ext uri="{FF2B5EF4-FFF2-40B4-BE49-F238E27FC236}">
                <a16:creationId xmlns:a16="http://schemas.microsoft.com/office/drawing/2014/main" id="{7ABC5816-0D54-4169-7C71-84C132D07307}"/>
              </a:ext>
            </a:extLst>
          </p:cNvPr>
          <p:cNvGrpSpPr/>
          <p:nvPr/>
        </p:nvGrpSpPr>
        <p:grpSpPr>
          <a:xfrm>
            <a:off x="139659" y="3283127"/>
            <a:ext cx="7470412" cy="1025680"/>
            <a:chOff x="342990" y="1886684"/>
            <a:chExt cx="6183210" cy="1025680"/>
          </a:xfrm>
        </p:grpSpPr>
        <p:sp>
          <p:nvSpPr>
            <p:cNvPr id="68" name="Hộp Văn bản 67">
              <a:extLst>
                <a:ext uri="{FF2B5EF4-FFF2-40B4-BE49-F238E27FC236}">
                  <a16:creationId xmlns:a16="http://schemas.microsoft.com/office/drawing/2014/main" id="{F2A42242-62E5-892E-996A-07792EA9A0F9}"/>
                </a:ext>
              </a:extLst>
            </p:cNvPr>
            <p:cNvSpPr txBox="1"/>
            <p:nvPr/>
          </p:nvSpPr>
          <p:spPr>
            <a:xfrm>
              <a:off x="342990" y="1886684"/>
              <a:ext cx="10418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rgbClr val="FF0000"/>
                  </a:solidFill>
                  <a:latin typeface="+mn-lt"/>
                </a:rPr>
                <a:t>c</a:t>
              </a:r>
              <a:r>
                <a:rPr lang="en-US" sz="3200" dirty="0">
                  <a:solidFill>
                    <a:srgbClr val="FF0000"/>
                  </a:solidFill>
                  <a:latin typeface="+mn-lt"/>
                </a:rPr>
                <a:t>)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69" name="Hộp Văn bản 68">
              <a:extLst>
                <a:ext uri="{FF2B5EF4-FFF2-40B4-BE49-F238E27FC236}">
                  <a16:creationId xmlns:a16="http://schemas.microsoft.com/office/drawing/2014/main" id="{E590C5DE-EAF6-C862-BF21-DCDE79A13D4E}"/>
                </a:ext>
              </a:extLst>
            </p:cNvPr>
            <p:cNvSpPr txBox="1"/>
            <p:nvPr/>
          </p:nvSpPr>
          <p:spPr>
            <a:xfrm>
              <a:off x="865303" y="1958257"/>
              <a:ext cx="566089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latin typeface="+mn-lt"/>
                </a:rPr>
                <a:t>162, 216, 612, 621 </a:t>
              </a:r>
              <a:r>
                <a:rPr lang="vi-VN" sz="2800" dirty="0" err="1">
                  <a:latin typeface="+mn-lt"/>
                </a:rPr>
                <a:t>là</a:t>
              </a:r>
              <a:r>
                <a:rPr lang="vi-VN" sz="2800" dirty="0">
                  <a:latin typeface="+mn-lt"/>
                </a:rPr>
                <a:t> </a:t>
              </a:r>
              <a:r>
                <a:rPr lang="vi-VN" sz="2800" dirty="0" err="1">
                  <a:latin typeface="+mn-lt"/>
                </a:rPr>
                <a:t>các</a:t>
              </a:r>
              <a:r>
                <a:rPr lang="vi-VN" sz="2800" dirty="0">
                  <a:latin typeface="+mn-lt"/>
                </a:rPr>
                <a:t> </a:t>
              </a:r>
              <a:r>
                <a:rPr lang="vi-VN" sz="2800" dirty="0" err="1">
                  <a:latin typeface="+mn-lt"/>
                </a:rPr>
                <a:t>số</a:t>
              </a:r>
              <a:r>
                <a:rPr lang="vi-VN" sz="2800" dirty="0">
                  <a:latin typeface="+mn-lt"/>
                </a:rPr>
                <a:t> </a:t>
              </a:r>
              <a:r>
                <a:rPr lang="vi-VN" sz="2800" dirty="0" err="1">
                  <a:latin typeface="+mn-lt"/>
                </a:rPr>
                <a:t>được</a:t>
              </a:r>
              <a:r>
                <a:rPr lang="vi-VN" sz="2800" dirty="0">
                  <a:latin typeface="+mn-lt"/>
                </a:rPr>
                <a:t> </a:t>
              </a:r>
              <a:r>
                <a:rPr lang="vi-VN" sz="2800" dirty="0" err="1">
                  <a:latin typeface="+mn-lt"/>
                </a:rPr>
                <a:t>sắp</a:t>
              </a:r>
              <a:r>
                <a:rPr lang="vi-VN" sz="2800" dirty="0">
                  <a:latin typeface="+mn-lt"/>
                </a:rPr>
                <a:t> </a:t>
              </a:r>
              <a:r>
                <a:rPr lang="vi-VN" sz="2800" dirty="0" err="1">
                  <a:latin typeface="+mn-lt"/>
                </a:rPr>
                <a:t>xếp</a:t>
              </a:r>
              <a:r>
                <a:rPr lang="vi-VN" sz="2800" dirty="0">
                  <a:latin typeface="+mn-lt"/>
                </a:rPr>
                <a:t> theo </a:t>
              </a:r>
              <a:r>
                <a:rPr lang="vi-VN" sz="2800" dirty="0" err="1">
                  <a:latin typeface="+mn-lt"/>
                </a:rPr>
                <a:t>thứ</a:t>
              </a:r>
              <a:r>
                <a:rPr lang="vi-VN" sz="2800" dirty="0">
                  <a:latin typeface="+mn-lt"/>
                </a:rPr>
                <a:t> </a:t>
              </a:r>
              <a:r>
                <a:rPr lang="vi-VN" sz="2800" dirty="0" err="1">
                  <a:latin typeface="+mn-lt"/>
                </a:rPr>
                <a:t>tự</a:t>
              </a:r>
              <a:r>
                <a:rPr lang="vi-VN" sz="2800" dirty="0">
                  <a:latin typeface="+mn-lt"/>
                </a:rPr>
                <a:t> </a:t>
              </a:r>
              <a:r>
                <a:rPr lang="vi-VN" sz="2800" dirty="0" err="1">
                  <a:latin typeface="+mn-lt"/>
                </a:rPr>
                <a:t>từ</a:t>
              </a:r>
              <a:r>
                <a:rPr lang="vi-VN" sz="2800" dirty="0">
                  <a:latin typeface="+mn-lt"/>
                </a:rPr>
                <a:t> </a:t>
              </a:r>
              <a:r>
                <a:rPr lang="vi-VN" sz="2800" dirty="0" err="1">
                  <a:latin typeface="+mn-lt"/>
                </a:rPr>
                <a:t>bé</a:t>
              </a:r>
              <a:r>
                <a:rPr lang="vi-VN" sz="2800" dirty="0">
                  <a:latin typeface="+mn-lt"/>
                </a:rPr>
                <a:t> </a:t>
              </a:r>
              <a:r>
                <a:rPr lang="vi-VN" sz="2800" dirty="0" err="1">
                  <a:latin typeface="+mn-lt"/>
                </a:rPr>
                <a:t>đến</a:t>
              </a:r>
              <a:r>
                <a:rPr lang="vi-VN" sz="2800" dirty="0">
                  <a:latin typeface="+mn-lt"/>
                </a:rPr>
                <a:t> </a:t>
              </a:r>
              <a:r>
                <a:rPr lang="vi-VN" sz="2800" dirty="0" err="1">
                  <a:latin typeface="+mn-lt"/>
                </a:rPr>
                <a:t>lớn</a:t>
              </a:r>
              <a:endParaRPr lang="en-US" sz="2800" dirty="0">
                <a:latin typeface="+mn-lt"/>
              </a:endParaRPr>
            </a:p>
          </p:txBody>
        </p:sp>
      </p:grpSp>
      <p:grpSp>
        <p:nvGrpSpPr>
          <p:cNvPr id="121" name="Nhóm 120">
            <a:extLst>
              <a:ext uri="{FF2B5EF4-FFF2-40B4-BE49-F238E27FC236}">
                <a16:creationId xmlns:a16="http://schemas.microsoft.com/office/drawing/2014/main" id="{CAB6D40D-2BA5-8854-09D9-E5A3A260EB55}"/>
              </a:ext>
            </a:extLst>
          </p:cNvPr>
          <p:cNvGrpSpPr/>
          <p:nvPr/>
        </p:nvGrpSpPr>
        <p:grpSpPr>
          <a:xfrm>
            <a:off x="6428844" y="446577"/>
            <a:ext cx="2639735" cy="1589768"/>
            <a:chOff x="-4360922" y="2799847"/>
            <a:chExt cx="6264557" cy="3142428"/>
          </a:xfrm>
        </p:grpSpPr>
        <p:grpSp>
          <p:nvGrpSpPr>
            <p:cNvPr id="122" name="Nhóm 121">
              <a:extLst>
                <a:ext uri="{FF2B5EF4-FFF2-40B4-BE49-F238E27FC236}">
                  <a16:creationId xmlns:a16="http://schemas.microsoft.com/office/drawing/2014/main" id="{529B7662-353F-D916-873A-43B981E447BC}"/>
                </a:ext>
              </a:extLst>
            </p:cNvPr>
            <p:cNvGrpSpPr/>
            <p:nvPr/>
          </p:nvGrpSpPr>
          <p:grpSpPr>
            <a:xfrm>
              <a:off x="-2056444" y="2917556"/>
              <a:ext cx="2661035" cy="2907010"/>
              <a:chOff x="978943" y="3574909"/>
              <a:chExt cx="2757241" cy="3102628"/>
            </a:xfrm>
          </p:grpSpPr>
          <p:pic>
            <p:nvPicPr>
              <p:cNvPr id="133" name="Hình ảnh 132">
                <a:extLst>
                  <a:ext uri="{FF2B5EF4-FFF2-40B4-BE49-F238E27FC236}">
                    <a16:creationId xmlns:a16="http://schemas.microsoft.com/office/drawing/2014/main" id="{E5377E3E-6A27-28CB-E320-97B4A51143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8943" y="3574909"/>
                <a:ext cx="2757241" cy="3102628"/>
              </a:xfrm>
              <a:prstGeom prst="rect">
                <a:avLst/>
              </a:prstGeom>
            </p:spPr>
          </p:pic>
          <p:sp>
            <p:nvSpPr>
              <p:cNvPr id="134" name="Hình chữ nhật 133">
                <a:extLst>
                  <a:ext uri="{FF2B5EF4-FFF2-40B4-BE49-F238E27FC236}">
                    <a16:creationId xmlns:a16="http://schemas.microsoft.com/office/drawing/2014/main" id="{1B8947B5-85C2-5F75-1FE5-E723FEC66A9F}"/>
                  </a:ext>
                </a:extLst>
              </p:cNvPr>
              <p:cNvSpPr/>
              <p:nvPr/>
            </p:nvSpPr>
            <p:spPr>
              <a:xfrm>
                <a:off x="2006385" y="5408499"/>
                <a:ext cx="710369" cy="137899"/>
              </a:xfrm>
              <a:prstGeom prst="rect">
                <a:avLst/>
              </a:prstGeom>
              <a:solidFill>
                <a:srgbClr val="4545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3" name="Nhóm 122">
              <a:extLst>
                <a:ext uri="{FF2B5EF4-FFF2-40B4-BE49-F238E27FC236}">
                  <a16:creationId xmlns:a16="http://schemas.microsoft.com/office/drawing/2014/main" id="{EFD542E9-A2B2-B113-95EE-290CE7F67C7C}"/>
                </a:ext>
              </a:extLst>
            </p:cNvPr>
            <p:cNvGrpSpPr/>
            <p:nvPr/>
          </p:nvGrpSpPr>
          <p:grpSpPr>
            <a:xfrm>
              <a:off x="-4360922" y="2799847"/>
              <a:ext cx="6264557" cy="3142428"/>
              <a:chOff x="-4207454" y="1488755"/>
              <a:chExt cx="6264557" cy="3142428"/>
            </a:xfrm>
          </p:grpSpPr>
          <p:grpSp>
            <p:nvGrpSpPr>
              <p:cNvPr id="124" name="Nhóm 123">
                <a:extLst>
                  <a:ext uri="{FF2B5EF4-FFF2-40B4-BE49-F238E27FC236}">
                    <a16:creationId xmlns:a16="http://schemas.microsoft.com/office/drawing/2014/main" id="{EE07C609-4ADF-137B-5722-413948C56B95}"/>
                  </a:ext>
                </a:extLst>
              </p:cNvPr>
              <p:cNvGrpSpPr/>
              <p:nvPr/>
            </p:nvGrpSpPr>
            <p:grpSpPr>
              <a:xfrm>
                <a:off x="-2871217" y="1546066"/>
                <a:ext cx="2486025" cy="2934589"/>
                <a:chOff x="122129" y="2254525"/>
                <a:chExt cx="2486025" cy="2934589"/>
              </a:xfrm>
            </p:grpSpPr>
            <p:pic>
              <p:nvPicPr>
                <p:cNvPr id="131" name="Hình ảnh 130" descr="Ảnh có chứa văn bản, đồ chơi, đồ họa véc-tơ, búp bê&#10;&#10;Mô tả được tạo tự động">
                  <a:extLst>
                    <a:ext uri="{FF2B5EF4-FFF2-40B4-BE49-F238E27FC236}">
                      <a16:creationId xmlns:a16="http://schemas.microsoft.com/office/drawing/2014/main" id="{181B8393-4A27-3D4D-AEEA-F5DEDE4DC47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22129" y="2254525"/>
                  <a:ext cx="2486025" cy="2934589"/>
                </a:xfrm>
                <a:prstGeom prst="rect">
                  <a:avLst/>
                </a:prstGeom>
              </p:spPr>
            </p:pic>
            <p:sp>
              <p:nvSpPr>
                <p:cNvPr id="132" name="Hình chữ nhật 131">
                  <a:extLst>
                    <a:ext uri="{FF2B5EF4-FFF2-40B4-BE49-F238E27FC236}">
                      <a16:creationId xmlns:a16="http://schemas.microsoft.com/office/drawing/2014/main" id="{7B428944-D544-EC36-60BF-3D24ADFFB7F7}"/>
                    </a:ext>
                  </a:extLst>
                </p:cNvPr>
                <p:cNvSpPr/>
                <p:nvPr/>
              </p:nvSpPr>
              <p:spPr>
                <a:xfrm>
                  <a:off x="1009956" y="4068238"/>
                  <a:ext cx="710369" cy="137899"/>
                </a:xfrm>
                <a:prstGeom prst="rect">
                  <a:avLst/>
                </a:prstGeom>
                <a:solidFill>
                  <a:srgbClr val="45454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5" name="Nhóm 124">
                <a:extLst>
                  <a:ext uri="{FF2B5EF4-FFF2-40B4-BE49-F238E27FC236}">
                    <a16:creationId xmlns:a16="http://schemas.microsoft.com/office/drawing/2014/main" id="{48066455-0150-E47E-A25E-317C1954E84B}"/>
                  </a:ext>
                </a:extLst>
              </p:cNvPr>
              <p:cNvGrpSpPr/>
              <p:nvPr/>
            </p:nvGrpSpPr>
            <p:grpSpPr>
              <a:xfrm>
                <a:off x="-843601" y="1488755"/>
                <a:ext cx="2900704" cy="3142428"/>
                <a:chOff x="-718619" y="1379830"/>
                <a:chExt cx="2900704" cy="3142428"/>
              </a:xfrm>
            </p:grpSpPr>
            <p:pic>
              <p:nvPicPr>
                <p:cNvPr id="129" name="Hình ảnh 128">
                  <a:extLst>
                    <a:ext uri="{FF2B5EF4-FFF2-40B4-BE49-F238E27FC236}">
                      <a16:creationId xmlns:a16="http://schemas.microsoft.com/office/drawing/2014/main" id="{3C05340D-56F6-BC55-B883-91BD1B1937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 flipH="1">
                  <a:off x="-718619" y="1379830"/>
                  <a:ext cx="2900704" cy="3142428"/>
                </a:xfrm>
                <a:prstGeom prst="rect">
                  <a:avLst/>
                </a:prstGeom>
              </p:spPr>
            </p:pic>
            <p:sp>
              <p:nvSpPr>
                <p:cNvPr id="130" name="Hình chữ nhật 129">
                  <a:extLst>
                    <a:ext uri="{FF2B5EF4-FFF2-40B4-BE49-F238E27FC236}">
                      <a16:creationId xmlns:a16="http://schemas.microsoft.com/office/drawing/2014/main" id="{1D6FC3CD-F339-925E-D843-D731B2E4CEC0}"/>
                    </a:ext>
                  </a:extLst>
                </p:cNvPr>
                <p:cNvSpPr/>
                <p:nvPr/>
              </p:nvSpPr>
              <p:spPr>
                <a:xfrm>
                  <a:off x="233346" y="3228407"/>
                  <a:ext cx="731875" cy="205356"/>
                </a:xfrm>
                <a:prstGeom prst="rect">
                  <a:avLst/>
                </a:prstGeom>
                <a:solidFill>
                  <a:srgbClr val="147669"/>
                </a:solidFill>
                <a:ln>
                  <a:solidFill>
                    <a:srgbClr val="14766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6" name="Nhóm 125">
                <a:extLst>
                  <a:ext uri="{FF2B5EF4-FFF2-40B4-BE49-F238E27FC236}">
                    <a16:creationId xmlns:a16="http://schemas.microsoft.com/office/drawing/2014/main" id="{5F1BD901-E8EE-D4AF-ACF0-506482643C33}"/>
                  </a:ext>
                </a:extLst>
              </p:cNvPr>
              <p:cNvGrpSpPr/>
              <p:nvPr/>
            </p:nvGrpSpPr>
            <p:grpSpPr>
              <a:xfrm>
                <a:off x="-4207454" y="1501382"/>
                <a:ext cx="2885220" cy="3075978"/>
                <a:chOff x="112118" y="1729800"/>
                <a:chExt cx="2885220" cy="3075978"/>
              </a:xfrm>
            </p:grpSpPr>
            <p:pic>
              <p:nvPicPr>
                <p:cNvPr id="127" name="Hình ảnh 126" descr="Ảnh có chứa văn bản, đồ họa véc-tơ, đồ chơi&#10;&#10;Mô tả được tạo tự động">
                  <a:extLst>
                    <a:ext uri="{FF2B5EF4-FFF2-40B4-BE49-F238E27FC236}">
                      <a16:creationId xmlns:a16="http://schemas.microsoft.com/office/drawing/2014/main" id="{268DA79F-3683-DAA6-8CEF-961358F053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12118" y="1729800"/>
                  <a:ext cx="2885220" cy="3075978"/>
                </a:xfrm>
                <a:prstGeom prst="rect">
                  <a:avLst/>
                </a:prstGeom>
              </p:spPr>
            </p:pic>
            <p:sp>
              <p:nvSpPr>
                <p:cNvPr id="128" name="Hình chữ nhật 127">
                  <a:extLst>
                    <a:ext uri="{FF2B5EF4-FFF2-40B4-BE49-F238E27FC236}">
                      <a16:creationId xmlns:a16="http://schemas.microsoft.com/office/drawing/2014/main" id="{A040900A-28AF-A2AC-3152-ED2C41CF4F99}"/>
                    </a:ext>
                  </a:extLst>
                </p:cNvPr>
                <p:cNvSpPr/>
                <p:nvPr/>
              </p:nvSpPr>
              <p:spPr>
                <a:xfrm>
                  <a:off x="1372162" y="3552866"/>
                  <a:ext cx="729688" cy="212684"/>
                </a:xfrm>
                <a:prstGeom prst="rect">
                  <a:avLst/>
                </a:prstGeom>
                <a:solidFill>
                  <a:srgbClr val="147669"/>
                </a:solidFill>
                <a:ln>
                  <a:solidFill>
                    <a:srgbClr val="14766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6377753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333829" y="656712"/>
            <a:ext cx="8476342" cy="3995546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5ECB7D4A-05B8-3D3F-8AA2-C65A5F35D2F8}"/>
              </a:ext>
            </a:extLst>
          </p:cNvPr>
          <p:cNvSpPr txBox="1"/>
          <p:nvPr/>
        </p:nvSpPr>
        <p:spPr>
          <a:xfrm>
            <a:off x="1551573" y="594892"/>
            <a:ext cx="56591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 err="1">
                <a:solidFill>
                  <a:srgbClr val="0083D1"/>
                </a:solidFill>
                <a:latin typeface="+mn-lt"/>
              </a:rPr>
              <a:t>Ví</a:t>
            </a:r>
            <a:r>
              <a:rPr lang="vi-VN" sz="4000" b="1" dirty="0">
                <a:solidFill>
                  <a:srgbClr val="0083D1"/>
                </a:solidFill>
                <a:latin typeface="+mn-lt"/>
              </a:rPr>
              <a:t> </a:t>
            </a:r>
            <a:r>
              <a:rPr lang="vi-VN" sz="4000" b="1" dirty="0" err="1">
                <a:solidFill>
                  <a:srgbClr val="0083D1"/>
                </a:solidFill>
                <a:latin typeface="+mn-lt"/>
              </a:rPr>
              <a:t>dụ</a:t>
            </a:r>
            <a:endParaRPr lang="en-US" sz="4000" dirty="0">
              <a:solidFill>
                <a:srgbClr val="0083D1"/>
              </a:solidFill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3E7E0FB8-5C16-BF0A-ECEE-CC8C1C3F28AD}"/>
              </a:ext>
            </a:extLst>
          </p:cNvPr>
          <p:cNvSpPr txBox="1"/>
          <p:nvPr/>
        </p:nvSpPr>
        <p:spPr>
          <a:xfrm>
            <a:off x="1321403" y="1297662"/>
            <a:ext cx="61194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latin typeface="+mn-lt"/>
              </a:rPr>
              <a:t>532 </a:t>
            </a:r>
            <a:r>
              <a:rPr lang="vi-VN" sz="3200" dirty="0" err="1">
                <a:latin typeface="+mn-lt"/>
              </a:rPr>
              <a:t>gồm</a:t>
            </a:r>
            <a:r>
              <a:rPr lang="vi-VN" sz="3200" dirty="0">
                <a:latin typeface="+mn-lt"/>
              </a:rPr>
              <a:t> 5 trăm, 3 </a:t>
            </a:r>
            <a:r>
              <a:rPr lang="vi-VN" sz="3200" dirty="0" err="1">
                <a:latin typeface="+mn-lt"/>
              </a:rPr>
              <a:t>chục</a:t>
            </a:r>
            <a:r>
              <a:rPr lang="vi-VN" sz="3200" dirty="0">
                <a:latin typeface="+mn-lt"/>
              </a:rPr>
              <a:t> </a:t>
            </a:r>
            <a:r>
              <a:rPr lang="vi-VN" sz="3200" dirty="0" err="1">
                <a:latin typeface="+mn-lt"/>
              </a:rPr>
              <a:t>và</a:t>
            </a:r>
            <a:r>
              <a:rPr lang="vi-VN" sz="3200" dirty="0">
                <a:latin typeface="+mn-lt"/>
              </a:rPr>
              <a:t> 4 đơn </a:t>
            </a:r>
            <a:r>
              <a:rPr lang="vi-VN" sz="3200" dirty="0" err="1">
                <a:latin typeface="+mn-lt"/>
              </a:rPr>
              <a:t>vị</a:t>
            </a:r>
            <a:endParaRPr lang="en-US" sz="3200" dirty="0">
              <a:latin typeface="+mn-lt"/>
            </a:endParaRPr>
          </a:p>
        </p:txBody>
      </p:sp>
      <p:grpSp>
        <p:nvGrpSpPr>
          <p:cNvPr id="31" name="Nhóm 30">
            <a:extLst>
              <a:ext uri="{FF2B5EF4-FFF2-40B4-BE49-F238E27FC236}">
                <a16:creationId xmlns:a16="http://schemas.microsoft.com/office/drawing/2014/main" id="{8811EDAA-D2DF-5CE4-FBD9-4CC391BE7E79}"/>
              </a:ext>
            </a:extLst>
          </p:cNvPr>
          <p:cNvGrpSpPr/>
          <p:nvPr/>
        </p:nvGrpSpPr>
        <p:grpSpPr>
          <a:xfrm>
            <a:off x="69002" y="2200839"/>
            <a:ext cx="5961912" cy="2553825"/>
            <a:chOff x="1076784" y="2316001"/>
            <a:chExt cx="5961912" cy="2553825"/>
          </a:xfrm>
        </p:grpSpPr>
        <p:grpSp>
          <p:nvGrpSpPr>
            <p:cNvPr id="32" name="Nhóm 31">
              <a:extLst>
                <a:ext uri="{FF2B5EF4-FFF2-40B4-BE49-F238E27FC236}">
                  <a16:creationId xmlns:a16="http://schemas.microsoft.com/office/drawing/2014/main" id="{97E3231B-7644-9B83-699D-C690D9468A83}"/>
                </a:ext>
              </a:extLst>
            </p:cNvPr>
            <p:cNvGrpSpPr/>
            <p:nvPr/>
          </p:nvGrpSpPr>
          <p:grpSpPr>
            <a:xfrm>
              <a:off x="2408224" y="2425587"/>
              <a:ext cx="2232005" cy="2402395"/>
              <a:chOff x="1800029" y="2385822"/>
              <a:chExt cx="2232005" cy="2402395"/>
            </a:xfrm>
          </p:grpSpPr>
          <p:pic>
            <p:nvPicPr>
              <p:cNvPr id="42" name="Hình ảnh 41">
                <a:extLst>
                  <a:ext uri="{FF2B5EF4-FFF2-40B4-BE49-F238E27FC236}">
                    <a16:creationId xmlns:a16="http://schemas.microsoft.com/office/drawing/2014/main" id="{0CF036FF-7888-2D16-D6DC-EB468A3278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00029" y="2385822"/>
                <a:ext cx="2232005" cy="2402395"/>
              </a:xfrm>
              <a:prstGeom prst="rect">
                <a:avLst/>
              </a:prstGeom>
            </p:spPr>
          </p:pic>
          <p:sp>
            <p:nvSpPr>
              <p:cNvPr id="43" name="Hình chữ nhật 42">
                <a:extLst>
                  <a:ext uri="{FF2B5EF4-FFF2-40B4-BE49-F238E27FC236}">
                    <a16:creationId xmlns:a16="http://schemas.microsoft.com/office/drawing/2014/main" id="{B296BE74-B466-345E-47B5-67E212C47DE3}"/>
                  </a:ext>
                </a:extLst>
              </p:cNvPr>
              <p:cNvSpPr/>
              <p:nvPr/>
            </p:nvSpPr>
            <p:spPr>
              <a:xfrm>
                <a:off x="2628507" y="3820550"/>
                <a:ext cx="575048" cy="106777"/>
              </a:xfrm>
              <a:prstGeom prst="rect">
                <a:avLst/>
              </a:prstGeom>
              <a:solidFill>
                <a:srgbClr val="4545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" name="Nhóm 32">
              <a:extLst>
                <a:ext uri="{FF2B5EF4-FFF2-40B4-BE49-F238E27FC236}">
                  <a16:creationId xmlns:a16="http://schemas.microsoft.com/office/drawing/2014/main" id="{7986CE4C-3864-58D3-F150-C5E79053E9E1}"/>
                </a:ext>
              </a:extLst>
            </p:cNvPr>
            <p:cNvGrpSpPr/>
            <p:nvPr/>
          </p:nvGrpSpPr>
          <p:grpSpPr>
            <a:xfrm>
              <a:off x="3609827" y="2374423"/>
              <a:ext cx="2085211" cy="2425187"/>
              <a:chOff x="-77984" y="2254523"/>
              <a:chExt cx="2486025" cy="2934589"/>
            </a:xfrm>
          </p:grpSpPr>
          <p:pic>
            <p:nvPicPr>
              <p:cNvPr id="40" name="Hình ảnh 39" descr="Ảnh có chứa văn bản, đồ chơi, đồ họa véc-tơ, búp bê&#10;&#10;Mô tả được tạo tự động">
                <a:extLst>
                  <a:ext uri="{FF2B5EF4-FFF2-40B4-BE49-F238E27FC236}">
                    <a16:creationId xmlns:a16="http://schemas.microsoft.com/office/drawing/2014/main" id="{7C32B298-DD01-A5FB-2568-EEE9CF6274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77984" y="2254523"/>
                <a:ext cx="2486025" cy="2934589"/>
              </a:xfrm>
              <a:prstGeom prst="rect">
                <a:avLst/>
              </a:prstGeom>
            </p:spPr>
          </p:pic>
          <p:sp>
            <p:nvSpPr>
              <p:cNvPr id="41" name="Hình chữ nhật 40">
                <a:extLst>
                  <a:ext uri="{FF2B5EF4-FFF2-40B4-BE49-F238E27FC236}">
                    <a16:creationId xmlns:a16="http://schemas.microsoft.com/office/drawing/2014/main" id="{FC3865BF-3A39-877E-4910-80EC31A82239}"/>
                  </a:ext>
                </a:extLst>
              </p:cNvPr>
              <p:cNvSpPr/>
              <p:nvPr/>
            </p:nvSpPr>
            <p:spPr>
              <a:xfrm>
                <a:off x="848198" y="4080135"/>
                <a:ext cx="710368" cy="137899"/>
              </a:xfrm>
              <a:prstGeom prst="rect">
                <a:avLst/>
              </a:prstGeom>
              <a:solidFill>
                <a:srgbClr val="4545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34" name="Nhóm 33">
              <a:extLst>
                <a:ext uri="{FF2B5EF4-FFF2-40B4-BE49-F238E27FC236}">
                  <a16:creationId xmlns:a16="http://schemas.microsoft.com/office/drawing/2014/main" id="{4DFB0290-9201-1803-87EB-3DC001A9F1A0}"/>
                </a:ext>
              </a:extLst>
            </p:cNvPr>
            <p:cNvGrpSpPr/>
            <p:nvPr/>
          </p:nvGrpSpPr>
          <p:grpSpPr>
            <a:xfrm>
              <a:off x="4655308" y="2325868"/>
              <a:ext cx="2383388" cy="2543958"/>
              <a:chOff x="-1263056" y="1445866"/>
              <a:chExt cx="2841516" cy="3078308"/>
            </a:xfrm>
          </p:grpSpPr>
          <p:pic>
            <p:nvPicPr>
              <p:cNvPr id="38" name="Hình ảnh 37">
                <a:extLst>
                  <a:ext uri="{FF2B5EF4-FFF2-40B4-BE49-F238E27FC236}">
                    <a16:creationId xmlns:a16="http://schemas.microsoft.com/office/drawing/2014/main" id="{995B945C-1CC6-E918-7F73-E806A4013E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flipH="1">
                <a:off x="-1263056" y="1445866"/>
                <a:ext cx="2841516" cy="3078308"/>
              </a:xfrm>
              <a:prstGeom prst="rect">
                <a:avLst/>
              </a:prstGeom>
            </p:spPr>
          </p:pic>
          <p:sp>
            <p:nvSpPr>
              <p:cNvPr id="39" name="Hình chữ nhật 38">
                <a:extLst>
                  <a:ext uri="{FF2B5EF4-FFF2-40B4-BE49-F238E27FC236}">
                    <a16:creationId xmlns:a16="http://schemas.microsoft.com/office/drawing/2014/main" id="{7B9B1BF0-0A94-88E2-E2FA-7854A1B311B0}"/>
                  </a:ext>
                </a:extLst>
              </p:cNvPr>
              <p:cNvSpPr/>
              <p:nvPr/>
            </p:nvSpPr>
            <p:spPr>
              <a:xfrm>
                <a:off x="-351778" y="3264542"/>
                <a:ext cx="731875" cy="205356"/>
              </a:xfrm>
              <a:prstGeom prst="rect">
                <a:avLst/>
              </a:prstGeom>
              <a:solidFill>
                <a:srgbClr val="147669"/>
              </a:solidFill>
              <a:ln>
                <a:solidFill>
                  <a:srgbClr val="1476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5" name="Nhóm 34">
              <a:extLst>
                <a:ext uri="{FF2B5EF4-FFF2-40B4-BE49-F238E27FC236}">
                  <a16:creationId xmlns:a16="http://schemas.microsoft.com/office/drawing/2014/main" id="{08571312-87B3-64F3-E67D-7C893B593CA2}"/>
                </a:ext>
              </a:extLst>
            </p:cNvPr>
            <p:cNvGrpSpPr/>
            <p:nvPr/>
          </p:nvGrpSpPr>
          <p:grpSpPr>
            <a:xfrm>
              <a:off x="1076784" y="2316001"/>
              <a:ext cx="2420045" cy="2542033"/>
              <a:chOff x="294333" y="1729800"/>
              <a:chExt cx="2885220" cy="3075978"/>
            </a:xfrm>
          </p:grpSpPr>
          <p:pic>
            <p:nvPicPr>
              <p:cNvPr id="36" name="Hình ảnh 35" descr="Ảnh có chứa văn bản, đồ họa véc-tơ, đồ chơi&#10;&#10;Mô tả được tạo tự động">
                <a:extLst>
                  <a:ext uri="{FF2B5EF4-FFF2-40B4-BE49-F238E27FC236}">
                    <a16:creationId xmlns:a16="http://schemas.microsoft.com/office/drawing/2014/main" id="{0BC91477-8C8E-1ADF-A8E3-F961CC9655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4333" y="1729800"/>
                <a:ext cx="2885220" cy="3075978"/>
              </a:xfrm>
              <a:prstGeom prst="rect">
                <a:avLst/>
              </a:prstGeom>
            </p:spPr>
          </p:pic>
          <p:sp>
            <p:nvSpPr>
              <p:cNvPr id="37" name="Hình chữ nhật 36">
                <a:extLst>
                  <a:ext uri="{FF2B5EF4-FFF2-40B4-BE49-F238E27FC236}">
                    <a16:creationId xmlns:a16="http://schemas.microsoft.com/office/drawing/2014/main" id="{B810B02D-5DE5-FDA1-40D0-3BB7D567105F}"/>
                  </a:ext>
                </a:extLst>
              </p:cNvPr>
              <p:cNvSpPr/>
              <p:nvPr/>
            </p:nvSpPr>
            <p:spPr>
              <a:xfrm>
                <a:off x="1499810" y="3539424"/>
                <a:ext cx="729688" cy="212684"/>
              </a:xfrm>
              <a:prstGeom prst="rect">
                <a:avLst/>
              </a:prstGeom>
              <a:solidFill>
                <a:srgbClr val="147669"/>
              </a:solidFill>
              <a:ln>
                <a:solidFill>
                  <a:srgbClr val="1476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44" name="Nhóm 43">
            <a:extLst>
              <a:ext uri="{FF2B5EF4-FFF2-40B4-BE49-F238E27FC236}">
                <a16:creationId xmlns:a16="http://schemas.microsoft.com/office/drawing/2014/main" id="{96BF7454-073F-39B6-7368-CFF962007D41}"/>
              </a:ext>
            </a:extLst>
          </p:cNvPr>
          <p:cNvGrpSpPr/>
          <p:nvPr/>
        </p:nvGrpSpPr>
        <p:grpSpPr>
          <a:xfrm>
            <a:off x="1235545" y="3594121"/>
            <a:ext cx="4117657" cy="492000"/>
            <a:chOff x="-98222" y="4094805"/>
            <a:chExt cx="4117657" cy="492000"/>
          </a:xfrm>
        </p:grpSpPr>
        <p:sp>
          <p:nvSpPr>
            <p:cNvPr id="45" name="Hộp Văn bản 44">
              <a:extLst>
                <a:ext uri="{FF2B5EF4-FFF2-40B4-BE49-F238E27FC236}">
                  <a16:creationId xmlns:a16="http://schemas.microsoft.com/office/drawing/2014/main" id="{4737A121-843F-A826-31E9-F907CC1BD8BE}"/>
                </a:ext>
              </a:extLst>
            </p:cNvPr>
            <p:cNvSpPr txBox="1"/>
            <p:nvPr/>
          </p:nvSpPr>
          <p:spPr>
            <a:xfrm>
              <a:off x="981638" y="4114889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rgbClr val="FFFFFF"/>
                  </a:solidFill>
                  <a:latin typeface="+mn-lt"/>
                </a:rPr>
                <a:t>S</a:t>
              </a:r>
              <a:endParaRPr lang="en-US" sz="2400" b="1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46" name="Hộp Văn bản 45">
              <a:extLst>
                <a:ext uri="{FF2B5EF4-FFF2-40B4-BE49-F238E27FC236}">
                  <a16:creationId xmlns:a16="http://schemas.microsoft.com/office/drawing/2014/main" id="{4E496085-6BA9-D384-7CF9-0B34A3FF39B5}"/>
                </a:ext>
              </a:extLst>
            </p:cNvPr>
            <p:cNvSpPr txBox="1"/>
            <p:nvPr/>
          </p:nvSpPr>
          <p:spPr>
            <a:xfrm>
              <a:off x="-98222" y="4094805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rgbClr val="FFFFFF"/>
                  </a:solidFill>
                  <a:latin typeface="+mn-lt"/>
                </a:rPr>
                <a:t>S</a:t>
              </a:r>
              <a:endParaRPr lang="en-US" sz="2400" b="1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47" name="Hộp Văn bản 46">
              <a:extLst>
                <a:ext uri="{FF2B5EF4-FFF2-40B4-BE49-F238E27FC236}">
                  <a16:creationId xmlns:a16="http://schemas.microsoft.com/office/drawing/2014/main" id="{B4E16CAE-165D-63DC-7840-E52384A0C446}"/>
                </a:ext>
              </a:extLst>
            </p:cNvPr>
            <p:cNvSpPr txBox="1"/>
            <p:nvPr/>
          </p:nvSpPr>
          <p:spPr>
            <a:xfrm>
              <a:off x="2173286" y="4125140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rgbClr val="FFFFFF"/>
                  </a:solidFill>
                  <a:latin typeface="+mn-lt"/>
                </a:rPr>
                <a:t>S</a:t>
              </a:r>
              <a:endParaRPr lang="en-US" sz="2400" b="1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48" name="Hộp Văn bản 47">
              <a:extLst>
                <a:ext uri="{FF2B5EF4-FFF2-40B4-BE49-F238E27FC236}">
                  <a16:creationId xmlns:a16="http://schemas.microsoft.com/office/drawing/2014/main" id="{34D263AC-F9B6-3B14-17DE-A8809968DB38}"/>
                </a:ext>
              </a:extLst>
            </p:cNvPr>
            <p:cNvSpPr txBox="1"/>
            <p:nvPr/>
          </p:nvSpPr>
          <p:spPr>
            <a:xfrm>
              <a:off x="3224333" y="4125140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rgbClr val="FFFFFF"/>
                  </a:solidFill>
                  <a:latin typeface="+mn-lt"/>
                </a:rPr>
                <a:t>S</a:t>
              </a:r>
              <a:endParaRPr lang="en-US" sz="2400" b="1" dirty="0">
                <a:solidFill>
                  <a:srgbClr val="FFFFFF"/>
                </a:solidFill>
                <a:latin typeface="+mn-lt"/>
              </a:endParaRPr>
            </a:p>
          </p:txBody>
        </p:sp>
      </p:grpSp>
      <p:grpSp>
        <p:nvGrpSpPr>
          <p:cNvPr id="49" name="Nhóm 48">
            <a:extLst>
              <a:ext uri="{FF2B5EF4-FFF2-40B4-BE49-F238E27FC236}">
                <a16:creationId xmlns:a16="http://schemas.microsoft.com/office/drawing/2014/main" id="{C5ACC6AB-0CE3-C7F4-B41A-C971324170B0}"/>
              </a:ext>
            </a:extLst>
          </p:cNvPr>
          <p:cNvGrpSpPr/>
          <p:nvPr/>
        </p:nvGrpSpPr>
        <p:grpSpPr>
          <a:xfrm>
            <a:off x="5446996" y="1800750"/>
            <a:ext cx="2017681" cy="1460314"/>
            <a:chOff x="4577285" y="1639678"/>
            <a:chExt cx="3223509" cy="2052261"/>
          </a:xfrm>
        </p:grpSpPr>
        <p:sp>
          <p:nvSpPr>
            <p:cNvPr id="50" name="Bong bóng Lời nói: Hình bầu dục 49">
              <a:extLst>
                <a:ext uri="{FF2B5EF4-FFF2-40B4-BE49-F238E27FC236}">
                  <a16:creationId xmlns:a16="http://schemas.microsoft.com/office/drawing/2014/main" id="{AB6540B8-1145-262D-E22A-CAC73B8FB95E}"/>
                </a:ext>
              </a:extLst>
            </p:cNvPr>
            <p:cNvSpPr/>
            <p:nvPr/>
          </p:nvSpPr>
          <p:spPr>
            <a:xfrm>
              <a:off x="4577285" y="1639678"/>
              <a:ext cx="3223509" cy="2052261"/>
            </a:xfrm>
            <a:prstGeom prst="wedgeEllipseCallout">
              <a:avLst>
                <a:gd name="adj1" fmla="val 38399"/>
                <a:gd name="adj2" fmla="val 52853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Hộp Văn bản 50">
              <a:extLst>
                <a:ext uri="{FF2B5EF4-FFF2-40B4-BE49-F238E27FC236}">
                  <a16:creationId xmlns:a16="http://schemas.microsoft.com/office/drawing/2014/main" id="{540493BB-8A01-52D3-A10F-EA4AE41C2879}"/>
                </a:ext>
              </a:extLst>
            </p:cNvPr>
            <p:cNvSpPr txBox="1"/>
            <p:nvPr/>
          </p:nvSpPr>
          <p:spPr>
            <a:xfrm>
              <a:off x="4601375" y="1889525"/>
              <a:ext cx="3199419" cy="1513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 </a:t>
              </a:r>
              <a:r>
                <a:rPr lang="vi-VN" sz="3200" b="1" dirty="0" err="1">
                  <a:latin typeface="+mn-lt"/>
                </a:rPr>
                <a:t>Viết</a:t>
              </a:r>
              <a:r>
                <a:rPr lang="vi-VN" sz="3200" b="1" dirty="0">
                  <a:latin typeface="+mn-lt"/>
                </a:rPr>
                <a:t> </a:t>
              </a:r>
              <a:r>
                <a:rPr lang="vi-VN" sz="3200" b="1" dirty="0" err="1">
                  <a:latin typeface="+mn-lt"/>
                </a:rPr>
                <a:t>vào</a:t>
              </a:r>
              <a:r>
                <a:rPr lang="vi-VN" sz="3200" b="1" dirty="0">
                  <a:latin typeface="+mn-lt"/>
                </a:rPr>
                <a:t> </a:t>
              </a:r>
              <a:r>
                <a:rPr lang="vi-VN" sz="3200" b="1" dirty="0" err="1">
                  <a:latin typeface="+mn-lt"/>
                </a:rPr>
                <a:t>bảng</a:t>
              </a:r>
              <a:r>
                <a:rPr lang="vi-VN" sz="3200" b="1" dirty="0">
                  <a:latin typeface="+mn-lt"/>
                </a:rPr>
                <a:t> con</a:t>
              </a:r>
              <a:endParaRPr lang="en-US" sz="5400" b="1" dirty="0">
                <a:latin typeface="+mn-lt"/>
              </a:endParaRPr>
            </a:p>
          </p:txBody>
        </p:sp>
      </p:grpSp>
      <p:pic>
        <p:nvPicPr>
          <p:cNvPr id="52" name="Picture 2" descr="100+ hình ảnh chibi cô giáo - hinhanhsieudep.net">
            <a:extLst>
              <a:ext uri="{FF2B5EF4-FFF2-40B4-BE49-F238E27FC236}">
                <a16:creationId xmlns:a16="http://schemas.microsoft.com/office/drawing/2014/main" id="{056E595C-6B25-BF15-AEC7-4D4EDD248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94043" y="1882437"/>
            <a:ext cx="3637181" cy="484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3" name="Nhóm 52">
            <a:extLst>
              <a:ext uri="{FF2B5EF4-FFF2-40B4-BE49-F238E27FC236}">
                <a16:creationId xmlns:a16="http://schemas.microsoft.com/office/drawing/2014/main" id="{DB62E739-BBB4-BE20-316D-B98D39E2EC6F}"/>
              </a:ext>
            </a:extLst>
          </p:cNvPr>
          <p:cNvGrpSpPr/>
          <p:nvPr/>
        </p:nvGrpSpPr>
        <p:grpSpPr>
          <a:xfrm>
            <a:off x="5462075" y="1816845"/>
            <a:ext cx="2017681" cy="1460314"/>
            <a:chOff x="4577285" y="1639678"/>
            <a:chExt cx="3223509" cy="2052261"/>
          </a:xfrm>
        </p:grpSpPr>
        <p:sp>
          <p:nvSpPr>
            <p:cNvPr id="54" name="Bong bóng Lời nói: Hình bầu dục 53">
              <a:extLst>
                <a:ext uri="{FF2B5EF4-FFF2-40B4-BE49-F238E27FC236}">
                  <a16:creationId xmlns:a16="http://schemas.microsoft.com/office/drawing/2014/main" id="{97CF7F61-C223-8F88-2EA7-B43BEFA4937C}"/>
                </a:ext>
              </a:extLst>
            </p:cNvPr>
            <p:cNvSpPr/>
            <p:nvPr/>
          </p:nvSpPr>
          <p:spPr>
            <a:xfrm>
              <a:off x="4577285" y="1639678"/>
              <a:ext cx="3223509" cy="2052261"/>
            </a:xfrm>
            <a:prstGeom prst="wedgeEllipseCallout">
              <a:avLst>
                <a:gd name="adj1" fmla="val 38399"/>
                <a:gd name="adj2" fmla="val 52853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Hộp Văn bản 54">
              <a:extLst>
                <a:ext uri="{FF2B5EF4-FFF2-40B4-BE49-F238E27FC236}">
                  <a16:creationId xmlns:a16="http://schemas.microsoft.com/office/drawing/2014/main" id="{92E350B4-BA67-43C1-480D-5840FC4250FF}"/>
                </a:ext>
              </a:extLst>
            </p:cNvPr>
            <p:cNvSpPr txBox="1"/>
            <p:nvPr/>
          </p:nvSpPr>
          <p:spPr>
            <a:xfrm>
              <a:off x="4677723" y="1834491"/>
              <a:ext cx="2879592" cy="1513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 </a:t>
              </a:r>
              <a:r>
                <a:rPr lang="vi-VN" sz="3200" b="1" dirty="0">
                  <a:latin typeface="+mn-lt"/>
                </a:rPr>
                <a:t>Giơ </a:t>
              </a:r>
            </a:p>
            <a:p>
              <a:pPr algn="ctr"/>
              <a:r>
                <a:rPr lang="vi-VN" sz="3200" b="1" dirty="0" err="1">
                  <a:latin typeface="+mn-lt"/>
                </a:rPr>
                <a:t>bảng</a:t>
              </a:r>
              <a:r>
                <a:rPr lang="vi-VN" sz="3200" b="1" dirty="0">
                  <a:latin typeface="+mn-lt"/>
                </a:rPr>
                <a:t> con</a:t>
              </a:r>
              <a:endParaRPr lang="en-US" sz="5400" b="1" dirty="0">
                <a:latin typeface="+mn-lt"/>
              </a:endParaRPr>
            </a:p>
          </p:txBody>
        </p:sp>
      </p:grpSp>
      <p:grpSp>
        <p:nvGrpSpPr>
          <p:cNvPr id="62" name="Nhóm 61">
            <a:extLst>
              <a:ext uri="{FF2B5EF4-FFF2-40B4-BE49-F238E27FC236}">
                <a16:creationId xmlns:a16="http://schemas.microsoft.com/office/drawing/2014/main" id="{FC3FC01B-6F2C-B3EE-F359-A3A499E67542}"/>
              </a:ext>
            </a:extLst>
          </p:cNvPr>
          <p:cNvGrpSpPr/>
          <p:nvPr/>
        </p:nvGrpSpPr>
        <p:grpSpPr>
          <a:xfrm>
            <a:off x="1176513" y="3624402"/>
            <a:ext cx="4117657" cy="492000"/>
            <a:chOff x="-98222" y="4094805"/>
            <a:chExt cx="4117657" cy="492000"/>
          </a:xfrm>
        </p:grpSpPr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id="{D42D0B87-485C-ABA0-CF1E-05BABDEC16E4}"/>
                </a:ext>
              </a:extLst>
            </p:cNvPr>
            <p:cNvSpPr txBox="1"/>
            <p:nvPr/>
          </p:nvSpPr>
          <p:spPr>
            <a:xfrm>
              <a:off x="981638" y="4114889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rgbClr val="FFFFFF"/>
                  </a:solidFill>
                  <a:latin typeface="+mn-lt"/>
                </a:rPr>
                <a:t>….</a:t>
              </a:r>
              <a:endParaRPr lang="en-US" sz="2400" b="1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65" name="Hộp Văn bản 64">
              <a:extLst>
                <a:ext uri="{FF2B5EF4-FFF2-40B4-BE49-F238E27FC236}">
                  <a16:creationId xmlns:a16="http://schemas.microsoft.com/office/drawing/2014/main" id="{E6A7769B-EF38-83A5-723C-04F70710323A}"/>
                </a:ext>
              </a:extLst>
            </p:cNvPr>
            <p:cNvSpPr txBox="1"/>
            <p:nvPr/>
          </p:nvSpPr>
          <p:spPr>
            <a:xfrm>
              <a:off x="-98222" y="4094805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rgbClr val="FFFFFF"/>
                  </a:solidFill>
                  <a:latin typeface="+mn-lt"/>
                </a:rPr>
                <a:t>….</a:t>
              </a:r>
              <a:endParaRPr lang="en-US" sz="2400" b="1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66" name="Hộp Văn bản 65">
              <a:extLst>
                <a:ext uri="{FF2B5EF4-FFF2-40B4-BE49-F238E27FC236}">
                  <a16:creationId xmlns:a16="http://schemas.microsoft.com/office/drawing/2014/main" id="{B28AB3FE-C8CE-0349-32C4-C0F5BB0544B1}"/>
                </a:ext>
              </a:extLst>
            </p:cNvPr>
            <p:cNvSpPr txBox="1"/>
            <p:nvPr/>
          </p:nvSpPr>
          <p:spPr>
            <a:xfrm>
              <a:off x="2173286" y="4125140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rgbClr val="FFFFFF"/>
                  </a:solidFill>
                  <a:latin typeface="+mn-lt"/>
                </a:rPr>
                <a:t>….</a:t>
              </a:r>
              <a:endParaRPr lang="en-US" sz="2400" b="1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67" name="Hộp Văn bản 66">
              <a:extLst>
                <a:ext uri="{FF2B5EF4-FFF2-40B4-BE49-F238E27FC236}">
                  <a16:creationId xmlns:a16="http://schemas.microsoft.com/office/drawing/2014/main" id="{E2F50866-9963-7FBD-CD54-F6C83D2271A7}"/>
                </a:ext>
              </a:extLst>
            </p:cNvPr>
            <p:cNvSpPr txBox="1"/>
            <p:nvPr/>
          </p:nvSpPr>
          <p:spPr>
            <a:xfrm>
              <a:off x="3224333" y="4125140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rgbClr val="FFFFFF"/>
                  </a:solidFill>
                  <a:latin typeface="+mn-lt"/>
                </a:rPr>
                <a:t>….</a:t>
              </a:r>
              <a:endParaRPr lang="en-US" sz="2400" b="1" dirty="0">
                <a:solidFill>
                  <a:srgbClr val="FFFFFF"/>
                </a:solidFill>
                <a:latin typeface="+mn-lt"/>
              </a:endParaRPr>
            </a:p>
          </p:txBody>
        </p:sp>
      </p:grpSp>
      <p:grpSp>
        <p:nvGrpSpPr>
          <p:cNvPr id="56" name="Nhóm 55">
            <a:extLst>
              <a:ext uri="{FF2B5EF4-FFF2-40B4-BE49-F238E27FC236}">
                <a16:creationId xmlns:a16="http://schemas.microsoft.com/office/drawing/2014/main" id="{48241D62-7376-5BEC-16AC-5FDC6EAC584F}"/>
              </a:ext>
            </a:extLst>
          </p:cNvPr>
          <p:cNvGrpSpPr/>
          <p:nvPr/>
        </p:nvGrpSpPr>
        <p:grpSpPr>
          <a:xfrm>
            <a:off x="5382205" y="1805866"/>
            <a:ext cx="2227941" cy="1460314"/>
            <a:chOff x="4466208" y="1639678"/>
            <a:chExt cx="3559427" cy="2052261"/>
          </a:xfrm>
        </p:grpSpPr>
        <p:sp>
          <p:nvSpPr>
            <p:cNvPr id="57" name="Bong bóng Lời nói: Hình bầu dục 56">
              <a:extLst>
                <a:ext uri="{FF2B5EF4-FFF2-40B4-BE49-F238E27FC236}">
                  <a16:creationId xmlns:a16="http://schemas.microsoft.com/office/drawing/2014/main" id="{16EE350A-F0C3-26DD-22D5-CE1DF40F5A74}"/>
                </a:ext>
              </a:extLst>
            </p:cNvPr>
            <p:cNvSpPr/>
            <p:nvPr/>
          </p:nvSpPr>
          <p:spPr>
            <a:xfrm>
              <a:off x="4577285" y="1639678"/>
              <a:ext cx="3223509" cy="2052261"/>
            </a:xfrm>
            <a:prstGeom prst="wedgeEllipseCallout">
              <a:avLst>
                <a:gd name="adj1" fmla="val 38399"/>
                <a:gd name="adj2" fmla="val 52853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Hộp Văn bản 57">
              <a:extLst>
                <a:ext uri="{FF2B5EF4-FFF2-40B4-BE49-F238E27FC236}">
                  <a16:creationId xmlns:a16="http://schemas.microsoft.com/office/drawing/2014/main" id="{2461ADD3-C7F1-2ABA-D745-4FCC6197F0F8}"/>
                </a:ext>
              </a:extLst>
            </p:cNvPr>
            <p:cNvSpPr txBox="1"/>
            <p:nvPr/>
          </p:nvSpPr>
          <p:spPr>
            <a:xfrm>
              <a:off x="4466208" y="2033986"/>
              <a:ext cx="3559427" cy="1513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B050"/>
                  </a:solidFill>
                  <a:latin typeface="+mn-lt"/>
                </a:rPr>
                <a:t>Đúng</a:t>
              </a:r>
              <a:r>
                <a:rPr lang="en-US" sz="3200" b="1" dirty="0">
                  <a:latin typeface="+mn-lt"/>
                </a:rPr>
                <a:t> </a:t>
              </a:r>
              <a:r>
                <a:rPr lang="en-US" sz="3200" b="1" dirty="0" err="1">
                  <a:latin typeface="+mn-lt"/>
                </a:rPr>
                <a:t>ghi</a:t>
              </a:r>
              <a:r>
                <a:rPr lang="en-US" sz="3200" b="1" dirty="0">
                  <a:latin typeface="+mn-lt"/>
                </a:rPr>
                <a:t> </a:t>
              </a:r>
              <a:r>
                <a:rPr lang="en-US" sz="3200" b="1" dirty="0">
                  <a:solidFill>
                    <a:srgbClr val="00B050"/>
                  </a:solidFill>
                  <a:latin typeface="+mn-lt"/>
                </a:rPr>
                <a:t>Đ</a:t>
              </a:r>
              <a:r>
                <a:rPr lang="en-US" sz="3200" b="1" dirty="0">
                  <a:latin typeface="+mn-lt"/>
                </a:rPr>
                <a:t>,</a:t>
              </a:r>
            </a:p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+mn-lt"/>
                </a:rPr>
                <a:t>Sai</a:t>
              </a:r>
              <a:r>
                <a:rPr lang="en-US" sz="3200" b="1" dirty="0">
                  <a:latin typeface="+mn-lt"/>
                </a:rPr>
                <a:t> </a:t>
              </a:r>
              <a:r>
                <a:rPr lang="en-US" sz="3200" b="1" dirty="0" err="1">
                  <a:latin typeface="+mn-lt"/>
                </a:rPr>
                <a:t>ghi</a:t>
              </a:r>
              <a:r>
                <a:rPr lang="en-US" sz="3200" b="1" dirty="0">
                  <a:latin typeface="+mn-lt"/>
                </a:rPr>
                <a:t> </a:t>
              </a:r>
              <a:r>
                <a:rPr lang="en-US" sz="3200" b="1" dirty="0">
                  <a:solidFill>
                    <a:srgbClr val="FF0000"/>
                  </a:solidFill>
                  <a:latin typeface="+mn-lt"/>
                </a:rPr>
                <a:t>S</a:t>
              </a:r>
              <a:r>
                <a:rPr lang="en-US" sz="3200" b="1" dirty="0">
                  <a:latin typeface="+mn-lt"/>
                </a:rPr>
                <a:t>.</a:t>
              </a:r>
              <a:endParaRPr lang="en-US" sz="8800" b="1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433919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333829" y="656712"/>
            <a:ext cx="8476342" cy="3995546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Nhóm 30">
            <a:extLst>
              <a:ext uri="{FF2B5EF4-FFF2-40B4-BE49-F238E27FC236}">
                <a16:creationId xmlns:a16="http://schemas.microsoft.com/office/drawing/2014/main" id="{8811EDAA-D2DF-5CE4-FBD9-4CC391BE7E79}"/>
              </a:ext>
            </a:extLst>
          </p:cNvPr>
          <p:cNvGrpSpPr/>
          <p:nvPr/>
        </p:nvGrpSpPr>
        <p:grpSpPr>
          <a:xfrm>
            <a:off x="69002" y="2200839"/>
            <a:ext cx="5961912" cy="2553825"/>
            <a:chOff x="1076784" y="2316001"/>
            <a:chExt cx="5961912" cy="2553825"/>
          </a:xfrm>
        </p:grpSpPr>
        <p:grpSp>
          <p:nvGrpSpPr>
            <p:cNvPr id="32" name="Nhóm 31">
              <a:extLst>
                <a:ext uri="{FF2B5EF4-FFF2-40B4-BE49-F238E27FC236}">
                  <a16:creationId xmlns:a16="http://schemas.microsoft.com/office/drawing/2014/main" id="{97E3231B-7644-9B83-699D-C690D9468A83}"/>
                </a:ext>
              </a:extLst>
            </p:cNvPr>
            <p:cNvGrpSpPr/>
            <p:nvPr/>
          </p:nvGrpSpPr>
          <p:grpSpPr>
            <a:xfrm>
              <a:off x="2408224" y="2425587"/>
              <a:ext cx="2232005" cy="2402395"/>
              <a:chOff x="1800029" y="2385822"/>
              <a:chExt cx="2232005" cy="2402395"/>
            </a:xfrm>
          </p:grpSpPr>
          <p:pic>
            <p:nvPicPr>
              <p:cNvPr id="42" name="Hình ảnh 41">
                <a:extLst>
                  <a:ext uri="{FF2B5EF4-FFF2-40B4-BE49-F238E27FC236}">
                    <a16:creationId xmlns:a16="http://schemas.microsoft.com/office/drawing/2014/main" id="{0CF036FF-7888-2D16-D6DC-EB468A3278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00029" y="2385822"/>
                <a:ext cx="2232005" cy="2402395"/>
              </a:xfrm>
              <a:prstGeom prst="rect">
                <a:avLst/>
              </a:prstGeom>
            </p:spPr>
          </p:pic>
          <p:sp>
            <p:nvSpPr>
              <p:cNvPr id="43" name="Hình chữ nhật 42">
                <a:extLst>
                  <a:ext uri="{FF2B5EF4-FFF2-40B4-BE49-F238E27FC236}">
                    <a16:creationId xmlns:a16="http://schemas.microsoft.com/office/drawing/2014/main" id="{B296BE74-B466-345E-47B5-67E212C47DE3}"/>
                  </a:ext>
                </a:extLst>
              </p:cNvPr>
              <p:cNvSpPr/>
              <p:nvPr/>
            </p:nvSpPr>
            <p:spPr>
              <a:xfrm>
                <a:off x="2628507" y="3820550"/>
                <a:ext cx="575048" cy="106777"/>
              </a:xfrm>
              <a:prstGeom prst="rect">
                <a:avLst/>
              </a:prstGeom>
              <a:solidFill>
                <a:srgbClr val="4545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" name="Nhóm 32">
              <a:extLst>
                <a:ext uri="{FF2B5EF4-FFF2-40B4-BE49-F238E27FC236}">
                  <a16:creationId xmlns:a16="http://schemas.microsoft.com/office/drawing/2014/main" id="{7986CE4C-3864-58D3-F150-C5E79053E9E1}"/>
                </a:ext>
              </a:extLst>
            </p:cNvPr>
            <p:cNvGrpSpPr/>
            <p:nvPr/>
          </p:nvGrpSpPr>
          <p:grpSpPr>
            <a:xfrm>
              <a:off x="3609827" y="2374423"/>
              <a:ext cx="2085211" cy="2425187"/>
              <a:chOff x="-77984" y="2254523"/>
              <a:chExt cx="2486025" cy="2934589"/>
            </a:xfrm>
          </p:grpSpPr>
          <p:pic>
            <p:nvPicPr>
              <p:cNvPr id="40" name="Hình ảnh 39" descr="Ảnh có chứa văn bản, đồ chơi, đồ họa véc-tơ, búp bê&#10;&#10;Mô tả được tạo tự động">
                <a:extLst>
                  <a:ext uri="{FF2B5EF4-FFF2-40B4-BE49-F238E27FC236}">
                    <a16:creationId xmlns:a16="http://schemas.microsoft.com/office/drawing/2014/main" id="{7C32B298-DD01-A5FB-2568-EEE9CF6274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77984" y="2254523"/>
                <a:ext cx="2486025" cy="2934589"/>
              </a:xfrm>
              <a:prstGeom prst="rect">
                <a:avLst/>
              </a:prstGeom>
            </p:spPr>
          </p:pic>
          <p:sp>
            <p:nvSpPr>
              <p:cNvPr id="41" name="Hình chữ nhật 40">
                <a:extLst>
                  <a:ext uri="{FF2B5EF4-FFF2-40B4-BE49-F238E27FC236}">
                    <a16:creationId xmlns:a16="http://schemas.microsoft.com/office/drawing/2014/main" id="{FC3865BF-3A39-877E-4910-80EC31A82239}"/>
                  </a:ext>
                </a:extLst>
              </p:cNvPr>
              <p:cNvSpPr/>
              <p:nvPr/>
            </p:nvSpPr>
            <p:spPr>
              <a:xfrm>
                <a:off x="848198" y="4080135"/>
                <a:ext cx="710368" cy="137899"/>
              </a:xfrm>
              <a:prstGeom prst="rect">
                <a:avLst/>
              </a:prstGeom>
              <a:solidFill>
                <a:srgbClr val="4545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34" name="Nhóm 33">
              <a:extLst>
                <a:ext uri="{FF2B5EF4-FFF2-40B4-BE49-F238E27FC236}">
                  <a16:creationId xmlns:a16="http://schemas.microsoft.com/office/drawing/2014/main" id="{4DFB0290-9201-1803-87EB-3DC001A9F1A0}"/>
                </a:ext>
              </a:extLst>
            </p:cNvPr>
            <p:cNvGrpSpPr/>
            <p:nvPr/>
          </p:nvGrpSpPr>
          <p:grpSpPr>
            <a:xfrm>
              <a:off x="4655308" y="2325868"/>
              <a:ext cx="2383388" cy="2543958"/>
              <a:chOff x="-1263056" y="1445866"/>
              <a:chExt cx="2841516" cy="3078308"/>
            </a:xfrm>
          </p:grpSpPr>
          <p:pic>
            <p:nvPicPr>
              <p:cNvPr id="38" name="Hình ảnh 37">
                <a:extLst>
                  <a:ext uri="{FF2B5EF4-FFF2-40B4-BE49-F238E27FC236}">
                    <a16:creationId xmlns:a16="http://schemas.microsoft.com/office/drawing/2014/main" id="{995B945C-1CC6-E918-7F73-E806A4013E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flipH="1">
                <a:off x="-1263056" y="1445866"/>
                <a:ext cx="2841516" cy="3078308"/>
              </a:xfrm>
              <a:prstGeom prst="rect">
                <a:avLst/>
              </a:prstGeom>
            </p:spPr>
          </p:pic>
          <p:sp>
            <p:nvSpPr>
              <p:cNvPr id="39" name="Hình chữ nhật 38">
                <a:extLst>
                  <a:ext uri="{FF2B5EF4-FFF2-40B4-BE49-F238E27FC236}">
                    <a16:creationId xmlns:a16="http://schemas.microsoft.com/office/drawing/2014/main" id="{7B9B1BF0-0A94-88E2-E2FA-7854A1B311B0}"/>
                  </a:ext>
                </a:extLst>
              </p:cNvPr>
              <p:cNvSpPr/>
              <p:nvPr/>
            </p:nvSpPr>
            <p:spPr>
              <a:xfrm>
                <a:off x="-351778" y="3264542"/>
                <a:ext cx="731875" cy="205356"/>
              </a:xfrm>
              <a:prstGeom prst="rect">
                <a:avLst/>
              </a:prstGeom>
              <a:solidFill>
                <a:srgbClr val="147669"/>
              </a:solidFill>
              <a:ln>
                <a:solidFill>
                  <a:srgbClr val="1476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5" name="Nhóm 34">
              <a:extLst>
                <a:ext uri="{FF2B5EF4-FFF2-40B4-BE49-F238E27FC236}">
                  <a16:creationId xmlns:a16="http://schemas.microsoft.com/office/drawing/2014/main" id="{08571312-87B3-64F3-E67D-7C893B593CA2}"/>
                </a:ext>
              </a:extLst>
            </p:cNvPr>
            <p:cNvGrpSpPr/>
            <p:nvPr/>
          </p:nvGrpSpPr>
          <p:grpSpPr>
            <a:xfrm>
              <a:off x="1076784" y="2316001"/>
              <a:ext cx="2420045" cy="2542033"/>
              <a:chOff x="294333" y="1729800"/>
              <a:chExt cx="2885220" cy="3075978"/>
            </a:xfrm>
          </p:grpSpPr>
          <p:pic>
            <p:nvPicPr>
              <p:cNvPr id="36" name="Hình ảnh 35" descr="Ảnh có chứa văn bản, đồ họa véc-tơ, đồ chơi&#10;&#10;Mô tả được tạo tự động">
                <a:extLst>
                  <a:ext uri="{FF2B5EF4-FFF2-40B4-BE49-F238E27FC236}">
                    <a16:creationId xmlns:a16="http://schemas.microsoft.com/office/drawing/2014/main" id="{0BC91477-8C8E-1ADF-A8E3-F961CC9655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4333" y="1729800"/>
                <a:ext cx="2885220" cy="3075978"/>
              </a:xfrm>
              <a:prstGeom prst="rect">
                <a:avLst/>
              </a:prstGeom>
            </p:spPr>
          </p:pic>
          <p:sp>
            <p:nvSpPr>
              <p:cNvPr id="37" name="Hình chữ nhật 36">
                <a:extLst>
                  <a:ext uri="{FF2B5EF4-FFF2-40B4-BE49-F238E27FC236}">
                    <a16:creationId xmlns:a16="http://schemas.microsoft.com/office/drawing/2014/main" id="{B810B02D-5DE5-FDA1-40D0-3BB7D567105F}"/>
                  </a:ext>
                </a:extLst>
              </p:cNvPr>
              <p:cNvSpPr/>
              <p:nvPr/>
            </p:nvSpPr>
            <p:spPr>
              <a:xfrm>
                <a:off x="1499810" y="3539424"/>
                <a:ext cx="729688" cy="212684"/>
              </a:xfrm>
              <a:prstGeom prst="rect">
                <a:avLst/>
              </a:prstGeom>
              <a:solidFill>
                <a:srgbClr val="147669"/>
              </a:solidFill>
              <a:ln>
                <a:solidFill>
                  <a:srgbClr val="1476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44" name="Nhóm 43">
            <a:extLst>
              <a:ext uri="{FF2B5EF4-FFF2-40B4-BE49-F238E27FC236}">
                <a16:creationId xmlns:a16="http://schemas.microsoft.com/office/drawing/2014/main" id="{96BF7454-073F-39B6-7368-CFF962007D41}"/>
              </a:ext>
            </a:extLst>
          </p:cNvPr>
          <p:cNvGrpSpPr/>
          <p:nvPr/>
        </p:nvGrpSpPr>
        <p:grpSpPr>
          <a:xfrm>
            <a:off x="1235545" y="3594121"/>
            <a:ext cx="4117657" cy="861332"/>
            <a:chOff x="-98222" y="4094805"/>
            <a:chExt cx="4117657" cy="861332"/>
          </a:xfrm>
        </p:grpSpPr>
        <p:sp>
          <p:nvSpPr>
            <p:cNvPr id="45" name="Hộp Văn bản 44">
              <a:extLst>
                <a:ext uri="{FF2B5EF4-FFF2-40B4-BE49-F238E27FC236}">
                  <a16:creationId xmlns:a16="http://schemas.microsoft.com/office/drawing/2014/main" id="{4737A121-843F-A826-31E9-F907CC1BD8BE}"/>
                </a:ext>
              </a:extLst>
            </p:cNvPr>
            <p:cNvSpPr txBox="1"/>
            <p:nvPr/>
          </p:nvSpPr>
          <p:spPr>
            <a:xfrm>
              <a:off x="981638" y="4114889"/>
              <a:ext cx="79510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FFFF"/>
                  </a:solidFill>
                  <a:latin typeface="+mn-lt"/>
                </a:rPr>
                <a:t>S</a:t>
              </a:r>
            </a:p>
            <a:p>
              <a:endParaRPr lang="en-US" sz="2400" b="1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46" name="Hộp Văn bản 45">
              <a:extLst>
                <a:ext uri="{FF2B5EF4-FFF2-40B4-BE49-F238E27FC236}">
                  <a16:creationId xmlns:a16="http://schemas.microsoft.com/office/drawing/2014/main" id="{4E496085-6BA9-D384-7CF9-0B34A3FF39B5}"/>
                </a:ext>
              </a:extLst>
            </p:cNvPr>
            <p:cNvSpPr txBox="1"/>
            <p:nvPr/>
          </p:nvSpPr>
          <p:spPr>
            <a:xfrm>
              <a:off x="-98222" y="4094805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FFFF"/>
                  </a:solidFill>
                  <a:latin typeface="+mn-lt"/>
                </a:rPr>
                <a:t>S</a:t>
              </a:r>
            </a:p>
          </p:txBody>
        </p:sp>
        <p:sp>
          <p:nvSpPr>
            <p:cNvPr id="47" name="Hộp Văn bản 46">
              <a:extLst>
                <a:ext uri="{FF2B5EF4-FFF2-40B4-BE49-F238E27FC236}">
                  <a16:creationId xmlns:a16="http://schemas.microsoft.com/office/drawing/2014/main" id="{B4E16CAE-165D-63DC-7840-E52384A0C446}"/>
                </a:ext>
              </a:extLst>
            </p:cNvPr>
            <p:cNvSpPr txBox="1"/>
            <p:nvPr/>
          </p:nvSpPr>
          <p:spPr>
            <a:xfrm>
              <a:off x="2173286" y="4125140"/>
              <a:ext cx="79510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FFFF"/>
                  </a:solidFill>
                  <a:latin typeface="+mn-lt"/>
                </a:rPr>
                <a:t>S</a:t>
              </a:r>
            </a:p>
            <a:p>
              <a:endParaRPr lang="en-US" sz="2400" b="1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48" name="Hộp Văn bản 47">
              <a:extLst>
                <a:ext uri="{FF2B5EF4-FFF2-40B4-BE49-F238E27FC236}">
                  <a16:creationId xmlns:a16="http://schemas.microsoft.com/office/drawing/2014/main" id="{34D263AC-F9B6-3B14-17DE-A8809968DB38}"/>
                </a:ext>
              </a:extLst>
            </p:cNvPr>
            <p:cNvSpPr txBox="1"/>
            <p:nvPr/>
          </p:nvSpPr>
          <p:spPr>
            <a:xfrm>
              <a:off x="3224333" y="4125140"/>
              <a:ext cx="79510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FFFF"/>
                  </a:solidFill>
                  <a:latin typeface="+mn-lt"/>
                </a:rPr>
                <a:t>S</a:t>
              </a:r>
            </a:p>
            <a:p>
              <a:endParaRPr lang="en-US" sz="2400" b="1" dirty="0">
                <a:solidFill>
                  <a:srgbClr val="FFFFFF"/>
                </a:solidFill>
                <a:latin typeface="+mn-lt"/>
              </a:endParaRPr>
            </a:p>
          </p:txBody>
        </p:sp>
      </p:grpSp>
      <p:grpSp>
        <p:nvGrpSpPr>
          <p:cNvPr id="49" name="Nhóm 48">
            <a:extLst>
              <a:ext uri="{FF2B5EF4-FFF2-40B4-BE49-F238E27FC236}">
                <a16:creationId xmlns:a16="http://schemas.microsoft.com/office/drawing/2014/main" id="{C5ACC6AB-0CE3-C7F4-B41A-C971324170B0}"/>
              </a:ext>
            </a:extLst>
          </p:cNvPr>
          <p:cNvGrpSpPr/>
          <p:nvPr/>
        </p:nvGrpSpPr>
        <p:grpSpPr>
          <a:xfrm>
            <a:off x="5261939" y="2051121"/>
            <a:ext cx="2017681" cy="1460314"/>
            <a:chOff x="4577285" y="1639678"/>
            <a:chExt cx="3223509" cy="2052261"/>
          </a:xfrm>
        </p:grpSpPr>
        <p:sp>
          <p:nvSpPr>
            <p:cNvPr id="50" name="Bong bóng Lời nói: Hình bầu dục 49">
              <a:extLst>
                <a:ext uri="{FF2B5EF4-FFF2-40B4-BE49-F238E27FC236}">
                  <a16:creationId xmlns:a16="http://schemas.microsoft.com/office/drawing/2014/main" id="{AB6540B8-1145-262D-E22A-CAC73B8FB95E}"/>
                </a:ext>
              </a:extLst>
            </p:cNvPr>
            <p:cNvSpPr/>
            <p:nvPr/>
          </p:nvSpPr>
          <p:spPr>
            <a:xfrm>
              <a:off x="4577285" y="1639678"/>
              <a:ext cx="3223509" cy="2052261"/>
            </a:xfrm>
            <a:prstGeom prst="wedgeEllipseCallout">
              <a:avLst>
                <a:gd name="adj1" fmla="val 38399"/>
                <a:gd name="adj2" fmla="val 52853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Hộp Văn bản 50">
              <a:extLst>
                <a:ext uri="{FF2B5EF4-FFF2-40B4-BE49-F238E27FC236}">
                  <a16:creationId xmlns:a16="http://schemas.microsoft.com/office/drawing/2014/main" id="{540493BB-8A01-52D3-A10F-EA4AE41C2879}"/>
                </a:ext>
              </a:extLst>
            </p:cNvPr>
            <p:cNvSpPr txBox="1"/>
            <p:nvPr/>
          </p:nvSpPr>
          <p:spPr>
            <a:xfrm>
              <a:off x="4601375" y="1889525"/>
              <a:ext cx="3199419" cy="1513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vi-VN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vi-VN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r>
                <a:rPr lang="vi-VN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con</a:t>
              </a:r>
              <a:endPara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2" name="Picture 2" descr="100+ hình ảnh chibi cô giáo - hinhanhsieudep.net">
            <a:extLst>
              <a:ext uri="{FF2B5EF4-FFF2-40B4-BE49-F238E27FC236}">
                <a16:creationId xmlns:a16="http://schemas.microsoft.com/office/drawing/2014/main" id="{056E595C-6B25-BF15-AEC7-4D4EDD248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94043" y="1882437"/>
            <a:ext cx="3637181" cy="484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3" name="Nhóm 52">
            <a:extLst>
              <a:ext uri="{FF2B5EF4-FFF2-40B4-BE49-F238E27FC236}">
                <a16:creationId xmlns:a16="http://schemas.microsoft.com/office/drawing/2014/main" id="{DB62E739-BBB4-BE20-316D-B98D39E2EC6F}"/>
              </a:ext>
            </a:extLst>
          </p:cNvPr>
          <p:cNvGrpSpPr/>
          <p:nvPr/>
        </p:nvGrpSpPr>
        <p:grpSpPr>
          <a:xfrm>
            <a:off x="5254102" y="2025468"/>
            <a:ext cx="2017681" cy="1460314"/>
            <a:chOff x="4577285" y="1639678"/>
            <a:chExt cx="3223509" cy="2052261"/>
          </a:xfrm>
        </p:grpSpPr>
        <p:sp>
          <p:nvSpPr>
            <p:cNvPr id="54" name="Bong bóng Lời nói: Hình bầu dục 53">
              <a:extLst>
                <a:ext uri="{FF2B5EF4-FFF2-40B4-BE49-F238E27FC236}">
                  <a16:creationId xmlns:a16="http://schemas.microsoft.com/office/drawing/2014/main" id="{97CF7F61-C223-8F88-2EA7-B43BEFA4937C}"/>
                </a:ext>
              </a:extLst>
            </p:cNvPr>
            <p:cNvSpPr/>
            <p:nvPr/>
          </p:nvSpPr>
          <p:spPr>
            <a:xfrm>
              <a:off x="4577285" y="1639678"/>
              <a:ext cx="3223509" cy="2052261"/>
            </a:xfrm>
            <a:prstGeom prst="wedgeEllipseCallout">
              <a:avLst>
                <a:gd name="adj1" fmla="val 38399"/>
                <a:gd name="adj2" fmla="val 52853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Hộp Văn bản 54">
              <a:extLst>
                <a:ext uri="{FF2B5EF4-FFF2-40B4-BE49-F238E27FC236}">
                  <a16:creationId xmlns:a16="http://schemas.microsoft.com/office/drawing/2014/main" id="{92E350B4-BA67-43C1-480D-5840FC4250FF}"/>
                </a:ext>
              </a:extLst>
            </p:cNvPr>
            <p:cNvSpPr txBox="1"/>
            <p:nvPr/>
          </p:nvSpPr>
          <p:spPr>
            <a:xfrm>
              <a:off x="4677723" y="1834491"/>
              <a:ext cx="2879592" cy="1513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Giơ </a:t>
              </a:r>
            </a:p>
            <a:p>
              <a:pPr algn="ctr"/>
              <a:r>
                <a:rPr lang="vi-VN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r>
                <a:rPr lang="vi-VN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con</a:t>
              </a:r>
              <a:endPara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2" name="Nhóm 61">
            <a:extLst>
              <a:ext uri="{FF2B5EF4-FFF2-40B4-BE49-F238E27FC236}">
                <a16:creationId xmlns:a16="http://schemas.microsoft.com/office/drawing/2014/main" id="{FC3FC01B-6F2C-B3EE-F359-A3A499E67542}"/>
              </a:ext>
            </a:extLst>
          </p:cNvPr>
          <p:cNvGrpSpPr/>
          <p:nvPr/>
        </p:nvGrpSpPr>
        <p:grpSpPr>
          <a:xfrm>
            <a:off x="1235545" y="3911149"/>
            <a:ext cx="4117657" cy="492000"/>
            <a:chOff x="-98222" y="4094805"/>
            <a:chExt cx="4117657" cy="492000"/>
          </a:xfrm>
        </p:grpSpPr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id="{D42D0B87-485C-ABA0-CF1E-05BABDEC16E4}"/>
                </a:ext>
              </a:extLst>
            </p:cNvPr>
            <p:cNvSpPr txBox="1"/>
            <p:nvPr/>
          </p:nvSpPr>
          <p:spPr>
            <a:xfrm>
              <a:off x="981638" y="4114889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rgbClr val="FFFFFF"/>
                  </a:solidFill>
                  <a:latin typeface="+mn-lt"/>
                </a:rPr>
                <a:t>….</a:t>
              </a:r>
              <a:endParaRPr lang="en-US" sz="2400" b="1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65" name="Hộp Văn bản 64">
              <a:extLst>
                <a:ext uri="{FF2B5EF4-FFF2-40B4-BE49-F238E27FC236}">
                  <a16:creationId xmlns:a16="http://schemas.microsoft.com/office/drawing/2014/main" id="{E6A7769B-EF38-83A5-723C-04F70710323A}"/>
                </a:ext>
              </a:extLst>
            </p:cNvPr>
            <p:cNvSpPr txBox="1"/>
            <p:nvPr/>
          </p:nvSpPr>
          <p:spPr>
            <a:xfrm>
              <a:off x="-98222" y="4094805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rgbClr val="FFFFFF"/>
                  </a:solidFill>
                  <a:latin typeface="+mn-lt"/>
                </a:rPr>
                <a:t>….</a:t>
              </a:r>
              <a:endParaRPr lang="en-US" sz="2400" b="1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66" name="Hộp Văn bản 65">
              <a:extLst>
                <a:ext uri="{FF2B5EF4-FFF2-40B4-BE49-F238E27FC236}">
                  <a16:creationId xmlns:a16="http://schemas.microsoft.com/office/drawing/2014/main" id="{B28AB3FE-C8CE-0349-32C4-C0F5BB0544B1}"/>
                </a:ext>
              </a:extLst>
            </p:cNvPr>
            <p:cNvSpPr txBox="1"/>
            <p:nvPr/>
          </p:nvSpPr>
          <p:spPr>
            <a:xfrm>
              <a:off x="2173286" y="4125140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rgbClr val="FFFFFF"/>
                  </a:solidFill>
                  <a:latin typeface="+mn-lt"/>
                </a:rPr>
                <a:t>….</a:t>
              </a:r>
              <a:endParaRPr lang="en-US" sz="2400" b="1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67" name="Hộp Văn bản 66">
              <a:extLst>
                <a:ext uri="{FF2B5EF4-FFF2-40B4-BE49-F238E27FC236}">
                  <a16:creationId xmlns:a16="http://schemas.microsoft.com/office/drawing/2014/main" id="{E2F50866-9963-7FBD-CD54-F6C83D2271A7}"/>
                </a:ext>
              </a:extLst>
            </p:cNvPr>
            <p:cNvSpPr txBox="1"/>
            <p:nvPr/>
          </p:nvSpPr>
          <p:spPr>
            <a:xfrm>
              <a:off x="3224333" y="4125140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rgbClr val="FFFFFF"/>
                  </a:solidFill>
                  <a:latin typeface="+mn-lt"/>
                </a:rPr>
                <a:t>….</a:t>
              </a:r>
              <a:endParaRPr lang="en-US" sz="2400" b="1" dirty="0">
                <a:solidFill>
                  <a:srgbClr val="FFFFFF"/>
                </a:solidFill>
                <a:latin typeface="+mn-lt"/>
              </a:endParaRPr>
            </a:p>
          </p:txBody>
        </p:sp>
      </p:grpSp>
      <p:grpSp>
        <p:nvGrpSpPr>
          <p:cNvPr id="61" name="Nhóm 60">
            <a:extLst>
              <a:ext uri="{FF2B5EF4-FFF2-40B4-BE49-F238E27FC236}">
                <a16:creationId xmlns:a16="http://schemas.microsoft.com/office/drawing/2014/main" id="{D608A6E3-7892-C25F-990F-E08434751F9E}"/>
              </a:ext>
            </a:extLst>
          </p:cNvPr>
          <p:cNvGrpSpPr/>
          <p:nvPr/>
        </p:nvGrpSpPr>
        <p:grpSpPr>
          <a:xfrm>
            <a:off x="357671" y="1344578"/>
            <a:ext cx="6298763" cy="584775"/>
            <a:chOff x="333829" y="1860452"/>
            <a:chExt cx="6298763" cy="584775"/>
          </a:xfrm>
        </p:grpSpPr>
        <p:sp>
          <p:nvSpPr>
            <p:cNvPr id="64" name="Hộp Văn bản 63">
              <a:extLst>
                <a:ext uri="{FF2B5EF4-FFF2-40B4-BE49-F238E27FC236}">
                  <a16:creationId xmlns:a16="http://schemas.microsoft.com/office/drawing/2014/main" id="{4E6D608A-0FC2-A5AE-82DD-B927F289D7C8}"/>
                </a:ext>
              </a:extLst>
            </p:cNvPr>
            <p:cNvSpPr txBox="1"/>
            <p:nvPr/>
          </p:nvSpPr>
          <p:spPr>
            <a:xfrm>
              <a:off x="333829" y="1860452"/>
              <a:ext cx="10418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FF0000"/>
                  </a:solidFill>
                  <a:latin typeface="+mn-lt"/>
                </a:rPr>
                <a:t>a)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68" name="Hộp Văn bản 67">
              <a:extLst>
                <a:ext uri="{FF2B5EF4-FFF2-40B4-BE49-F238E27FC236}">
                  <a16:creationId xmlns:a16="http://schemas.microsoft.com/office/drawing/2014/main" id="{0C3139B1-5D15-DAF6-428D-94F41CCB1BCA}"/>
                </a:ext>
              </a:extLst>
            </p:cNvPr>
            <p:cNvSpPr txBox="1"/>
            <p:nvPr/>
          </p:nvSpPr>
          <p:spPr>
            <a:xfrm>
              <a:off x="973441" y="1921097"/>
              <a:ext cx="56591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latin typeface="+mn-lt"/>
                </a:rPr>
                <a:t>621 </a:t>
              </a:r>
              <a:r>
                <a:rPr lang="vi-VN" sz="2800" dirty="0" err="1">
                  <a:latin typeface="+mn-lt"/>
                </a:rPr>
                <a:t>gồm</a:t>
              </a:r>
              <a:r>
                <a:rPr lang="vi-VN" sz="2800" dirty="0">
                  <a:latin typeface="+mn-lt"/>
                </a:rPr>
                <a:t> 1 trăm, 2 </a:t>
              </a:r>
              <a:r>
                <a:rPr lang="vi-VN" sz="2800" dirty="0" err="1">
                  <a:latin typeface="+mn-lt"/>
                </a:rPr>
                <a:t>chục</a:t>
              </a:r>
              <a:r>
                <a:rPr lang="vi-VN" sz="2800" dirty="0">
                  <a:latin typeface="+mn-lt"/>
                </a:rPr>
                <a:t> </a:t>
              </a:r>
              <a:r>
                <a:rPr lang="vi-VN" sz="2800" dirty="0" err="1">
                  <a:latin typeface="+mn-lt"/>
                </a:rPr>
                <a:t>và</a:t>
              </a:r>
              <a:r>
                <a:rPr lang="vi-VN" sz="2800" dirty="0">
                  <a:latin typeface="+mn-lt"/>
                </a:rPr>
                <a:t> 6 đơn </a:t>
              </a:r>
              <a:r>
                <a:rPr lang="vi-VN" sz="2800" dirty="0" err="1">
                  <a:latin typeface="+mn-lt"/>
                </a:rPr>
                <a:t>vị</a:t>
              </a:r>
              <a:endParaRPr lang="en-US" sz="2800" dirty="0">
                <a:latin typeface="+mn-lt"/>
              </a:endParaRPr>
            </a:p>
          </p:txBody>
        </p:sp>
      </p:grpSp>
      <p:grpSp>
        <p:nvGrpSpPr>
          <p:cNvPr id="69" name="Nhóm 68">
            <a:extLst>
              <a:ext uri="{FF2B5EF4-FFF2-40B4-BE49-F238E27FC236}">
                <a16:creationId xmlns:a16="http://schemas.microsoft.com/office/drawing/2014/main" id="{7B3A2D20-9CCB-E4DD-8840-BEF50EF8FECB}"/>
              </a:ext>
            </a:extLst>
          </p:cNvPr>
          <p:cNvGrpSpPr/>
          <p:nvPr/>
        </p:nvGrpSpPr>
        <p:grpSpPr>
          <a:xfrm>
            <a:off x="878596" y="623523"/>
            <a:ext cx="6314872" cy="789312"/>
            <a:chOff x="1203157" y="685800"/>
            <a:chExt cx="6314872" cy="789312"/>
          </a:xfrm>
        </p:grpSpPr>
        <p:grpSp>
          <p:nvGrpSpPr>
            <p:cNvPr id="70" name="Nhóm 69">
              <a:extLst>
                <a:ext uri="{FF2B5EF4-FFF2-40B4-BE49-F238E27FC236}">
                  <a16:creationId xmlns:a16="http://schemas.microsoft.com/office/drawing/2014/main" id="{E7F7917F-941C-ED27-955E-05F7BC3914A7}"/>
                </a:ext>
              </a:extLst>
            </p:cNvPr>
            <p:cNvGrpSpPr/>
            <p:nvPr/>
          </p:nvGrpSpPr>
          <p:grpSpPr>
            <a:xfrm>
              <a:off x="1203157" y="685800"/>
              <a:ext cx="1311443" cy="789312"/>
              <a:chOff x="1431757" y="695790"/>
              <a:chExt cx="1347537" cy="856284"/>
            </a:xfrm>
          </p:grpSpPr>
          <p:sp>
            <p:nvSpPr>
              <p:cNvPr id="72" name="Hình Bầu dục 71">
                <a:extLst>
                  <a:ext uri="{FF2B5EF4-FFF2-40B4-BE49-F238E27FC236}">
                    <a16:creationId xmlns:a16="http://schemas.microsoft.com/office/drawing/2014/main" id="{894D490C-4AA7-F565-7CB0-66AA482E8889}"/>
                  </a:ext>
                </a:extLst>
              </p:cNvPr>
              <p:cNvSpPr/>
              <p:nvPr/>
            </p:nvSpPr>
            <p:spPr>
              <a:xfrm>
                <a:off x="1708484" y="721895"/>
                <a:ext cx="794084" cy="83017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3" name="Hộp Văn bản 72">
                <a:extLst>
                  <a:ext uri="{FF2B5EF4-FFF2-40B4-BE49-F238E27FC236}">
                    <a16:creationId xmlns:a16="http://schemas.microsoft.com/office/drawing/2014/main" id="{6CCFF058-D669-F1E5-E50F-1532D761C35A}"/>
                  </a:ext>
                </a:extLst>
              </p:cNvPr>
              <p:cNvSpPr txBox="1"/>
              <p:nvPr/>
            </p:nvSpPr>
            <p:spPr>
              <a:xfrm>
                <a:off x="1431757" y="695790"/>
                <a:ext cx="1347537" cy="8347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4400" b="1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endParaRPr lang="en-US" sz="44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1" name="Hộp Văn bản 70">
              <a:extLst>
                <a:ext uri="{FF2B5EF4-FFF2-40B4-BE49-F238E27FC236}">
                  <a16:creationId xmlns:a16="http://schemas.microsoft.com/office/drawing/2014/main" id="{D46C8A0C-0DCE-C7A6-ACA7-3E8E828B6C01}"/>
                </a:ext>
              </a:extLst>
            </p:cNvPr>
            <p:cNvSpPr txBox="1"/>
            <p:nvPr/>
          </p:nvSpPr>
          <p:spPr>
            <a:xfrm>
              <a:off x="1858878" y="806992"/>
              <a:ext cx="56591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vi-VN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âu </a:t>
              </a:r>
              <a:r>
                <a:rPr lang="vi-VN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vi-VN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vi-VN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câu </a:t>
              </a:r>
              <a:r>
                <a:rPr lang="vi-VN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vi-VN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sai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462729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333829" y="656712"/>
            <a:ext cx="8476342" cy="3995546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Nhóm 30">
            <a:extLst>
              <a:ext uri="{FF2B5EF4-FFF2-40B4-BE49-F238E27FC236}">
                <a16:creationId xmlns:a16="http://schemas.microsoft.com/office/drawing/2014/main" id="{8811EDAA-D2DF-5CE4-FBD9-4CC391BE7E79}"/>
              </a:ext>
            </a:extLst>
          </p:cNvPr>
          <p:cNvGrpSpPr/>
          <p:nvPr/>
        </p:nvGrpSpPr>
        <p:grpSpPr>
          <a:xfrm>
            <a:off x="69002" y="2200839"/>
            <a:ext cx="5961912" cy="2553825"/>
            <a:chOff x="1076784" y="2316001"/>
            <a:chExt cx="5961912" cy="2553825"/>
          </a:xfrm>
        </p:grpSpPr>
        <p:grpSp>
          <p:nvGrpSpPr>
            <p:cNvPr id="32" name="Nhóm 31">
              <a:extLst>
                <a:ext uri="{FF2B5EF4-FFF2-40B4-BE49-F238E27FC236}">
                  <a16:creationId xmlns:a16="http://schemas.microsoft.com/office/drawing/2014/main" id="{97E3231B-7644-9B83-699D-C690D9468A83}"/>
                </a:ext>
              </a:extLst>
            </p:cNvPr>
            <p:cNvGrpSpPr/>
            <p:nvPr/>
          </p:nvGrpSpPr>
          <p:grpSpPr>
            <a:xfrm>
              <a:off x="2408224" y="2425587"/>
              <a:ext cx="2232005" cy="2402395"/>
              <a:chOff x="1800029" y="2385822"/>
              <a:chExt cx="2232005" cy="2402395"/>
            </a:xfrm>
          </p:grpSpPr>
          <p:pic>
            <p:nvPicPr>
              <p:cNvPr id="42" name="Hình ảnh 41">
                <a:extLst>
                  <a:ext uri="{FF2B5EF4-FFF2-40B4-BE49-F238E27FC236}">
                    <a16:creationId xmlns:a16="http://schemas.microsoft.com/office/drawing/2014/main" id="{0CF036FF-7888-2D16-D6DC-EB468A3278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00029" y="2385822"/>
                <a:ext cx="2232005" cy="2402395"/>
              </a:xfrm>
              <a:prstGeom prst="rect">
                <a:avLst/>
              </a:prstGeom>
            </p:spPr>
          </p:pic>
          <p:sp>
            <p:nvSpPr>
              <p:cNvPr id="43" name="Hình chữ nhật 42">
                <a:extLst>
                  <a:ext uri="{FF2B5EF4-FFF2-40B4-BE49-F238E27FC236}">
                    <a16:creationId xmlns:a16="http://schemas.microsoft.com/office/drawing/2014/main" id="{B296BE74-B466-345E-47B5-67E212C47DE3}"/>
                  </a:ext>
                </a:extLst>
              </p:cNvPr>
              <p:cNvSpPr/>
              <p:nvPr/>
            </p:nvSpPr>
            <p:spPr>
              <a:xfrm>
                <a:off x="2628507" y="3820550"/>
                <a:ext cx="575048" cy="106777"/>
              </a:xfrm>
              <a:prstGeom prst="rect">
                <a:avLst/>
              </a:prstGeom>
              <a:solidFill>
                <a:srgbClr val="4545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" name="Nhóm 32">
              <a:extLst>
                <a:ext uri="{FF2B5EF4-FFF2-40B4-BE49-F238E27FC236}">
                  <a16:creationId xmlns:a16="http://schemas.microsoft.com/office/drawing/2014/main" id="{7986CE4C-3864-58D3-F150-C5E79053E9E1}"/>
                </a:ext>
              </a:extLst>
            </p:cNvPr>
            <p:cNvGrpSpPr/>
            <p:nvPr/>
          </p:nvGrpSpPr>
          <p:grpSpPr>
            <a:xfrm>
              <a:off x="3609827" y="2374423"/>
              <a:ext cx="2085211" cy="2425187"/>
              <a:chOff x="-77984" y="2254523"/>
              <a:chExt cx="2486025" cy="2934589"/>
            </a:xfrm>
          </p:grpSpPr>
          <p:pic>
            <p:nvPicPr>
              <p:cNvPr id="40" name="Hình ảnh 39" descr="Ảnh có chứa văn bản, đồ chơi, đồ họa véc-tơ, búp bê&#10;&#10;Mô tả được tạo tự động">
                <a:extLst>
                  <a:ext uri="{FF2B5EF4-FFF2-40B4-BE49-F238E27FC236}">
                    <a16:creationId xmlns:a16="http://schemas.microsoft.com/office/drawing/2014/main" id="{7C32B298-DD01-A5FB-2568-EEE9CF6274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77984" y="2254523"/>
                <a:ext cx="2486025" cy="2934589"/>
              </a:xfrm>
              <a:prstGeom prst="rect">
                <a:avLst/>
              </a:prstGeom>
            </p:spPr>
          </p:pic>
          <p:sp>
            <p:nvSpPr>
              <p:cNvPr id="41" name="Hình chữ nhật 40">
                <a:extLst>
                  <a:ext uri="{FF2B5EF4-FFF2-40B4-BE49-F238E27FC236}">
                    <a16:creationId xmlns:a16="http://schemas.microsoft.com/office/drawing/2014/main" id="{FC3865BF-3A39-877E-4910-80EC31A82239}"/>
                  </a:ext>
                </a:extLst>
              </p:cNvPr>
              <p:cNvSpPr/>
              <p:nvPr/>
            </p:nvSpPr>
            <p:spPr>
              <a:xfrm>
                <a:off x="848198" y="4080135"/>
                <a:ext cx="710368" cy="137899"/>
              </a:xfrm>
              <a:prstGeom prst="rect">
                <a:avLst/>
              </a:prstGeom>
              <a:solidFill>
                <a:srgbClr val="4545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34" name="Nhóm 33">
              <a:extLst>
                <a:ext uri="{FF2B5EF4-FFF2-40B4-BE49-F238E27FC236}">
                  <a16:creationId xmlns:a16="http://schemas.microsoft.com/office/drawing/2014/main" id="{4DFB0290-9201-1803-87EB-3DC001A9F1A0}"/>
                </a:ext>
              </a:extLst>
            </p:cNvPr>
            <p:cNvGrpSpPr/>
            <p:nvPr/>
          </p:nvGrpSpPr>
          <p:grpSpPr>
            <a:xfrm>
              <a:off x="4655308" y="2325868"/>
              <a:ext cx="2383388" cy="2543958"/>
              <a:chOff x="-1263056" y="1445866"/>
              <a:chExt cx="2841516" cy="3078308"/>
            </a:xfrm>
          </p:grpSpPr>
          <p:pic>
            <p:nvPicPr>
              <p:cNvPr id="38" name="Hình ảnh 37">
                <a:extLst>
                  <a:ext uri="{FF2B5EF4-FFF2-40B4-BE49-F238E27FC236}">
                    <a16:creationId xmlns:a16="http://schemas.microsoft.com/office/drawing/2014/main" id="{995B945C-1CC6-E918-7F73-E806A4013E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flipH="1">
                <a:off x="-1263056" y="1445866"/>
                <a:ext cx="2841516" cy="3078308"/>
              </a:xfrm>
              <a:prstGeom prst="rect">
                <a:avLst/>
              </a:prstGeom>
            </p:spPr>
          </p:pic>
          <p:sp>
            <p:nvSpPr>
              <p:cNvPr id="39" name="Hình chữ nhật 38">
                <a:extLst>
                  <a:ext uri="{FF2B5EF4-FFF2-40B4-BE49-F238E27FC236}">
                    <a16:creationId xmlns:a16="http://schemas.microsoft.com/office/drawing/2014/main" id="{7B9B1BF0-0A94-88E2-E2FA-7854A1B311B0}"/>
                  </a:ext>
                </a:extLst>
              </p:cNvPr>
              <p:cNvSpPr/>
              <p:nvPr/>
            </p:nvSpPr>
            <p:spPr>
              <a:xfrm>
                <a:off x="-351778" y="3264542"/>
                <a:ext cx="731875" cy="205356"/>
              </a:xfrm>
              <a:prstGeom prst="rect">
                <a:avLst/>
              </a:prstGeom>
              <a:solidFill>
                <a:srgbClr val="147669"/>
              </a:solidFill>
              <a:ln>
                <a:solidFill>
                  <a:srgbClr val="1476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5" name="Nhóm 34">
              <a:extLst>
                <a:ext uri="{FF2B5EF4-FFF2-40B4-BE49-F238E27FC236}">
                  <a16:creationId xmlns:a16="http://schemas.microsoft.com/office/drawing/2014/main" id="{08571312-87B3-64F3-E67D-7C893B593CA2}"/>
                </a:ext>
              </a:extLst>
            </p:cNvPr>
            <p:cNvGrpSpPr/>
            <p:nvPr/>
          </p:nvGrpSpPr>
          <p:grpSpPr>
            <a:xfrm>
              <a:off x="1076784" y="2316001"/>
              <a:ext cx="2420045" cy="2542033"/>
              <a:chOff x="294333" y="1729800"/>
              <a:chExt cx="2885220" cy="3075978"/>
            </a:xfrm>
          </p:grpSpPr>
          <p:pic>
            <p:nvPicPr>
              <p:cNvPr id="36" name="Hình ảnh 35" descr="Ảnh có chứa văn bản, đồ họa véc-tơ, đồ chơi&#10;&#10;Mô tả được tạo tự động">
                <a:extLst>
                  <a:ext uri="{FF2B5EF4-FFF2-40B4-BE49-F238E27FC236}">
                    <a16:creationId xmlns:a16="http://schemas.microsoft.com/office/drawing/2014/main" id="{0BC91477-8C8E-1ADF-A8E3-F961CC9655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4333" y="1729800"/>
                <a:ext cx="2885220" cy="3075978"/>
              </a:xfrm>
              <a:prstGeom prst="rect">
                <a:avLst/>
              </a:prstGeom>
            </p:spPr>
          </p:pic>
          <p:sp>
            <p:nvSpPr>
              <p:cNvPr id="37" name="Hình chữ nhật 36">
                <a:extLst>
                  <a:ext uri="{FF2B5EF4-FFF2-40B4-BE49-F238E27FC236}">
                    <a16:creationId xmlns:a16="http://schemas.microsoft.com/office/drawing/2014/main" id="{B810B02D-5DE5-FDA1-40D0-3BB7D567105F}"/>
                  </a:ext>
                </a:extLst>
              </p:cNvPr>
              <p:cNvSpPr/>
              <p:nvPr/>
            </p:nvSpPr>
            <p:spPr>
              <a:xfrm>
                <a:off x="1499810" y="3539424"/>
                <a:ext cx="729688" cy="212684"/>
              </a:xfrm>
              <a:prstGeom prst="rect">
                <a:avLst/>
              </a:prstGeom>
              <a:solidFill>
                <a:srgbClr val="147669"/>
              </a:solidFill>
              <a:ln>
                <a:solidFill>
                  <a:srgbClr val="1476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44" name="Nhóm 43">
            <a:extLst>
              <a:ext uri="{FF2B5EF4-FFF2-40B4-BE49-F238E27FC236}">
                <a16:creationId xmlns:a16="http://schemas.microsoft.com/office/drawing/2014/main" id="{96BF7454-073F-39B6-7368-CFF962007D41}"/>
              </a:ext>
            </a:extLst>
          </p:cNvPr>
          <p:cNvGrpSpPr/>
          <p:nvPr/>
        </p:nvGrpSpPr>
        <p:grpSpPr>
          <a:xfrm>
            <a:off x="1235545" y="3594121"/>
            <a:ext cx="4117657" cy="492000"/>
            <a:chOff x="-98222" y="4094805"/>
            <a:chExt cx="4117657" cy="492000"/>
          </a:xfrm>
        </p:grpSpPr>
        <p:sp>
          <p:nvSpPr>
            <p:cNvPr id="45" name="Hộp Văn bản 44">
              <a:extLst>
                <a:ext uri="{FF2B5EF4-FFF2-40B4-BE49-F238E27FC236}">
                  <a16:creationId xmlns:a16="http://schemas.microsoft.com/office/drawing/2014/main" id="{4737A121-843F-A826-31E9-F907CC1BD8BE}"/>
                </a:ext>
              </a:extLst>
            </p:cNvPr>
            <p:cNvSpPr txBox="1"/>
            <p:nvPr/>
          </p:nvSpPr>
          <p:spPr>
            <a:xfrm>
              <a:off x="981638" y="4114889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rgbClr val="FFFFFF"/>
                  </a:solidFill>
                  <a:latin typeface="+mn-lt"/>
                </a:rPr>
                <a:t>Đ</a:t>
              </a:r>
              <a:endParaRPr lang="en-US" sz="2400" b="1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46" name="Hộp Văn bản 45">
              <a:extLst>
                <a:ext uri="{FF2B5EF4-FFF2-40B4-BE49-F238E27FC236}">
                  <a16:creationId xmlns:a16="http://schemas.microsoft.com/office/drawing/2014/main" id="{4E496085-6BA9-D384-7CF9-0B34A3FF39B5}"/>
                </a:ext>
              </a:extLst>
            </p:cNvPr>
            <p:cNvSpPr txBox="1"/>
            <p:nvPr/>
          </p:nvSpPr>
          <p:spPr>
            <a:xfrm>
              <a:off x="-98222" y="4094805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rgbClr val="FFFFFF"/>
                  </a:solidFill>
                  <a:latin typeface="+mn-lt"/>
                </a:rPr>
                <a:t>Đ</a:t>
              </a:r>
              <a:endParaRPr lang="en-US" sz="2400" b="1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47" name="Hộp Văn bản 46">
              <a:extLst>
                <a:ext uri="{FF2B5EF4-FFF2-40B4-BE49-F238E27FC236}">
                  <a16:creationId xmlns:a16="http://schemas.microsoft.com/office/drawing/2014/main" id="{B4E16CAE-165D-63DC-7840-E52384A0C446}"/>
                </a:ext>
              </a:extLst>
            </p:cNvPr>
            <p:cNvSpPr txBox="1"/>
            <p:nvPr/>
          </p:nvSpPr>
          <p:spPr>
            <a:xfrm>
              <a:off x="2173286" y="4125140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rgbClr val="FFFFFF"/>
                  </a:solidFill>
                  <a:latin typeface="+mn-lt"/>
                </a:rPr>
                <a:t>Đ</a:t>
              </a:r>
              <a:endParaRPr lang="en-US" sz="2400" b="1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48" name="Hộp Văn bản 47">
              <a:extLst>
                <a:ext uri="{FF2B5EF4-FFF2-40B4-BE49-F238E27FC236}">
                  <a16:creationId xmlns:a16="http://schemas.microsoft.com/office/drawing/2014/main" id="{34D263AC-F9B6-3B14-17DE-A8809968DB38}"/>
                </a:ext>
              </a:extLst>
            </p:cNvPr>
            <p:cNvSpPr txBox="1"/>
            <p:nvPr/>
          </p:nvSpPr>
          <p:spPr>
            <a:xfrm>
              <a:off x="3224333" y="4125140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rgbClr val="FFFFFF"/>
                  </a:solidFill>
                  <a:latin typeface="+mn-lt"/>
                </a:rPr>
                <a:t>Đ</a:t>
              </a:r>
              <a:endParaRPr lang="en-US" sz="2400" b="1" dirty="0">
                <a:solidFill>
                  <a:srgbClr val="FFFFFF"/>
                </a:solidFill>
                <a:latin typeface="+mn-lt"/>
              </a:endParaRPr>
            </a:p>
          </p:txBody>
        </p:sp>
      </p:grpSp>
      <p:grpSp>
        <p:nvGrpSpPr>
          <p:cNvPr id="49" name="Nhóm 48">
            <a:extLst>
              <a:ext uri="{FF2B5EF4-FFF2-40B4-BE49-F238E27FC236}">
                <a16:creationId xmlns:a16="http://schemas.microsoft.com/office/drawing/2014/main" id="{C5ACC6AB-0CE3-C7F4-B41A-C971324170B0}"/>
              </a:ext>
            </a:extLst>
          </p:cNvPr>
          <p:cNvGrpSpPr/>
          <p:nvPr/>
        </p:nvGrpSpPr>
        <p:grpSpPr>
          <a:xfrm>
            <a:off x="5446996" y="2149095"/>
            <a:ext cx="2017681" cy="1460314"/>
            <a:chOff x="4577285" y="1639678"/>
            <a:chExt cx="3223509" cy="2052261"/>
          </a:xfrm>
        </p:grpSpPr>
        <p:sp>
          <p:nvSpPr>
            <p:cNvPr id="50" name="Bong bóng Lời nói: Hình bầu dục 49">
              <a:extLst>
                <a:ext uri="{FF2B5EF4-FFF2-40B4-BE49-F238E27FC236}">
                  <a16:creationId xmlns:a16="http://schemas.microsoft.com/office/drawing/2014/main" id="{AB6540B8-1145-262D-E22A-CAC73B8FB95E}"/>
                </a:ext>
              </a:extLst>
            </p:cNvPr>
            <p:cNvSpPr/>
            <p:nvPr/>
          </p:nvSpPr>
          <p:spPr>
            <a:xfrm>
              <a:off x="4577285" y="1639678"/>
              <a:ext cx="3223509" cy="2052261"/>
            </a:xfrm>
            <a:prstGeom prst="wedgeEllipseCallout">
              <a:avLst>
                <a:gd name="adj1" fmla="val 38399"/>
                <a:gd name="adj2" fmla="val 52853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Hộp Văn bản 50">
              <a:extLst>
                <a:ext uri="{FF2B5EF4-FFF2-40B4-BE49-F238E27FC236}">
                  <a16:creationId xmlns:a16="http://schemas.microsoft.com/office/drawing/2014/main" id="{540493BB-8A01-52D3-A10F-EA4AE41C2879}"/>
                </a:ext>
              </a:extLst>
            </p:cNvPr>
            <p:cNvSpPr txBox="1"/>
            <p:nvPr/>
          </p:nvSpPr>
          <p:spPr>
            <a:xfrm>
              <a:off x="4601375" y="1889525"/>
              <a:ext cx="3199419" cy="1513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vi-VN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vi-VN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r>
                <a:rPr lang="vi-VN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con</a:t>
              </a:r>
              <a:endPara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2" name="Picture 2" descr="100+ hình ảnh chibi cô giáo - hinhanhsieudep.net">
            <a:extLst>
              <a:ext uri="{FF2B5EF4-FFF2-40B4-BE49-F238E27FC236}">
                <a16:creationId xmlns:a16="http://schemas.microsoft.com/office/drawing/2014/main" id="{056E595C-6B25-BF15-AEC7-4D4EDD248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94043" y="1882437"/>
            <a:ext cx="3637181" cy="484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3" name="Nhóm 52">
            <a:extLst>
              <a:ext uri="{FF2B5EF4-FFF2-40B4-BE49-F238E27FC236}">
                <a16:creationId xmlns:a16="http://schemas.microsoft.com/office/drawing/2014/main" id="{DB62E739-BBB4-BE20-316D-B98D39E2EC6F}"/>
              </a:ext>
            </a:extLst>
          </p:cNvPr>
          <p:cNvGrpSpPr/>
          <p:nvPr/>
        </p:nvGrpSpPr>
        <p:grpSpPr>
          <a:xfrm>
            <a:off x="5439159" y="2156098"/>
            <a:ext cx="2017681" cy="1460314"/>
            <a:chOff x="4577285" y="1639678"/>
            <a:chExt cx="3223509" cy="2052261"/>
          </a:xfrm>
        </p:grpSpPr>
        <p:sp>
          <p:nvSpPr>
            <p:cNvPr id="54" name="Bong bóng Lời nói: Hình bầu dục 53">
              <a:extLst>
                <a:ext uri="{FF2B5EF4-FFF2-40B4-BE49-F238E27FC236}">
                  <a16:creationId xmlns:a16="http://schemas.microsoft.com/office/drawing/2014/main" id="{97CF7F61-C223-8F88-2EA7-B43BEFA4937C}"/>
                </a:ext>
              </a:extLst>
            </p:cNvPr>
            <p:cNvSpPr/>
            <p:nvPr/>
          </p:nvSpPr>
          <p:spPr>
            <a:xfrm>
              <a:off x="4577285" y="1639678"/>
              <a:ext cx="3223509" cy="2052261"/>
            </a:xfrm>
            <a:prstGeom prst="wedgeEllipseCallout">
              <a:avLst>
                <a:gd name="adj1" fmla="val 38399"/>
                <a:gd name="adj2" fmla="val 52853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Hộp Văn bản 54">
              <a:extLst>
                <a:ext uri="{FF2B5EF4-FFF2-40B4-BE49-F238E27FC236}">
                  <a16:creationId xmlns:a16="http://schemas.microsoft.com/office/drawing/2014/main" id="{92E350B4-BA67-43C1-480D-5840FC4250FF}"/>
                </a:ext>
              </a:extLst>
            </p:cNvPr>
            <p:cNvSpPr txBox="1"/>
            <p:nvPr/>
          </p:nvSpPr>
          <p:spPr>
            <a:xfrm>
              <a:off x="4677723" y="1834491"/>
              <a:ext cx="2879592" cy="1513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Giơ </a:t>
              </a:r>
            </a:p>
            <a:p>
              <a:pPr algn="ctr"/>
              <a:r>
                <a:rPr lang="vi-VN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r>
                <a:rPr lang="vi-VN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con</a:t>
              </a:r>
              <a:endPara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2" name="Nhóm 61">
            <a:extLst>
              <a:ext uri="{FF2B5EF4-FFF2-40B4-BE49-F238E27FC236}">
                <a16:creationId xmlns:a16="http://schemas.microsoft.com/office/drawing/2014/main" id="{FC3FC01B-6F2C-B3EE-F359-A3A499E67542}"/>
              </a:ext>
            </a:extLst>
          </p:cNvPr>
          <p:cNvGrpSpPr/>
          <p:nvPr/>
        </p:nvGrpSpPr>
        <p:grpSpPr>
          <a:xfrm>
            <a:off x="1235545" y="3911149"/>
            <a:ext cx="4117657" cy="492000"/>
            <a:chOff x="-98222" y="4094805"/>
            <a:chExt cx="4117657" cy="492000"/>
          </a:xfrm>
        </p:grpSpPr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id="{D42D0B87-485C-ABA0-CF1E-05BABDEC16E4}"/>
                </a:ext>
              </a:extLst>
            </p:cNvPr>
            <p:cNvSpPr txBox="1"/>
            <p:nvPr/>
          </p:nvSpPr>
          <p:spPr>
            <a:xfrm>
              <a:off x="981638" y="4114889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rgbClr val="FFFFFF"/>
                  </a:solidFill>
                  <a:latin typeface="+mn-lt"/>
                </a:rPr>
                <a:t>….</a:t>
              </a:r>
              <a:endParaRPr lang="en-US" sz="2400" b="1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65" name="Hộp Văn bản 64">
              <a:extLst>
                <a:ext uri="{FF2B5EF4-FFF2-40B4-BE49-F238E27FC236}">
                  <a16:creationId xmlns:a16="http://schemas.microsoft.com/office/drawing/2014/main" id="{E6A7769B-EF38-83A5-723C-04F70710323A}"/>
                </a:ext>
              </a:extLst>
            </p:cNvPr>
            <p:cNvSpPr txBox="1"/>
            <p:nvPr/>
          </p:nvSpPr>
          <p:spPr>
            <a:xfrm>
              <a:off x="-98222" y="4094805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rgbClr val="FFFFFF"/>
                  </a:solidFill>
                  <a:latin typeface="+mn-lt"/>
                </a:rPr>
                <a:t>….</a:t>
              </a:r>
              <a:endParaRPr lang="en-US" sz="2400" b="1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66" name="Hộp Văn bản 65">
              <a:extLst>
                <a:ext uri="{FF2B5EF4-FFF2-40B4-BE49-F238E27FC236}">
                  <a16:creationId xmlns:a16="http://schemas.microsoft.com/office/drawing/2014/main" id="{B28AB3FE-C8CE-0349-32C4-C0F5BB0544B1}"/>
                </a:ext>
              </a:extLst>
            </p:cNvPr>
            <p:cNvSpPr txBox="1"/>
            <p:nvPr/>
          </p:nvSpPr>
          <p:spPr>
            <a:xfrm>
              <a:off x="2173286" y="4125140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rgbClr val="FFFFFF"/>
                  </a:solidFill>
                  <a:latin typeface="+mn-lt"/>
                </a:rPr>
                <a:t>….</a:t>
              </a:r>
              <a:endParaRPr lang="en-US" sz="2400" b="1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67" name="Hộp Văn bản 66">
              <a:extLst>
                <a:ext uri="{FF2B5EF4-FFF2-40B4-BE49-F238E27FC236}">
                  <a16:creationId xmlns:a16="http://schemas.microsoft.com/office/drawing/2014/main" id="{E2F50866-9963-7FBD-CD54-F6C83D2271A7}"/>
                </a:ext>
              </a:extLst>
            </p:cNvPr>
            <p:cNvSpPr txBox="1"/>
            <p:nvPr/>
          </p:nvSpPr>
          <p:spPr>
            <a:xfrm>
              <a:off x="3224333" y="4125140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rgbClr val="FFFFFF"/>
                  </a:solidFill>
                  <a:latin typeface="+mn-lt"/>
                </a:rPr>
                <a:t>….</a:t>
              </a:r>
              <a:endParaRPr lang="en-US" sz="2400" b="1" dirty="0">
                <a:solidFill>
                  <a:srgbClr val="FFFFFF"/>
                </a:solidFill>
                <a:latin typeface="+mn-lt"/>
              </a:endParaRPr>
            </a:p>
          </p:txBody>
        </p:sp>
      </p:grpSp>
      <p:grpSp>
        <p:nvGrpSpPr>
          <p:cNvPr id="69" name="Nhóm 68">
            <a:extLst>
              <a:ext uri="{FF2B5EF4-FFF2-40B4-BE49-F238E27FC236}">
                <a16:creationId xmlns:a16="http://schemas.microsoft.com/office/drawing/2014/main" id="{7B3A2D20-9CCB-E4DD-8840-BEF50EF8FECB}"/>
              </a:ext>
            </a:extLst>
          </p:cNvPr>
          <p:cNvGrpSpPr/>
          <p:nvPr/>
        </p:nvGrpSpPr>
        <p:grpSpPr>
          <a:xfrm>
            <a:off x="878596" y="677946"/>
            <a:ext cx="6314872" cy="789312"/>
            <a:chOff x="1203157" y="685800"/>
            <a:chExt cx="6314872" cy="789312"/>
          </a:xfrm>
        </p:grpSpPr>
        <p:grpSp>
          <p:nvGrpSpPr>
            <p:cNvPr id="70" name="Nhóm 69">
              <a:extLst>
                <a:ext uri="{FF2B5EF4-FFF2-40B4-BE49-F238E27FC236}">
                  <a16:creationId xmlns:a16="http://schemas.microsoft.com/office/drawing/2014/main" id="{E7F7917F-941C-ED27-955E-05F7BC3914A7}"/>
                </a:ext>
              </a:extLst>
            </p:cNvPr>
            <p:cNvGrpSpPr/>
            <p:nvPr/>
          </p:nvGrpSpPr>
          <p:grpSpPr>
            <a:xfrm>
              <a:off x="1203157" y="685800"/>
              <a:ext cx="1311443" cy="789312"/>
              <a:chOff x="1431757" y="695790"/>
              <a:chExt cx="1347537" cy="856284"/>
            </a:xfrm>
          </p:grpSpPr>
          <p:sp>
            <p:nvSpPr>
              <p:cNvPr id="72" name="Hình Bầu dục 71">
                <a:extLst>
                  <a:ext uri="{FF2B5EF4-FFF2-40B4-BE49-F238E27FC236}">
                    <a16:creationId xmlns:a16="http://schemas.microsoft.com/office/drawing/2014/main" id="{894D490C-4AA7-F565-7CB0-66AA482E8889}"/>
                  </a:ext>
                </a:extLst>
              </p:cNvPr>
              <p:cNvSpPr/>
              <p:nvPr/>
            </p:nvSpPr>
            <p:spPr>
              <a:xfrm>
                <a:off x="1708484" y="721895"/>
                <a:ext cx="794084" cy="83017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3" name="Hộp Văn bản 72">
                <a:extLst>
                  <a:ext uri="{FF2B5EF4-FFF2-40B4-BE49-F238E27FC236}">
                    <a16:creationId xmlns:a16="http://schemas.microsoft.com/office/drawing/2014/main" id="{6CCFF058-D669-F1E5-E50F-1532D761C35A}"/>
                  </a:ext>
                </a:extLst>
              </p:cNvPr>
              <p:cNvSpPr txBox="1"/>
              <p:nvPr/>
            </p:nvSpPr>
            <p:spPr>
              <a:xfrm>
                <a:off x="1431757" y="695790"/>
                <a:ext cx="1347537" cy="8347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4400" b="1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endParaRPr lang="en-US" sz="44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1" name="Hộp Văn bản 70">
              <a:extLst>
                <a:ext uri="{FF2B5EF4-FFF2-40B4-BE49-F238E27FC236}">
                  <a16:creationId xmlns:a16="http://schemas.microsoft.com/office/drawing/2014/main" id="{D46C8A0C-0DCE-C7A6-ACA7-3E8E828B6C01}"/>
                </a:ext>
              </a:extLst>
            </p:cNvPr>
            <p:cNvSpPr txBox="1"/>
            <p:nvPr/>
          </p:nvSpPr>
          <p:spPr>
            <a:xfrm>
              <a:off x="1858878" y="806992"/>
              <a:ext cx="56591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vi-VN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âu </a:t>
              </a:r>
              <a:r>
                <a:rPr lang="vi-VN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vi-VN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vi-VN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câu </a:t>
              </a:r>
              <a:r>
                <a:rPr lang="vi-VN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vi-VN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sai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6" name="Nhóm 55">
            <a:extLst>
              <a:ext uri="{FF2B5EF4-FFF2-40B4-BE49-F238E27FC236}">
                <a16:creationId xmlns:a16="http://schemas.microsoft.com/office/drawing/2014/main" id="{D9B1C917-FCEE-7588-ED5B-64A9EB93056B}"/>
              </a:ext>
            </a:extLst>
          </p:cNvPr>
          <p:cNvGrpSpPr/>
          <p:nvPr/>
        </p:nvGrpSpPr>
        <p:grpSpPr>
          <a:xfrm>
            <a:off x="88710" y="1404863"/>
            <a:ext cx="6298763" cy="584775"/>
            <a:chOff x="333829" y="1860452"/>
            <a:chExt cx="6298763" cy="584775"/>
          </a:xfrm>
        </p:grpSpPr>
        <p:sp>
          <p:nvSpPr>
            <p:cNvPr id="57" name="Hộp Văn bản 56">
              <a:extLst>
                <a:ext uri="{FF2B5EF4-FFF2-40B4-BE49-F238E27FC236}">
                  <a16:creationId xmlns:a16="http://schemas.microsoft.com/office/drawing/2014/main" id="{95729093-9B20-3639-2ACE-9A28A7033C7B}"/>
                </a:ext>
              </a:extLst>
            </p:cNvPr>
            <p:cNvSpPr txBox="1"/>
            <p:nvPr/>
          </p:nvSpPr>
          <p:spPr>
            <a:xfrm>
              <a:off x="333829" y="1860452"/>
              <a:ext cx="10418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rgbClr val="FF0000"/>
                  </a:solidFill>
                  <a:latin typeface="+mn-lt"/>
                </a:rPr>
                <a:t>b</a:t>
              </a:r>
              <a:r>
                <a:rPr lang="en-US" sz="3200" dirty="0">
                  <a:solidFill>
                    <a:srgbClr val="FF0000"/>
                  </a:solidFill>
                  <a:latin typeface="+mn-lt"/>
                </a:rPr>
                <a:t>)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58" name="Hộp Văn bản 57">
              <a:extLst>
                <a:ext uri="{FF2B5EF4-FFF2-40B4-BE49-F238E27FC236}">
                  <a16:creationId xmlns:a16="http://schemas.microsoft.com/office/drawing/2014/main" id="{3BC86AD0-AEB3-6A27-EB77-40661327B6AC}"/>
                </a:ext>
              </a:extLst>
            </p:cNvPr>
            <p:cNvSpPr txBox="1"/>
            <p:nvPr/>
          </p:nvSpPr>
          <p:spPr>
            <a:xfrm>
              <a:off x="973441" y="1921097"/>
              <a:ext cx="56591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latin typeface="+mn-lt"/>
                </a:rPr>
                <a:t>621 </a:t>
              </a:r>
              <a:r>
                <a:rPr lang="vi-VN" sz="2800" dirty="0" err="1">
                  <a:latin typeface="+mn-lt"/>
                </a:rPr>
                <a:t>gồm</a:t>
              </a:r>
              <a:r>
                <a:rPr lang="vi-VN" sz="2800" dirty="0">
                  <a:latin typeface="+mn-lt"/>
                </a:rPr>
                <a:t> 6 trăm, 2 </a:t>
              </a:r>
              <a:r>
                <a:rPr lang="vi-VN" sz="2800" dirty="0" err="1">
                  <a:latin typeface="+mn-lt"/>
                </a:rPr>
                <a:t>chục</a:t>
              </a:r>
              <a:r>
                <a:rPr lang="vi-VN" sz="2800" dirty="0">
                  <a:latin typeface="+mn-lt"/>
                </a:rPr>
                <a:t> </a:t>
              </a:r>
              <a:r>
                <a:rPr lang="vi-VN" sz="2800" dirty="0" err="1">
                  <a:latin typeface="+mn-lt"/>
                </a:rPr>
                <a:t>và</a:t>
              </a:r>
              <a:r>
                <a:rPr lang="vi-VN" sz="2800" dirty="0">
                  <a:latin typeface="+mn-lt"/>
                </a:rPr>
                <a:t> 1 đơn </a:t>
              </a:r>
              <a:r>
                <a:rPr lang="vi-VN" sz="2800" dirty="0" err="1">
                  <a:latin typeface="+mn-lt"/>
                </a:rPr>
                <a:t>vị</a:t>
              </a:r>
              <a:endParaRPr lang="en-US" sz="2800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322921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333829" y="656712"/>
            <a:ext cx="8476342" cy="3995546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Nhóm 30">
            <a:extLst>
              <a:ext uri="{FF2B5EF4-FFF2-40B4-BE49-F238E27FC236}">
                <a16:creationId xmlns:a16="http://schemas.microsoft.com/office/drawing/2014/main" id="{8811EDAA-D2DF-5CE4-FBD9-4CC391BE7E79}"/>
              </a:ext>
            </a:extLst>
          </p:cNvPr>
          <p:cNvGrpSpPr/>
          <p:nvPr/>
        </p:nvGrpSpPr>
        <p:grpSpPr>
          <a:xfrm>
            <a:off x="69002" y="2200839"/>
            <a:ext cx="5961912" cy="2553825"/>
            <a:chOff x="1076784" y="2316001"/>
            <a:chExt cx="5961912" cy="2553825"/>
          </a:xfrm>
        </p:grpSpPr>
        <p:grpSp>
          <p:nvGrpSpPr>
            <p:cNvPr id="32" name="Nhóm 31">
              <a:extLst>
                <a:ext uri="{FF2B5EF4-FFF2-40B4-BE49-F238E27FC236}">
                  <a16:creationId xmlns:a16="http://schemas.microsoft.com/office/drawing/2014/main" id="{97E3231B-7644-9B83-699D-C690D9468A83}"/>
                </a:ext>
              </a:extLst>
            </p:cNvPr>
            <p:cNvGrpSpPr/>
            <p:nvPr/>
          </p:nvGrpSpPr>
          <p:grpSpPr>
            <a:xfrm>
              <a:off x="2408224" y="2425587"/>
              <a:ext cx="2232005" cy="2402395"/>
              <a:chOff x="1800029" y="2385822"/>
              <a:chExt cx="2232005" cy="2402395"/>
            </a:xfrm>
          </p:grpSpPr>
          <p:pic>
            <p:nvPicPr>
              <p:cNvPr id="42" name="Hình ảnh 41">
                <a:extLst>
                  <a:ext uri="{FF2B5EF4-FFF2-40B4-BE49-F238E27FC236}">
                    <a16:creationId xmlns:a16="http://schemas.microsoft.com/office/drawing/2014/main" id="{0CF036FF-7888-2D16-D6DC-EB468A3278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00029" y="2385822"/>
                <a:ext cx="2232005" cy="2402395"/>
              </a:xfrm>
              <a:prstGeom prst="rect">
                <a:avLst/>
              </a:prstGeom>
            </p:spPr>
          </p:pic>
          <p:sp>
            <p:nvSpPr>
              <p:cNvPr id="43" name="Hình chữ nhật 42">
                <a:extLst>
                  <a:ext uri="{FF2B5EF4-FFF2-40B4-BE49-F238E27FC236}">
                    <a16:creationId xmlns:a16="http://schemas.microsoft.com/office/drawing/2014/main" id="{B296BE74-B466-345E-47B5-67E212C47DE3}"/>
                  </a:ext>
                </a:extLst>
              </p:cNvPr>
              <p:cNvSpPr/>
              <p:nvPr/>
            </p:nvSpPr>
            <p:spPr>
              <a:xfrm>
                <a:off x="2628507" y="3820550"/>
                <a:ext cx="575048" cy="106777"/>
              </a:xfrm>
              <a:prstGeom prst="rect">
                <a:avLst/>
              </a:prstGeom>
              <a:solidFill>
                <a:srgbClr val="4545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" name="Nhóm 32">
              <a:extLst>
                <a:ext uri="{FF2B5EF4-FFF2-40B4-BE49-F238E27FC236}">
                  <a16:creationId xmlns:a16="http://schemas.microsoft.com/office/drawing/2014/main" id="{7986CE4C-3864-58D3-F150-C5E79053E9E1}"/>
                </a:ext>
              </a:extLst>
            </p:cNvPr>
            <p:cNvGrpSpPr/>
            <p:nvPr/>
          </p:nvGrpSpPr>
          <p:grpSpPr>
            <a:xfrm>
              <a:off x="3609827" y="2374423"/>
              <a:ext cx="2085211" cy="2425187"/>
              <a:chOff x="-77984" y="2254523"/>
              <a:chExt cx="2486025" cy="2934589"/>
            </a:xfrm>
          </p:grpSpPr>
          <p:pic>
            <p:nvPicPr>
              <p:cNvPr id="40" name="Hình ảnh 39" descr="Ảnh có chứa văn bản, đồ chơi, đồ họa véc-tơ, búp bê&#10;&#10;Mô tả được tạo tự động">
                <a:extLst>
                  <a:ext uri="{FF2B5EF4-FFF2-40B4-BE49-F238E27FC236}">
                    <a16:creationId xmlns:a16="http://schemas.microsoft.com/office/drawing/2014/main" id="{7C32B298-DD01-A5FB-2568-EEE9CF6274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77984" y="2254523"/>
                <a:ext cx="2486025" cy="2934589"/>
              </a:xfrm>
              <a:prstGeom prst="rect">
                <a:avLst/>
              </a:prstGeom>
            </p:spPr>
          </p:pic>
          <p:sp>
            <p:nvSpPr>
              <p:cNvPr id="41" name="Hình chữ nhật 40">
                <a:extLst>
                  <a:ext uri="{FF2B5EF4-FFF2-40B4-BE49-F238E27FC236}">
                    <a16:creationId xmlns:a16="http://schemas.microsoft.com/office/drawing/2014/main" id="{FC3865BF-3A39-877E-4910-80EC31A82239}"/>
                  </a:ext>
                </a:extLst>
              </p:cNvPr>
              <p:cNvSpPr/>
              <p:nvPr/>
            </p:nvSpPr>
            <p:spPr>
              <a:xfrm>
                <a:off x="848198" y="4080135"/>
                <a:ext cx="710368" cy="137899"/>
              </a:xfrm>
              <a:prstGeom prst="rect">
                <a:avLst/>
              </a:prstGeom>
              <a:solidFill>
                <a:srgbClr val="4545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34" name="Nhóm 33">
              <a:extLst>
                <a:ext uri="{FF2B5EF4-FFF2-40B4-BE49-F238E27FC236}">
                  <a16:creationId xmlns:a16="http://schemas.microsoft.com/office/drawing/2014/main" id="{4DFB0290-9201-1803-87EB-3DC001A9F1A0}"/>
                </a:ext>
              </a:extLst>
            </p:cNvPr>
            <p:cNvGrpSpPr/>
            <p:nvPr/>
          </p:nvGrpSpPr>
          <p:grpSpPr>
            <a:xfrm>
              <a:off x="4655308" y="2325868"/>
              <a:ext cx="2383388" cy="2543958"/>
              <a:chOff x="-1263056" y="1445866"/>
              <a:chExt cx="2841516" cy="3078308"/>
            </a:xfrm>
          </p:grpSpPr>
          <p:pic>
            <p:nvPicPr>
              <p:cNvPr id="38" name="Hình ảnh 37">
                <a:extLst>
                  <a:ext uri="{FF2B5EF4-FFF2-40B4-BE49-F238E27FC236}">
                    <a16:creationId xmlns:a16="http://schemas.microsoft.com/office/drawing/2014/main" id="{995B945C-1CC6-E918-7F73-E806A4013E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flipH="1">
                <a:off x="-1263056" y="1445866"/>
                <a:ext cx="2841516" cy="3078308"/>
              </a:xfrm>
              <a:prstGeom prst="rect">
                <a:avLst/>
              </a:prstGeom>
            </p:spPr>
          </p:pic>
          <p:sp>
            <p:nvSpPr>
              <p:cNvPr id="39" name="Hình chữ nhật 38">
                <a:extLst>
                  <a:ext uri="{FF2B5EF4-FFF2-40B4-BE49-F238E27FC236}">
                    <a16:creationId xmlns:a16="http://schemas.microsoft.com/office/drawing/2014/main" id="{7B9B1BF0-0A94-88E2-E2FA-7854A1B311B0}"/>
                  </a:ext>
                </a:extLst>
              </p:cNvPr>
              <p:cNvSpPr/>
              <p:nvPr/>
            </p:nvSpPr>
            <p:spPr>
              <a:xfrm>
                <a:off x="-351778" y="3264542"/>
                <a:ext cx="731875" cy="205356"/>
              </a:xfrm>
              <a:prstGeom prst="rect">
                <a:avLst/>
              </a:prstGeom>
              <a:solidFill>
                <a:srgbClr val="147669"/>
              </a:solidFill>
              <a:ln>
                <a:solidFill>
                  <a:srgbClr val="1476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5" name="Nhóm 34">
              <a:extLst>
                <a:ext uri="{FF2B5EF4-FFF2-40B4-BE49-F238E27FC236}">
                  <a16:creationId xmlns:a16="http://schemas.microsoft.com/office/drawing/2014/main" id="{08571312-87B3-64F3-E67D-7C893B593CA2}"/>
                </a:ext>
              </a:extLst>
            </p:cNvPr>
            <p:cNvGrpSpPr/>
            <p:nvPr/>
          </p:nvGrpSpPr>
          <p:grpSpPr>
            <a:xfrm>
              <a:off x="1076784" y="2316001"/>
              <a:ext cx="2420045" cy="2542033"/>
              <a:chOff x="294333" y="1729800"/>
              <a:chExt cx="2885220" cy="3075978"/>
            </a:xfrm>
          </p:grpSpPr>
          <p:pic>
            <p:nvPicPr>
              <p:cNvPr id="36" name="Hình ảnh 35" descr="Ảnh có chứa văn bản, đồ họa véc-tơ, đồ chơi&#10;&#10;Mô tả được tạo tự động">
                <a:extLst>
                  <a:ext uri="{FF2B5EF4-FFF2-40B4-BE49-F238E27FC236}">
                    <a16:creationId xmlns:a16="http://schemas.microsoft.com/office/drawing/2014/main" id="{0BC91477-8C8E-1ADF-A8E3-F961CC9655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4333" y="1729800"/>
                <a:ext cx="2885220" cy="3075978"/>
              </a:xfrm>
              <a:prstGeom prst="rect">
                <a:avLst/>
              </a:prstGeom>
            </p:spPr>
          </p:pic>
          <p:sp>
            <p:nvSpPr>
              <p:cNvPr id="37" name="Hình chữ nhật 36">
                <a:extLst>
                  <a:ext uri="{FF2B5EF4-FFF2-40B4-BE49-F238E27FC236}">
                    <a16:creationId xmlns:a16="http://schemas.microsoft.com/office/drawing/2014/main" id="{B810B02D-5DE5-FDA1-40D0-3BB7D567105F}"/>
                  </a:ext>
                </a:extLst>
              </p:cNvPr>
              <p:cNvSpPr/>
              <p:nvPr/>
            </p:nvSpPr>
            <p:spPr>
              <a:xfrm>
                <a:off x="1499810" y="3539424"/>
                <a:ext cx="729688" cy="212684"/>
              </a:xfrm>
              <a:prstGeom prst="rect">
                <a:avLst/>
              </a:prstGeom>
              <a:solidFill>
                <a:srgbClr val="147669"/>
              </a:solidFill>
              <a:ln>
                <a:solidFill>
                  <a:srgbClr val="1476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44" name="Nhóm 43">
            <a:extLst>
              <a:ext uri="{FF2B5EF4-FFF2-40B4-BE49-F238E27FC236}">
                <a16:creationId xmlns:a16="http://schemas.microsoft.com/office/drawing/2014/main" id="{96BF7454-073F-39B6-7368-CFF962007D41}"/>
              </a:ext>
            </a:extLst>
          </p:cNvPr>
          <p:cNvGrpSpPr/>
          <p:nvPr/>
        </p:nvGrpSpPr>
        <p:grpSpPr>
          <a:xfrm>
            <a:off x="1235545" y="3594121"/>
            <a:ext cx="4117657" cy="492000"/>
            <a:chOff x="-98222" y="4094805"/>
            <a:chExt cx="4117657" cy="492000"/>
          </a:xfrm>
        </p:grpSpPr>
        <p:sp>
          <p:nvSpPr>
            <p:cNvPr id="45" name="Hộp Văn bản 44">
              <a:extLst>
                <a:ext uri="{FF2B5EF4-FFF2-40B4-BE49-F238E27FC236}">
                  <a16:creationId xmlns:a16="http://schemas.microsoft.com/office/drawing/2014/main" id="{4737A121-843F-A826-31E9-F907CC1BD8BE}"/>
                </a:ext>
              </a:extLst>
            </p:cNvPr>
            <p:cNvSpPr txBox="1"/>
            <p:nvPr/>
          </p:nvSpPr>
          <p:spPr>
            <a:xfrm>
              <a:off x="981638" y="4114889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rgbClr val="FFFFFF"/>
                  </a:solidFill>
                  <a:latin typeface="+mn-lt"/>
                </a:rPr>
                <a:t>Đ</a:t>
              </a:r>
              <a:endParaRPr lang="en-US" sz="2400" b="1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46" name="Hộp Văn bản 45">
              <a:extLst>
                <a:ext uri="{FF2B5EF4-FFF2-40B4-BE49-F238E27FC236}">
                  <a16:creationId xmlns:a16="http://schemas.microsoft.com/office/drawing/2014/main" id="{4E496085-6BA9-D384-7CF9-0B34A3FF39B5}"/>
                </a:ext>
              </a:extLst>
            </p:cNvPr>
            <p:cNvSpPr txBox="1"/>
            <p:nvPr/>
          </p:nvSpPr>
          <p:spPr>
            <a:xfrm>
              <a:off x="-98222" y="4094805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rgbClr val="FFFFFF"/>
                  </a:solidFill>
                  <a:latin typeface="+mn-lt"/>
                </a:rPr>
                <a:t>Đ</a:t>
              </a:r>
              <a:endParaRPr lang="en-US" sz="2400" b="1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47" name="Hộp Văn bản 46">
              <a:extLst>
                <a:ext uri="{FF2B5EF4-FFF2-40B4-BE49-F238E27FC236}">
                  <a16:creationId xmlns:a16="http://schemas.microsoft.com/office/drawing/2014/main" id="{B4E16CAE-165D-63DC-7840-E52384A0C446}"/>
                </a:ext>
              </a:extLst>
            </p:cNvPr>
            <p:cNvSpPr txBox="1"/>
            <p:nvPr/>
          </p:nvSpPr>
          <p:spPr>
            <a:xfrm>
              <a:off x="2173286" y="4125140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rgbClr val="FFFFFF"/>
                  </a:solidFill>
                  <a:latin typeface="+mn-lt"/>
                </a:rPr>
                <a:t>Đ</a:t>
              </a:r>
              <a:endParaRPr lang="en-US" sz="2400" b="1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48" name="Hộp Văn bản 47">
              <a:extLst>
                <a:ext uri="{FF2B5EF4-FFF2-40B4-BE49-F238E27FC236}">
                  <a16:creationId xmlns:a16="http://schemas.microsoft.com/office/drawing/2014/main" id="{34D263AC-F9B6-3B14-17DE-A8809968DB38}"/>
                </a:ext>
              </a:extLst>
            </p:cNvPr>
            <p:cNvSpPr txBox="1"/>
            <p:nvPr/>
          </p:nvSpPr>
          <p:spPr>
            <a:xfrm>
              <a:off x="3224333" y="4125140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rgbClr val="FFFFFF"/>
                  </a:solidFill>
                  <a:latin typeface="+mn-lt"/>
                </a:rPr>
                <a:t>Đ</a:t>
              </a:r>
              <a:endParaRPr lang="en-US" sz="2400" b="1" dirty="0">
                <a:solidFill>
                  <a:srgbClr val="FFFFFF"/>
                </a:solidFill>
                <a:latin typeface="+mn-lt"/>
              </a:endParaRPr>
            </a:p>
          </p:txBody>
        </p:sp>
      </p:grpSp>
      <p:grpSp>
        <p:nvGrpSpPr>
          <p:cNvPr id="49" name="Nhóm 48">
            <a:extLst>
              <a:ext uri="{FF2B5EF4-FFF2-40B4-BE49-F238E27FC236}">
                <a16:creationId xmlns:a16="http://schemas.microsoft.com/office/drawing/2014/main" id="{C5ACC6AB-0CE3-C7F4-B41A-C971324170B0}"/>
              </a:ext>
            </a:extLst>
          </p:cNvPr>
          <p:cNvGrpSpPr/>
          <p:nvPr/>
        </p:nvGrpSpPr>
        <p:grpSpPr>
          <a:xfrm>
            <a:off x="5330005" y="2355198"/>
            <a:ext cx="2017681" cy="1460314"/>
            <a:chOff x="4577285" y="1639678"/>
            <a:chExt cx="3223509" cy="2052261"/>
          </a:xfrm>
        </p:grpSpPr>
        <p:sp>
          <p:nvSpPr>
            <p:cNvPr id="50" name="Bong bóng Lời nói: Hình bầu dục 49">
              <a:extLst>
                <a:ext uri="{FF2B5EF4-FFF2-40B4-BE49-F238E27FC236}">
                  <a16:creationId xmlns:a16="http://schemas.microsoft.com/office/drawing/2014/main" id="{AB6540B8-1145-262D-E22A-CAC73B8FB95E}"/>
                </a:ext>
              </a:extLst>
            </p:cNvPr>
            <p:cNvSpPr/>
            <p:nvPr/>
          </p:nvSpPr>
          <p:spPr>
            <a:xfrm>
              <a:off x="4577285" y="1639678"/>
              <a:ext cx="3223509" cy="2052261"/>
            </a:xfrm>
            <a:prstGeom prst="wedgeEllipseCallout">
              <a:avLst>
                <a:gd name="adj1" fmla="val 38399"/>
                <a:gd name="adj2" fmla="val 52853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Hộp Văn bản 50">
              <a:extLst>
                <a:ext uri="{FF2B5EF4-FFF2-40B4-BE49-F238E27FC236}">
                  <a16:creationId xmlns:a16="http://schemas.microsoft.com/office/drawing/2014/main" id="{540493BB-8A01-52D3-A10F-EA4AE41C2879}"/>
                </a:ext>
              </a:extLst>
            </p:cNvPr>
            <p:cNvSpPr txBox="1"/>
            <p:nvPr/>
          </p:nvSpPr>
          <p:spPr>
            <a:xfrm>
              <a:off x="4601375" y="1889525"/>
              <a:ext cx="3199419" cy="1513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vi-VN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vi-VN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r>
                <a:rPr lang="vi-VN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con</a:t>
              </a:r>
              <a:endPara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2" name="Picture 2" descr="100+ hình ảnh chibi cô giáo - hinhanhsieudep.net">
            <a:extLst>
              <a:ext uri="{FF2B5EF4-FFF2-40B4-BE49-F238E27FC236}">
                <a16:creationId xmlns:a16="http://schemas.microsoft.com/office/drawing/2014/main" id="{056E595C-6B25-BF15-AEC7-4D4EDD248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94043" y="1882437"/>
            <a:ext cx="3637181" cy="484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3" name="Nhóm 52">
            <a:extLst>
              <a:ext uri="{FF2B5EF4-FFF2-40B4-BE49-F238E27FC236}">
                <a16:creationId xmlns:a16="http://schemas.microsoft.com/office/drawing/2014/main" id="{DB62E739-BBB4-BE20-316D-B98D39E2EC6F}"/>
              </a:ext>
            </a:extLst>
          </p:cNvPr>
          <p:cNvGrpSpPr/>
          <p:nvPr/>
        </p:nvGrpSpPr>
        <p:grpSpPr>
          <a:xfrm>
            <a:off x="5342621" y="2355196"/>
            <a:ext cx="2017681" cy="1460314"/>
            <a:chOff x="4577285" y="1639678"/>
            <a:chExt cx="3223509" cy="2052261"/>
          </a:xfrm>
        </p:grpSpPr>
        <p:sp>
          <p:nvSpPr>
            <p:cNvPr id="54" name="Bong bóng Lời nói: Hình bầu dục 53">
              <a:extLst>
                <a:ext uri="{FF2B5EF4-FFF2-40B4-BE49-F238E27FC236}">
                  <a16:creationId xmlns:a16="http://schemas.microsoft.com/office/drawing/2014/main" id="{97CF7F61-C223-8F88-2EA7-B43BEFA4937C}"/>
                </a:ext>
              </a:extLst>
            </p:cNvPr>
            <p:cNvSpPr/>
            <p:nvPr/>
          </p:nvSpPr>
          <p:spPr>
            <a:xfrm>
              <a:off x="4577285" y="1639678"/>
              <a:ext cx="3223509" cy="2052261"/>
            </a:xfrm>
            <a:prstGeom prst="wedgeEllipseCallout">
              <a:avLst>
                <a:gd name="adj1" fmla="val 38399"/>
                <a:gd name="adj2" fmla="val 52853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Hộp Văn bản 54">
              <a:extLst>
                <a:ext uri="{FF2B5EF4-FFF2-40B4-BE49-F238E27FC236}">
                  <a16:creationId xmlns:a16="http://schemas.microsoft.com/office/drawing/2014/main" id="{92E350B4-BA67-43C1-480D-5840FC4250FF}"/>
                </a:ext>
              </a:extLst>
            </p:cNvPr>
            <p:cNvSpPr txBox="1"/>
            <p:nvPr/>
          </p:nvSpPr>
          <p:spPr>
            <a:xfrm>
              <a:off x="4677723" y="1834491"/>
              <a:ext cx="2879592" cy="1513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Giơ </a:t>
              </a:r>
            </a:p>
            <a:p>
              <a:pPr algn="ctr"/>
              <a:r>
                <a:rPr lang="vi-VN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r>
                <a:rPr lang="vi-VN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con</a:t>
              </a:r>
              <a:endPara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2" name="Nhóm 61">
            <a:extLst>
              <a:ext uri="{FF2B5EF4-FFF2-40B4-BE49-F238E27FC236}">
                <a16:creationId xmlns:a16="http://schemas.microsoft.com/office/drawing/2014/main" id="{FC3FC01B-6F2C-B3EE-F359-A3A499E67542}"/>
              </a:ext>
            </a:extLst>
          </p:cNvPr>
          <p:cNvGrpSpPr/>
          <p:nvPr/>
        </p:nvGrpSpPr>
        <p:grpSpPr>
          <a:xfrm>
            <a:off x="1235545" y="3911149"/>
            <a:ext cx="4117657" cy="492000"/>
            <a:chOff x="-98222" y="4094805"/>
            <a:chExt cx="4117657" cy="492000"/>
          </a:xfrm>
        </p:grpSpPr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id="{D42D0B87-485C-ABA0-CF1E-05BABDEC16E4}"/>
                </a:ext>
              </a:extLst>
            </p:cNvPr>
            <p:cNvSpPr txBox="1"/>
            <p:nvPr/>
          </p:nvSpPr>
          <p:spPr>
            <a:xfrm>
              <a:off x="981638" y="4114889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rgbClr val="FFFFFF"/>
                  </a:solidFill>
                  <a:latin typeface="+mn-lt"/>
                </a:rPr>
                <a:t>….</a:t>
              </a:r>
              <a:endParaRPr lang="en-US" sz="2400" b="1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65" name="Hộp Văn bản 64">
              <a:extLst>
                <a:ext uri="{FF2B5EF4-FFF2-40B4-BE49-F238E27FC236}">
                  <a16:creationId xmlns:a16="http://schemas.microsoft.com/office/drawing/2014/main" id="{E6A7769B-EF38-83A5-723C-04F70710323A}"/>
                </a:ext>
              </a:extLst>
            </p:cNvPr>
            <p:cNvSpPr txBox="1"/>
            <p:nvPr/>
          </p:nvSpPr>
          <p:spPr>
            <a:xfrm>
              <a:off x="-98222" y="4094805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rgbClr val="FFFFFF"/>
                  </a:solidFill>
                  <a:latin typeface="+mn-lt"/>
                </a:rPr>
                <a:t>….</a:t>
              </a:r>
              <a:endParaRPr lang="en-US" sz="2400" b="1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66" name="Hộp Văn bản 65">
              <a:extLst>
                <a:ext uri="{FF2B5EF4-FFF2-40B4-BE49-F238E27FC236}">
                  <a16:creationId xmlns:a16="http://schemas.microsoft.com/office/drawing/2014/main" id="{B28AB3FE-C8CE-0349-32C4-C0F5BB0544B1}"/>
                </a:ext>
              </a:extLst>
            </p:cNvPr>
            <p:cNvSpPr txBox="1"/>
            <p:nvPr/>
          </p:nvSpPr>
          <p:spPr>
            <a:xfrm>
              <a:off x="2173286" y="4125140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rgbClr val="FFFFFF"/>
                  </a:solidFill>
                  <a:latin typeface="+mn-lt"/>
                </a:rPr>
                <a:t>….</a:t>
              </a:r>
              <a:endParaRPr lang="en-US" sz="2400" b="1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67" name="Hộp Văn bản 66">
              <a:extLst>
                <a:ext uri="{FF2B5EF4-FFF2-40B4-BE49-F238E27FC236}">
                  <a16:creationId xmlns:a16="http://schemas.microsoft.com/office/drawing/2014/main" id="{E2F50866-9963-7FBD-CD54-F6C83D2271A7}"/>
                </a:ext>
              </a:extLst>
            </p:cNvPr>
            <p:cNvSpPr txBox="1"/>
            <p:nvPr/>
          </p:nvSpPr>
          <p:spPr>
            <a:xfrm>
              <a:off x="3224333" y="4125140"/>
              <a:ext cx="79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rgbClr val="FFFFFF"/>
                  </a:solidFill>
                  <a:latin typeface="+mn-lt"/>
                </a:rPr>
                <a:t>….</a:t>
              </a:r>
              <a:endParaRPr lang="en-US" sz="2400" b="1" dirty="0">
                <a:solidFill>
                  <a:srgbClr val="FFFFFF"/>
                </a:solidFill>
                <a:latin typeface="+mn-lt"/>
              </a:endParaRPr>
            </a:p>
          </p:txBody>
        </p:sp>
      </p:grpSp>
      <p:grpSp>
        <p:nvGrpSpPr>
          <p:cNvPr id="69" name="Nhóm 68">
            <a:extLst>
              <a:ext uri="{FF2B5EF4-FFF2-40B4-BE49-F238E27FC236}">
                <a16:creationId xmlns:a16="http://schemas.microsoft.com/office/drawing/2014/main" id="{7B3A2D20-9CCB-E4DD-8840-BEF50EF8FECB}"/>
              </a:ext>
            </a:extLst>
          </p:cNvPr>
          <p:cNvGrpSpPr/>
          <p:nvPr/>
        </p:nvGrpSpPr>
        <p:grpSpPr>
          <a:xfrm>
            <a:off x="878596" y="579980"/>
            <a:ext cx="6314872" cy="789312"/>
            <a:chOff x="1203157" y="685800"/>
            <a:chExt cx="6314872" cy="789312"/>
          </a:xfrm>
        </p:grpSpPr>
        <p:grpSp>
          <p:nvGrpSpPr>
            <p:cNvPr id="70" name="Nhóm 69">
              <a:extLst>
                <a:ext uri="{FF2B5EF4-FFF2-40B4-BE49-F238E27FC236}">
                  <a16:creationId xmlns:a16="http://schemas.microsoft.com/office/drawing/2014/main" id="{E7F7917F-941C-ED27-955E-05F7BC3914A7}"/>
                </a:ext>
              </a:extLst>
            </p:cNvPr>
            <p:cNvGrpSpPr/>
            <p:nvPr/>
          </p:nvGrpSpPr>
          <p:grpSpPr>
            <a:xfrm>
              <a:off x="1203157" y="685800"/>
              <a:ext cx="1311443" cy="789312"/>
              <a:chOff x="1431757" y="695790"/>
              <a:chExt cx="1347537" cy="856284"/>
            </a:xfrm>
          </p:grpSpPr>
          <p:sp>
            <p:nvSpPr>
              <p:cNvPr id="72" name="Hình Bầu dục 71">
                <a:extLst>
                  <a:ext uri="{FF2B5EF4-FFF2-40B4-BE49-F238E27FC236}">
                    <a16:creationId xmlns:a16="http://schemas.microsoft.com/office/drawing/2014/main" id="{894D490C-4AA7-F565-7CB0-66AA482E8889}"/>
                  </a:ext>
                </a:extLst>
              </p:cNvPr>
              <p:cNvSpPr/>
              <p:nvPr/>
            </p:nvSpPr>
            <p:spPr>
              <a:xfrm>
                <a:off x="1708484" y="721895"/>
                <a:ext cx="794084" cy="83017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3" name="Hộp Văn bản 72">
                <a:extLst>
                  <a:ext uri="{FF2B5EF4-FFF2-40B4-BE49-F238E27FC236}">
                    <a16:creationId xmlns:a16="http://schemas.microsoft.com/office/drawing/2014/main" id="{6CCFF058-D669-F1E5-E50F-1532D761C35A}"/>
                  </a:ext>
                </a:extLst>
              </p:cNvPr>
              <p:cNvSpPr txBox="1"/>
              <p:nvPr/>
            </p:nvSpPr>
            <p:spPr>
              <a:xfrm>
                <a:off x="1431757" y="695790"/>
                <a:ext cx="1347537" cy="8347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4400" b="1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endParaRPr lang="en-US" sz="44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1" name="Hộp Văn bản 70">
              <a:extLst>
                <a:ext uri="{FF2B5EF4-FFF2-40B4-BE49-F238E27FC236}">
                  <a16:creationId xmlns:a16="http://schemas.microsoft.com/office/drawing/2014/main" id="{D46C8A0C-0DCE-C7A6-ACA7-3E8E828B6C01}"/>
                </a:ext>
              </a:extLst>
            </p:cNvPr>
            <p:cNvSpPr txBox="1"/>
            <p:nvPr/>
          </p:nvSpPr>
          <p:spPr>
            <a:xfrm>
              <a:off x="1858878" y="806992"/>
              <a:ext cx="56591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vi-VN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âu </a:t>
              </a:r>
              <a:r>
                <a:rPr lang="vi-VN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vi-VN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vi-VN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câu </a:t>
              </a:r>
              <a:r>
                <a:rPr lang="vi-VN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vi-VN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sai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DE4B0078-7530-16AD-0EE8-B75A3BEA2310}"/>
              </a:ext>
            </a:extLst>
          </p:cNvPr>
          <p:cNvGrpSpPr/>
          <p:nvPr/>
        </p:nvGrpSpPr>
        <p:grpSpPr>
          <a:xfrm>
            <a:off x="-177802" y="1421263"/>
            <a:ext cx="8599009" cy="1025680"/>
            <a:chOff x="342990" y="1886684"/>
            <a:chExt cx="6183210" cy="1025680"/>
          </a:xfrm>
        </p:grpSpPr>
        <p:sp>
          <p:nvSpPr>
            <p:cNvPr id="60" name="Hộp Văn bản 59">
              <a:extLst>
                <a:ext uri="{FF2B5EF4-FFF2-40B4-BE49-F238E27FC236}">
                  <a16:creationId xmlns:a16="http://schemas.microsoft.com/office/drawing/2014/main" id="{E52DCD40-0C36-8804-8FF2-A35294E06758}"/>
                </a:ext>
              </a:extLst>
            </p:cNvPr>
            <p:cNvSpPr txBox="1"/>
            <p:nvPr/>
          </p:nvSpPr>
          <p:spPr>
            <a:xfrm>
              <a:off x="342990" y="1886684"/>
              <a:ext cx="10418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rgbClr val="FF0000"/>
                  </a:solidFill>
                  <a:latin typeface="+mn-lt"/>
                </a:rPr>
                <a:t>c</a:t>
              </a:r>
              <a:r>
                <a:rPr lang="en-US" sz="3200" dirty="0">
                  <a:solidFill>
                    <a:srgbClr val="FF0000"/>
                  </a:solidFill>
                  <a:latin typeface="+mn-lt"/>
                </a:rPr>
                <a:t>)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61" name="Hộp Văn bản 60">
              <a:extLst>
                <a:ext uri="{FF2B5EF4-FFF2-40B4-BE49-F238E27FC236}">
                  <a16:creationId xmlns:a16="http://schemas.microsoft.com/office/drawing/2014/main" id="{70DC3064-00E3-7316-D686-8F298EDD6C6A}"/>
                </a:ext>
              </a:extLst>
            </p:cNvPr>
            <p:cNvSpPr txBox="1"/>
            <p:nvPr/>
          </p:nvSpPr>
          <p:spPr>
            <a:xfrm>
              <a:off x="865303" y="1958257"/>
              <a:ext cx="566089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latin typeface="+mn-lt"/>
                </a:rPr>
                <a:t>162, 216, 612, 621 </a:t>
              </a:r>
              <a:r>
                <a:rPr lang="vi-VN" sz="2800" dirty="0" err="1">
                  <a:latin typeface="+mn-lt"/>
                </a:rPr>
                <a:t>là</a:t>
              </a:r>
              <a:r>
                <a:rPr lang="vi-VN" sz="2800" dirty="0">
                  <a:latin typeface="+mn-lt"/>
                </a:rPr>
                <a:t> </a:t>
              </a:r>
              <a:r>
                <a:rPr lang="vi-VN" sz="2800" dirty="0" err="1">
                  <a:latin typeface="+mn-lt"/>
                </a:rPr>
                <a:t>các</a:t>
              </a:r>
              <a:r>
                <a:rPr lang="vi-VN" sz="2800" dirty="0">
                  <a:latin typeface="+mn-lt"/>
                </a:rPr>
                <a:t> </a:t>
              </a:r>
              <a:r>
                <a:rPr lang="vi-VN" sz="2800" dirty="0" err="1">
                  <a:latin typeface="+mn-lt"/>
                </a:rPr>
                <a:t>số</a:t>
              </a:r>
              <a:r>
                <a:rPr lang="vi-VN" sz="2800" dirty="0">
                  <a:latin typeface="+mn-lt"/>
                </a:rPr>
                <a:t> </a:t>
              </a:r>
              <a:r>
                <a:rPr lang="vi-VN" sz="2800" dirty="0" err="1">
                  <a:latin typeface="+mn-lt"/>
                </a:rPr>
                <a:t>được</a:t>
              </a:r>
              <a:r>
                <a:rPr lang="vi-VN" sz="2800" dirty="0">
                  <a:latin typeface="+mn-lt"/>
                </a:rPr>
                <a:t> </a:t>
              </a:r>
              <a:r>
                <a:rPr lang="vi-VN" sz="2800" dirty="0" err="1">
                  <a:latin typeface="+mn-lt"/>
                </a:rPr>
                <a:t>sắp</a:t>
              </a:r>
              <a:r>
                <a:rPr lang="vi-VN" sz="2800" dirty="0">
                  <a:latin typeface="+mn-lt"/>
                </a:rPr>
                <a:t> </a:t>
              </a:r>
              <a:r>
                <a:rPr lang="vi-VN" sz="2800" dirty="0" err="1">
                  <a:latin typeface="+mn-lt"/>
                </a:rPr>
                <a:t>xếp</a:t>
              </a:r>
              <a:r>
                <a:rPr lang="vi-VN" sz="2800" dirty="0">
                  <a:latin typeface="+mn-lt"/>
                </a:rPr>
                <a:t> theo </a:t>
              </a:r>
            </a:p>
            <a:p>
              <a:pPr algn="ctr"/>
              <a:r>
                <a:rPr lang="vi-VN" sz="2800" dirty="0" err="1">
                  <a:latin typeface="+mn-lt"/>
                </a:rPr>
                <a:t>thứ</a:t>
              </a:r>
              <a:r>
                <a:rPr lang="vi-VN" sz="2800" dirty="0">
                  <a:latin typeface="+mn-lt"/>
                </a:rPr>
                <a:t> </a:t>
              </a:r>
              <a:r>
                <a:rPr lang="vi-VN" sz="2800" dirty="0" err="1">
                  <a:latin typeface="+mn-lt"/>
                </a:rPr>
                <a:t>tự</a:t>
              </a:r>
              <a:r>
                <a:rPr lang="vi-VN" sz="2800" dirty="0">
                  <a:latin typeface="+mn-lt"/>
                </a:rPr>
                <a:t> </a:t>
              </a:r>
              <a:r>
                <a:rPr lang="vi-VN" sz="2800" dirty="0" err="1">
                  <a:latin typeface="+mn-lt"/>
                </a:rPr>
                <a:t>từ</a:t>
              </a:r>
              <a:r>
                <a:rPr lang="vi-VN" sz="2800" dirty="0">
                  <a:latin typeface="+mn-lt"/>
                </a:rPr>
                <a:t> </a:t>
              </a:r>
              <a:r>
                <a:rPr lang="vi-VN" sz="2800" dirty="0" err="1">
                  <a:latin typeface="+mn-lt"/>
                </a:rPr>
                <a:t>bé</a:t>
              </a:r>
              <a:r>
                <a:rPr lang="vi-VN" sz="2800" dirty="0">
                  <a:latin typeface="+mn-lt"/>
                </a:rPr>
                <a:t> </a:t>
              </a:r>
              <a:r>
                <a:rPr lang="vi-VN" sz="2800" dirty="0" err="1">
                  <a:latin typeface="+mn-lt"/>
                </a:rPr>
                <a:t>đến</a:t>
              </a:r>
              <a:r>
                <a:rPr lang="vi-VN" sz="2800" dirty="0">
                  <a:latin typeface="+mn-lt"/>
                </a:rPr>
                <a:t> </a:t>
              </a:r>
              <a:r>
                <a:rPr lang="vi-VN" sz="2800" dirty="0" err="1">
                  <a:latin typeface="+mn-lt"/>
                </a:rPr>
                <a:t>lớn</a:t>
              </a:r>
              <a:endParaRPr lang="en-US" sz="2800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51582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BDC67C6-F55C-61E7-5D80-5EBCF828F5F4}"/>
              </a:ext>
            </a:extLst>
          </p:cNvPr>
          <p:cNvSpPr txBox="1"/>
          <p:nvPr/>
        </p:nvSpPr>
        <p:spPr>
          <a:xfrm>
            <a:off x="2199982" y="272415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B3108209-C48B-F90D-B203-B363336A4F07}"/>
              </a:ext>
            </a:extLst>
          </p:cNvPr>
          <p:cNvGrpSpPr/>
          <p:nvPr/>
        </p:nvGrpSpPr>
        <p:grpSpPr>
          <a:xfrm>
            <a:off x="664144" y="232767"/>
            <a:ext cx="8119154" cy="4807669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:a16="http://schemas.microsoft.com/office/drawing/2014/main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759" t="7812" r="11294" b="7812"/>
            <a:stretch/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Hình ảnh 9" descr="Ảnh có chứa thiết bị điện tử&#10;&#10;Mô tả được tạo tự động">
            <a:extLst>
              <a:ext uri="{FF2B5EF4-FFF2-40B4-BE49-F238E27FC236}">
                <a16:creationId xmlns:a16="http://schemas.microsoft.com/office/drawing/2014/main" id="{6AE10A6B-A389-5B6A-DFDF-803D1E16CF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400" t="11589" r="19980" b="17582"/>
          <a:stretch/>
        </p:blipFill>
        <p:spPr>
          <a:xfrm>
            <a:off x="2574324" y="2076529"/>
            <a:ext cx="3626554" cy="2514787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CA56D0C-A0C2-6213-53EB-3C58A34E454D}"/>
              </a:ext>
            </a:extLst>
          </p:cNvPr>
          <p:cNvSpPr txBox="1"/>
          <p:nvPr/>
        </p:nvSpPr>
        <p:spPr>
          <a:xfrm>
            <a:off x="2081648" y="779077"/>
            <a:ext cx="4922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Hộp Văn bản 62">
            <a:extLst>
              <a:ext uri="{FF2B5EF4-FFF2-40B4-BE49-F238E27FC236}">
                <a16:creationId xmlns:a16="http://schemas.microsoft.com/office/drawing/2014/main" id="{27E5ADAB-9CA2-9625-09C3-D0B2F05E81DB}"/>
              </a:ext>
            </a:extLst>
          </p:cNvPr>
          <p:cNvSpPr txBox="1"/>
          <p:nvPr/>
        </p:nvSpPr>
        <p:spPr>
          <a:xfrm>
            <a:off x="2081648" y="1182512"/>
            <a:ext cx="4922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4" name="Hộp Văn bản 63">
            <a:extLst>
              <a:ext uri="{FF2B5EF4-FFF2-40B4-BE49-F238E27FC236}">
                <a16:creationId xmlns:a16="http://schemas.microsoft.com/office/drawing/2014/main" id="{012D0BE2-D873-3523-4727-9C8655AD405B}"/>
              </a:ext>
            </a:extLst>
          </p:cNvPr>
          <p:cNvSpPr txBox="1"/>
          <p:nvPr/>
        </p:nvSpPr>
        <p:spPr>
          <a:xfrm>
            <a:off x="2147351" y="1607590"/>
            <a:ext cx="4922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2963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3" grpId="0"/>
      <p:bldP spid="6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5" name="Google Shape;1725;p52"/>
          <p:cNvSpPr txBox="1">
            <a:spLocks noGrp="1"/>
          </p:cNvSpPr>
          <p:nvPr>
            <p:ph type="title"/>
          </p:nvPr>
        </p:nvSpPr>
        <p:spPr>
          <a:xfrm>
            <a:off x="908843" y="1222381"/>
            <a:ext cx="7168357" cy="357224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  <a:endParaRPr lang="vi-VN" sz="9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294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40"/>
          <p:cNvGrpSpPr/>
          <p:nvPr/>
        </p:nvGrpSpPr>
        <p:grpSpPr>
          <a:xfrm>
            <a:off x="-824969" y="1807899"/>
            <a:ext cx="5108460" cy="4488654"/>
            <a:chOff x="-765075" y="1979771"/>
            <a:chExt cx="5108460" cy="4488654"/>
          </a:xfrm>
        </p:grpSpPr>
        <p:grpSp>
          <p:nvGrpSpPr>
            <p:cNvPr id="1284" name="Google Shape;1284;p40"/>
            <p:cNvGrpSpPr/>
            <p:nvPr/>
          </p:nvGrpSpPr>
          <p:grpSpPr>
            <a:xfrm>
              <a:off x="-496776" y="1979771"/>
              <a:ext cx="4443300" cy="4488654"/>
              <a:chOff x="-496776" y="1979771"/>
              <a:chExt cx="4443300" cy="4488654"/>
            </a:xfrm>
          </p:grpSpPr>
          <p:grpSp>
            <p:nvGrpSpPr>
              <p:cNvPr id="1285" name="Google Shape;1285;p40"/>
              <p:cNvGrpSpPr/>
              <p:nvPr/>
            </p:nvGrpSpPr>
            <p:grpSpPr>
              <a:xfrm rot="534401">
                <a:off x="1827188" y="2417586"/>
                <a:ext cx="1476261" cy="2149086"/>
                <a:chOff x="7730849" y="1571630"/>
                <a:chExt cx="680855" cy="991067"/>
              </a:xfrm>
            </p:grpSpPr>
            <p:sp>
              <p:nvSpPr>
                <p:cNvPr id="1286" name="Google Shape;1286;p40"/>
                <p:cNvSpPr/>
                <p:nvPr/>
              </p:nvSpPr>
              <p:spPr>
                <a:xfrm flipH="1">
                  <a:off x="7891829" y="1863713"/>
                  <a:ext cx="195451" cy="698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7" name="Google Shape;1287;p40"/>
                <p:cNvSpPr/>
                <p:nvPr/>
              </p:nvSpPr>
              <p:spPr>
                <a:xfrm flipH="1">
                  <a:off x="8096002" y="1655455"/>
                  <a:ext cx="252191" cy="21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8" name="Google Shape;1288;p40"/>
                <p:cNvSpPr/>
                <p:nvPr/>
              </p:nvSpPr>
              <p:spPr>
                <a:xfrm flipH="1">
                  <a:off x="8096001" y="1845669"/>
                  <a:ext cx="315702" cy="115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9" name="Google Shape;1289;p40"/>
                <p:cNvSpPr/>
                <p:nvPr/>
              </p:nvSpPr>
              <p:spPr>
                <a:xfrm flipH="1">
                  <a:off x="7730849" y="1824683"/>
                  <a:ext cx="357260" cy="103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0" name="Google Shape;1290;p40"/>
                <p:cNvSpPr/>
                <p:nvPr/>
              </p:nvSpPr>
              <p:spPr>
                <a:xfrm flipH="1">
                  <a:off x="7886873" y="1571630"/>
                  <a:ext cx="219221" cy="30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1" name="Google Shape;1291;p40"/>
                <p:cNvSpPr/>
                <p:nvPr/>
              </p:nvSpPr>
              <p:spPr>
                <a:xfrm flipH="1">
                  <a:off x="8090732" y="1874098"/>
                  <a:ext cx="194464" cy="3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2" name="Google Shape;1292;p40"/>
                <p:cNvSpPr/>
                <p:nvPr/>
              </p:nvSpPr>
              <p:spPr>
                <a:xfrm flipH="1">
                  <a:off x="8090730" y="1842688"/>
                  <a:ext cx="320974" cy="11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3" name="Google Shape;1293;p40"/>
                <p:cNvSpPr/>
                <p:nvPr/>
              </p:nvSpPr>
              <p:spPr>
                <a:xfrm flipH="1">
                  <a:off x="8090731" y="1655573"/>
                  <a:ext cx="257462" cy="218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4" name="Google Shape;1294;p40"/>
                <p:cNvSpPr/>
                <p:nvPr/>
              </p:nvSpPr>
              <p:spPr>
                <a:xfrm flipH="1">
                  <a:off x="7886873" y="1571788"/>
                  <a:ext cx="248400" cy="291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95" name="Google Shape;1295;p40"/>
              <p:cNvSpPr/>
              <p:nvPr/>
            </p:nvSpPr>
            <p:spPr>
              <a:xfrm rot="10800000">
                <a:off x="-496776" y="3861125"/>
                <a:ext cx="4443300" cy="2607300"/>
              </a:xfrm>
              <a:prstGeom prst="pie">
                <a:avLst>
                  <a:gd name="adj1" fmla="val 100680"/>
                  <a:gd name="adj2" fmla="val 10721538"/>
                </a:avLst>
              </a:prstGeom>
              <a:solidFill>
                <a:srgbClr val="FBE5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96" name="Google Shape;1296;p40"/>
              <p:cNvGrpSpPr/>
              <p:nvPr/>
            </p:nvGrpSpPr>
            <p:grpSpPr>
              <a:xfrm flipH="1">
                <a:off x="502088" y="1979771"/>
                <a:ext cx="1723789" cy="2509579"/>
                <a:chOff x="7730849" y="1571630"/>
                <a:chExt cx="680855" cy="991067"/>
              </a:xfrm>
            </p:grpSpPr>
            <p:sp>
              <p:nvSpPr>
                <p:cNvPr id="1297" name="Google Shape;1297;p40"/>
                <p:cNvSpPr/>
                <p:nvPr/>
              </p:nvSpPr>
              <p:spPr>
                <a:xfrm flipH="1">
                  <a:off x="7891829" y="1863713"/>
                  <a:ext cx="195451" cy="698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8" name="Google Shape;1298;p40"/>
                <p:cNvSpPr/>
                <p:nvPr/>
              </p:nvSpPr>
              <p:spPr>
                <a:xfrm flipH="1">
                  <a:off x="8096002" y="1655455"/>
                  <a:ext cx="252191" cy="21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9" name="Google Shape;1299;p40"/>
                <p:cNvSpPr/>
                <p:nvPr/>
              </p:nvSpPr>
              <p:spPr>
                <a:xfrm flipH="1">
                  <a:off x="8096001" y="1845669"/>
                  <a:ext cx="315702" cy="115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0" name="Google Shape;1300;p40"/>
                <p:cNvSpPr/>
                <p:nvPr/>
              </p:nvSpPr>
              <p:spPr>
                <a:xfrm flipH="1">
                  <a:off x="7730849" y="1824683"/>
                  <a:ext cx="357260" cy="103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1" name="Google Shape;1301;p40"/>
                <p:cNvSpPr/>
                <p:nvPr/>
              </p:nvSpPr>
              <p:spPr>
                <a:xfrm flipH="1">
                  <a:off x="7886873" y="1571630"/>
                  <a:ext cx="219221" cy="30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2" name="Google Shape;1302;p40"/>
                <p:cNvSpPr/>
                <p:nvPr/>
              </p:nvSpPr>
              <p:spPr>
                <a:xfrm flipH="1">
                  <a:off x="8090732" y="1874098"/>
                  <a:ext cx="194464" cy="3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3" name="Google Shape;1303;p40"/>
                <p:cNvSpPr/>
                <p:nvPr/>
              </p:nvSpPr>
              <p:spPr>
                <a:xfrm flipH="1">
                  <a:off x="8090730" y="1842688"/>
                  <a:ext cx="320974" cy="11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4" name="Google Shape;1304;p40"/>
                <p:cNvSpPr/>
                <p:nvPr/>
              </p:nvSpPr>
              <p:spPr>
                <a:xfrm flipH="1">
                  <a:off x="8090731" y="1655573"/>
                  <a:ext cx="257462" cy="218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5" name="Google Shape;1305;p40"/>
                <p:cNvSpPr/>
                <p:nvPr/>
              </p:nvSpPr>
              <p:spPr>
                <a:xfrm flipH="1">
                  <a:off x="7886873" y="1571788"/>
                  <a:ext cx="248400" cy="291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306" name="Google Shape;1306;p40"/>
              <p:cNvSpPr/>
              <p:nvPr/>
            </p:nvSpPr>
            <p:spPr>
              <a:xfrm flipH="1">
                <a:off x="1405354" y="4332697"/>
                <a:ext cx="509525" cy="252207"/>
              </a:xfrm>
              <a:custGeom>
                <a:avLst/>
                <a:gdLst/>
                <a:ahLst/>
                <a:cxnLst/>
                <a:rect l="l" t="t" r="r" b="b"/>
                <a:pathLst>
                  <a:path w="8050" h="3984" extrusionOk="0">
                    <a:moveTo>
                      <a:pt x="748" y="73"/>
                    </a:moveTo>
                    <a:cubicBezTo>
                      <a:pt x="1097" y="-229"/>
                      <a:pt x="1533" y="549"/>
                      <a:pt x="2176" y="692"/>
                    </a:cubicBezTo>
                    <a:cubicBezTo>
                      <a:pt x="2819" y="835"/>
                      <a:pt x="3907" y="946"/>
                      <a:pt x="4605" y="930"/>
                    </a:cubicBezTo>
                    <a:cubicBezTo>
                      <a:pt x="5304" y="914"/>
                      <a:pt x="5907" y="692"/>
                      <a:pt x="6367" y="597"/>
                    </a:cubicBezTo>
                    <a:cubicBezTo>
                      <a:pt x="6827" y="502"/>
                      <a:pt x="7089" y="192"/>
                      <a:pt x="7367" y="359"/>
                    </a:cubicBezTo>
                    <a:cubicBezTo>
                      <a:pt x="7645" y="526"/>
                      <a:pt x="8098" y="1081"/>
                      <a:pt x="8034" y="1597"/>
                    </a:cubicBezTo>
                    <a:cubicBezTo>
                      <a:pt x="7971" y="2113"/>
                      <a:pt x="7907" y="3065"/>
                      <a:pt x="6986" y="3454"/>
                    </a:cubicBezTo>
                    <a:cubicBezTo>
                      <a:pt x="6065" y="3843"/>
                      <a:pt x="3661" y="4089"/>
                      <a:pt x="2510" y="3930"/>
                    </a:cubicBezTo>
                    <a:cubicBezTo>
                      <a:pt x="1359" y="3771"/>
                      <a:pt x="375" y="3145"/>
                      <a:pt x="81" y="2502"/>
                    </a:cubicBezTo>
                    <a:cubicBezTo>
                      <a:pt x="-213" y="1859"/>
                      <a:pt x="399" y="375"/>
                      <a:pt x="748" y="73"/>
                    </a:cubicBezTo>
                    <a:close/>
                  </a:path>
                </a:pathLst>
              </a:custGeom>
              <a:solidFill>
                <a:srgbClr val="FBE5BB"/>
              </a:solidFill>
              <a:ln>
                <a:noFill/>
              </a:ln>
            </p:spPr>
          </p:sp>
        </p:grpSp>
        <p:sp>
          <p:nvSpPr>
            <p:cNvPr id="1307" name="Google Shape;1307;p40"/>
            <p:cNvSpPr/>
            <p:nvPr/>
          </p:nvSpPr>
          <p:spPr>
            <a:xfrm>
              <a:off x="-765075" y="4542515"/>
              <a:ext cx="5108460" cy="718239"/>
            </a:xfrm>
            <a:custGeom>
              <a:avLst/>
              <a:gdLst/>
              <a:ahLst/>
              <a:cxnLst/>
              <a:rect l="l" t="t" r="r" b="b"/>
              <a:pathLst>
                <a:path w="180495" h="22015" extrusionOk="0">
                  <a:moveTo>
                    <a:pt x="12315" y="218"/>
                  </a:moveTo>
                  <a:cubicBezTo>
                    <a:pt x="16697" y="-99"/>
                    <a:pt x="22856" y="7013"/>
                    <a:pt x="27936" y="8600"/>
                  </a:cubicBezTo>
                  <a:cubicBezTo>
                    <a:pt x="33016" y="10188"/>
                    <a:pt x="35747" y="9616"/>
                    <a:pt x="42795" y="9743"/>
                  </a:cubicBezTo>
                  <a:cubicBezTo>
                    <a:pt x="49844" y="9870"/>
                    <a:pt x="61274" y="9235"/>
                    <a:pt x="70227" y="9362"/>
                  </a:cubicBezTo>
                  <a:cubicBezTo>
                    <a:pt x="79181" y="9489"/>
                    <a:pt x="87182" y="10442"/>
                    <a:pt x="96516" y="10505"/>
                  </a:cubicBezTo>
                  <a:cubicBezTo>
                    <a:pt x="105851" y="10569"/>
                    <a:pt x="117471" y="10251"/>
                    <a:pt x="126234" y="9743"/>
                  </a:cubicBezTo>
                  <a:cubicBezTo>
                    <a:pt x="134997" y="9235"/>
                    <a:pt x="143951" y="8664"/>
                    <a:pt x="149094" y="7457"/>
                  </a:cubicBezTo>
                  <a:cubicBezTo>
                    <a:pt x="154238" y="6251"/>
                    <a:pt x="155254" y="3711"/>
                    <a:pt x="157095" y="2504"/>
                  </a:cubicBezTo>
                  <a:cubicBezTo>
                    <a:pt x="158937" y="1298"/>
                    <a:pt x="156397" y="-544"/>
                    <a:pt x="160143" y="218"/>
                  </a:cubicBezTo>
                  <a:cubicBezTo>
                    <a:pt x="163890" y="980"/>
                    <a:pt x="177352" y="4028"/>
                    <a:pt x="179574" y="7076"/>
                  </a:cubicBezTo>
                  <a:cubicBezTo>
                    <a:pt x="181797" y="10124"/>
                    <a:pt x="179892" y="16093"/>
                    <a:pt x="173478" y="18506"/>
                  </a:cubicBezTo>
                  <a:cubicBezTo>
                    <a:pt x="167065" y="20919"/>
                    <a:pt x="162112" y="20983"/>
                    <a:pt x="141093" y="21554"/>
                  </a:cubicBezTo>
                  <a:cubicBezTo>
                    <a:pt x="120075" y="22126"/>
                    <a:pt x="68703" y="21999"/>
                    <a:pt x="47367" y="21935"/>
                  </a:cubicBezTo>
                  <a:cubicBezTo>
                    <a:pt x="26031" y="21872"/>
                    <a:pt x="20761" y="21681"/>
                    <a:pt x="13077" y="21173"/>
                  </a:cubicBezTo>
                  <a:cubicBezTo>
                    <a:pt x="5394" y="20665"/>
                    <a:pt x="3171" y="20665"/>
                    <a:pt x="1266" y="18887"/>
                  </a:cubicBezTo>
                  <a:cubicBezTo>
                    <a:pt x="-639" y="17109"/>
                    <a:pt x="-194" y="13617"/>
                    <a:pt x="1647" y="10505"/>
                  </a:cubicBezTo>
                  <a:cubicBezTo>
                    <a:pt x="3489" y="7394"/>
                    <a:pt x="7934" y="536"/>
                    <a:pt x="12315" y="21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</p:grpSp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BD8C2766-B7E6-206C-B885-F6EA9C7A92A9}"/>
              </a:ext>
            </a:extLst>
          </p:cNvPr>
          <p:cNvSpPr/>
          <p:nvPr/>
        </p:nvSpPr>
        <p:spPr>
          <a:xfrm>
            <a:off x="5473700" y="381000"/>
            <a:ext cx="2654300" cy="2532182"/>
          </a:xfrm>
          <a:prstGeom prst="ellipse">
            <a:avLst/>
          </a:prstGeom>
          <a:solidFill>
            <a:srgbClr val="94E9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Hình ảnh 20">
            <a:extLst>
              <a:ext uri="{FF2B5EF4-FFF2-40B4-BE49-F238E27FC236}">
                <a16:creationId xmlns:a16="http://schemas.microsoft.com/office/drawing/2014/main" id="{7B00A702-E9F4-8A5E-2C48-48FA56595B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216" b="46565"/>
          <a:stretch/>
        </p:blipFill>
        <p:spPr>
          <a:xfrm>
            <a:off x="6921852" y="-268738"/>
            <a:ext cx="2321601" cy="1950030"/>
          </a:xfrm>
          <a:prstGeom prst="rect">
            <a:avLst/>
          </a:prstGeom>
        </p:spPr>
      </p:pic>
      <p:sp>
        <p:nvSpPr>
          <p:cNvPr id="34" name="Google Shape;1725;p52">
            <a:extLst>
              <a:ext uri="{FF2B5EF4-FFF2-40B4-BE49-F238E27FC236}">
                <a16:creationId xmlns:a16="http://schemas.microsoft.com/office/drawing/2014/main" id="{FCFDDDBA-A07E-BDCB-9581-64E70AE685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83908" y="69527"/>
            <a:ext cx="4379460" cy="209768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KHỞI</a:t>
            </a:r>
            <a:endParaRPr lang="vi-VN" sz="9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j-lt"/>
            </a:endParaRPr>
          </a:p>
        </p:txBody>
      </p:sp>
      <p:sp>
        <p:nvSpPr>
          <p:cNvPr id="35" name="Google Shape;1725;p52">
            <a:extLst>
              <a:ext uri="{FF2B5EF4-FFF2-40B4-BE49-F238E27FC236}">
                <a16:creationId xmlns:a16="http://schemas.microsoft.com/office/drawing/2014/main" id="{D73935B9-A830-BBEF-E996-BCDF56692292}"/>
              </a:ext>
            </a:extLst>
          </p:cNvPr>
          <p:cNvSpPr txBox="1">
            <a:spLocks/>
          </p:cNvSpPr>
          <p:nvPr/>
        </p:nvSpPr>
        <p:spPr>
          <a:xfrm>
            <a:off x="4514646" y="1500437"/>
            <a:ext cx="4052484" cy="2158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3600"/>
              <a:buFont typeface="Satisfy"/>
              <a:buNone/>
              <a:defRPr sz="4500" b="0" i="0" u="none" strike="noStrike" cap="none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9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ĐỘNG</a:t>
            </a:r>
            <a:endParaRPr lang="vi-VN" sz="9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199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Hình ảnh 20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3"/>
          <a:srcRect l="11025" t="14654" r="57070" b="37819"/>
          <a:stretch>
            <a:fillRect/>
          </a:stretch>
        </p:blipFill>
        <p:spPr>
          <a:xfrm rot="21015452">
            <a:off x="5451633" y="3064087"/>
            <a:ext cx="1660642" cy="1391496"/>
          </a:xfrm>
          <a:prstGeom prst="rect">
            <a:avLst/>
          </a:prstGeom>
        </p:spPr>
      </p:pic>
      <p:pic>
        <p:nvPicPr>
          <p:cNvPr id="22" name="Hình ảnh 21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3"/>
          <a:srcRect l="40231" r="25483" b="40641"/>
          <a:stretch>
            <a:fillRect/>
          </a:stretch>
        </p:blipFill>
        <p:spPr>
          <a:xfrm flipH="1">
            <a:off x="5530466" y="-1108"/>
            <a:ext cx="2909719" cy="2439436"/>
          </a:xfrm>
          <a:prstGeom prst="rect">
            <a:avLst/>
          </a:prstGeom>
        </p:spPr>
      </p:pic>
      <p:pic>
        <p:nvPicPr>
          <p:cNvPr id="23" name="Hình ảnh 22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3"/>
          <a:srcRect l="40231" r="25483" b="40641"/>
          <a:stretch>
            <a:fillRect/>
          </a:stretch>
        </p:blipFill>
        <p:spPr>
          <a:xfrm rot="301431">
            <a:off x="712045" y="49061"/>
            <a:ext cx="2800058" cy="2439436"/>
          </a:xfrm>
          <a:prstGeom prst="rect">
            <a:avLst/>
          </a:prstGeom>
        </p:spPr>
      </p:pic>
      <p:pic>
        <p:nvPicPr>
          <p:cNvPr id="24" name="Hình ảnh 23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3"/>
          <a:srcRect l="11025" t="14654" r="57070" b="37819"/>
          <a:stretch>
            <a:fillRect/>
          </a:stretch>
        </p:blipFill>
        <p:spPr>
          <a:xfrm rot="15885739">
            <a:off x="6646518" y="3321024"/>
            <a:ext cx="1668825" cy="1398353"/>
          </a:xfrm>
          <a:prstGeom prst="rect">
            <a:avLst/>
          </a:prstGeom>
        </p:spPr>
      </p:pic>
      <p:pic>
        <p:nvPicPr>
          <p:cNvPr id="5" name="Hình ảnh 4"/>
          <p:cNvPicPr>
            <a:picLocks noChangeAspect="1"/>
          </p:cNvPicPr>
          <p:nvPr/>
        </p:nvPicPr>
        <p:blipFill rotWithShape="1">
          <a:blip r:embed="rId4"/>
          <a:srcRect t="54376" r="48989"/>
          <a:stretch>
            <a:fillRect/>
          </a:stretch>
        </p:blipFill>
        <p:spPr>
          <a:xfrm>
            <a:off x="3886267" y="3547788"/>
            <a:ext cx="1371466" cy="1226631"/>
          </a:xfrm>
          <a:prstGeom prst="rect">
            <a:avLst/>
          </a:prstGeom>
        </p:spPr>
      </p:pic>
      <p:pic>
        <p:nvPicPr>
          <p:cNvPr id="8" name="Hình ảnh 7" descr="Ảnh có chứa văn bản&#10;&#10;Mô tả được tạo tự độ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3471" y="1186282"/>
            <a:ext cx="5115148" cy="2770936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D6FB46A8-FFD3-337F-D329-09018779A4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5029" y="581630"/>
            <a:ext cx="2552032" cy="6955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555;p27">
            <a:extLst>
              <a:ext uri="{FF2B5EF4-FFF2-40B4-BE49-F238E27FC236}">
                <a16:creationId xmlns:a16="http://schemas.microsoft.com/office/drawing/2014/main" id="{A4BFE0D8-C3F3-4517-A26F-85AA7E4196CA}"/>
              </a:ext>
            </a:extLst>
          </p:cNvPr>
          <p:cNvSpPr/>
          <p:nvPr/>
        </p:nvSpPr>
        <p:spPr>
          <a:xfrm>
            <a:off x="881100" y="434550"/>
            <a:ext cx="7381800" cy="4274400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8DC15B7F-D172-44DA-8E5F-B563BBA792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4376" r="48989"/>
          <a:stretch>
            <a:fillRect/>
          </a:stretch>
        </p:blipFill>
        <p:spPr>
          <a:xfrm>
            <a:off x="1126951" y="1386222"/>
            <a:ext cx="1698293" cy="1518943"/>
          </a:xfrm>
          <a:prstGeom prst="rect">
            <a:avLst/>
          </a:prstGeom>
        </p:spPr>
      </p:pic>
      <p:sp>
        <p:nvSpPr>
          <p:cNvPr id="6" name="Hộp Văn bản 9">
            <a:extLst>
              <a:ext uri="{FF2B5EF4-FFF2-40B4-BE49-F238E27FC236}">
                <a16:creationId xmlns:a16="http://schemas.microsoft.com/office/drawing/2014/main" id="{AD553A4A-5FC7-4969-950B-9F33D9C2702D}"/>
              </a:ext>
            </a:extLst>
          </p:cNvPr>
          <p:cNvSpPr txBox="1"/>
          <p:nvPr/>
        </p:nvSpPr>
        <p:spPr>
          <a:xfrm>
            <a:off x="2783409" y="3121288"/>
            <a:ext cx="5147632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Trả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lời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D1D1"/>
                </a:highlight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D1D1"/>
                </a:highlight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sai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D1D1"/>
                </a:highlight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sẽ 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không </a:t>
            </a:r>
            <a:r>
              <a:rPr kumimoji="0" lang="vi-V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được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nhận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bông hoa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" name="Nhóm 10">
            <a:extLst>
              <a:ext uri="{FF2B5EF4-FFF2-40B4-BE49-F238E27FC236}">
                <a16:creationId xmlns:a16="http://schemas.microsoft.com/office/drawing/2014/main" id="{E557467E-3E84-483B-AF40-4D9A91EFE6BE}"/>
              </a:ext>
            </a:extLst>
          </p:cNvPr>
          <p:cNvGrpSpPr/>
          <p:nvPr/>
        </p:nvGrpSpPr>
        <p:grpSpPr>
          <a:xfrm>
            <a:off x="3070538" y="687491"/>
            <a:ext cx="3002923" cy="603450"/>
            <a:chOff x="3173022" y="103136"/>
            <a:chExt cx="3306122" cy="603450"/>
          </a:xfrm>
        </p:grpSpPr>
        <p:grpSp>
          <p:nvGrpSpPr>
            <p:cNvPr id="8" name="Nhóm 11">
              <a:extLst>
                <a:ext uri="{FF2B5EF4-FFF2-40B4-BE49-F238E27FC236}">
                  <a16:creationId xmlns:a16="http://schemas.microsoft.com/office/drawing/2014/main" id="{77F0CA25-EC44-41F7-94AE-F6C22EBC347A}"/>
                </a:ext>
              </a:extLst>
            </p:cNvPr>
            <p:cNvGrpSpPr/>
            <p:nvPr/>
          </p:nvGrpSpPr>
          <p:grpSpPr>
            <a:xfrm>
              <a:off x="3173022" y="103136"/>
              <a:ext cx="3306122" cy="603450"/>
              <a:chOff x="3158836" y="1506009"/>
              <a:chExt cx="3306122" cy="603450"/>
            </a:xfrm>
          </p:grpSpPr>
          <p:sp>
            <p:nvSpPr>
              <p:cNvPr id="10" name="Hình chữ nhật: Góc Tròn 13">
                <a:extLst>
                  <a:ext uri="{FF2B5EF4-FFF2-40B4-BE49-F238E27FC236}">
                    <a16:creationId xmlns:a16="http://schemas.microsoft.com/office/drawing/2014/main" id="{3270208A-198A-4133-9F2F-7BC11F07B5B7}"/>
                  </a:ext>
                </a:extLst>
              </p:cNvPr>
              <p:cNvSpPr/>
              <p:nvPr/>
            </p:nvSpPr>
            <p:spPr>
              <a:xfrm>
                <a:off x="3158836" y="1506009"/>
                <a:ext cx="3306122" cy="603450"/>
              </a:xfrm>
              <a:prstGeom prst="roundRect">
                <a:avLst/>
              </a:prstGeom>
              <a:solidFill>
                <a:srgbClr val="FFF2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endParaRPr>
              </a:p>
            </p:txBody>
          </p:sp>
          <p:sp>
            <p:nvSpPr>
              <p:cNvPr id="11" name="Hình chữ nhật: Góc Tròn 14">
                <a:extLst>
                  <a:ext uri="{FF2B5EF4-FFF2-40B4-BE49-F238E27FC236}">
                    <a16:creationId xmlns:a16="http://schemas.microsoft.com/office/drawing/2014/main" id="{CF5330A6-8989-4004-A2D6-645B61F6B7DB}"/>
                  </a:ext>
                </a:extLst>
              </p:cNvPr>
              <p:cNvSpPr/>
              <p:nvPr/>
            </p:nvSpPr>
            <p:spPr>
              <a:xfrm>
                <a:off x="3273054" y="1560991"/>
                <a:ext cx="3077687" cy="493486"/>
              </a:xfrm>
              <a:prstGeom prst="roundRect">
                <a:avLst/>
              </a:prstGeom>
              <a:noFill/>
              <a:ln w="28575">
                <a:solidFill>
                  <a:srgbClr val="8821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endParaRPr>
              </a:p>
            </p:txBody>
          </p:sp>
        </p:grpSp>
        <p:sp>
          <p:nvSpPr>
            <p:cNvPr id="9" name="Hộp Văn bản 12">
              <a:extLst>
                <a:ext uri="{FF2B5EF4-FFF2-40B4-BE49-F238E27FC236}">
                  <a16:creationId xmlns:a16="http://schemas.microsoft.com/office/drawing/2014/main" id="{3CD139C9-A09B-40AD-8757-409CAF026358}"/>
                </a:ext>
              </a:extLst>
            </p:cNvPr>
            <p:cNvSpPr txBox="1"/>
            <p:nvPr/>
          </p:nvSpPr>
          <p:spPr>
            <a:xfrm>
              <a:off x="3555147" y="112473"/>
              <a:ext cx="25803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Lu</a:t>
              </a:r>
              <a:r>
                <a:rPr kumimoji="0" lang="vi-VN" sz="3200" b="1" i="0" u="none" strike="noStrike" kern="0" cap="none" spc="0" normalizeH="0" baseline="0" noProof="0" dirty="0" err="1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ật</a:t>
              </a:r>
              <a:r>
                <a:rPr kumimoji="0" lang="en-US" sz="3200" b="1" i="0" u="none" strike="noStrike" kern="0" cap="none" spc="0" normalizeH="0" baseline="0" noProof="0" dirty="0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chơi</a:t>
              </a:r>
              <a:endParaRPr kumimoji="0" lang="en-US" sz="3200" b="1" i="0" u="none" strike="noStrike" kern="0" cap="none" spc="0" normalizeH="0" baseline="0" noProof="0" dirty="0">
                <a:ln w="10160">
                  <a:solidFill>
                    <a:srgbClr val="C0897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pic>
        <p:nvPicPr>
          <p:cNvPr id="12" name="Picture 5">
            <a:extLst>
              <a:ext uri="{FF2B5EF4-FFF2-40B4-BE49-F238E27FC236}">
                <a16:creationId xmlns:a16="http://schemas.microsoft.com/office/drawing/2014/main" id="{02554137-587B-4A88-A1E6-47500F4918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372244" y="3453774"/>
            <a:ext cx="1698294" cy="1241298"/>
          </a:xfrm>
          <a:prstGeom prst="rect">
            <a:avLst/>
          </a:prstGeom>
        </p:spPr>
      </p:pic>
      <p:sp>
        <p:nvSpPr>
          <p:cNvPr id="13" name="Hộp Văn bản 1">
            <a:extLst>
              <a:ext uri="{FF2B5EF4-FFF2-40B4-BE49-F238E27FC236}">
                <a16:creationId xmlns:a16="http://schemas.microsoft.com/office/drawing/2014/main" id="{8C9C3C59-7493-49D9-A14C-45F6B2A3DA36}"/>
              </a:ext>
            </a:extLst>
          </p:cNvPr>
          <p:cNvSpPr txBox="1"/>
          <p:nvPr/>
        </p:nvSpPr>
        <p:spPr>
          <a:xfrm>
            <a:off x="2622915" y="1784495"/>
            <a:ext cx="546862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Trả lời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D1D1"/>
                </a:highlight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D1D1"/>
                </a:highlight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đúng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sẽ nhận được 1 bông hoa khen thưởng.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</a:p>
        </p:txBody>
      </p:sp>
      <p:pic>
        <p:nvPicPr>
          <p:cNvPr id="14" name="Picture 2" descr="Happy Flower Sticker by Elsa Isabella for iOS &amp; Android | GIPHY">
            <a:extLst>
              <a:ext uri="{FF2B5EF4-FFF2-40B4-BE49-F238E27FC236}">
                <a16:creationId xmlns:a16="http://schemas.microsoft.com/office/drawing/2014/main" id="{2D3059A7-4BF0-45E5-A044-85C37F0E7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959" y="825887"/>
            <a:ext cx="1518943" cy="1518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978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50"/>
                            </p:stCondLst>
                            <p:childTnLst>
                              <p:par>
                                <p:cTn id="3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555;p27">
            <a:extLst>
              <a:ext uri="{FF2B5EF4-FFF2-40B4-BE49-F238E27FC236}">
                <a16:creationId xmlns:a16="http://schemas.microsoft.com/office/drawing/2014/main" id="{A4BFE0D8-C3F3-4517-A26F-85AA7E4196CA}"/>
              </a:ext>
            </a:extLst>
          </p:cNvPr>
          <p:cNvSpPr/>
          <p:nvPr/>
        </p:nvSpPr>
        <p:spPr>
          <a:xfrm>
            <a:off x="317500" y="292119"/>
            <a:ext cx="8470900" cy="4678514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" name="Nhóm 31">
            <a:extLst>
              <a:ext uri="{FF2B5EF4-FFF2-40B4-BE49-F238E27FC236}">
                <a16:creationId xmlns:a16="http://schemas.microsoft.com/office/drawing/2014/main" id="{F92EB617-1277-46DB-AC3A-5B250A346E6A}"/>
              </a:ext>
            </a:extLst>
          </p:cNvPr>
          <p:cNvGrpSpPr/>
          <p:nvPr/>
        </p:nvGrpSpPr>
        <p:grpSpPr>
          <a:xfrm>
            <a:off x="5811194" y="1693266"/>
            <a:ext cx="2690491" cy="776557"/>
            <a:chOff x="3610331" y="165100"/>
            <a:chExt cx="6516995" cy="776557"/>
          </a:xfrm>
        </p:grpSpPr>
        <p:sp>
          <p:nvSpPr>
            <p:cNvPr id="17" name="Hình chữ nhật: Góc Tròn 32">
              <a:extLst>
                <a:ext uri="{FF2B5EF4-FFF2-40B4-BE49-F238E27FC236}">
                  <a16:creationId xmlns:a16="http://schemas.microsoft.com/office/drawing/2014/main" id="{DCFFDF53-54C5-422E-BD21-F47A02D393EB}"/>
                </a:ext>
              </a:extLst>
            </p:cNvPr>
            <p:cNvSpPr/>
            <p:nvPr/>
          </p:nvSpPr>
          <p:spPr>
            <a:xfrm>
              <a:off x="3947612" y="165100"/>
              <a:ext cx="5842438" cy="77655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18" name="Hộp Văn bản 33">
              <a:extLst>
                <a:ext uri="{FF2B5EF4-FFF2-40B4-BE49-F238E27FC236}">
                  <a16:creationId xmlns:a16="http://schemas.microsoft.com/office/drawing/2014/main" id="{D02BF0A8-AED6-446D-9781-2ED615DF2D0E}"/>
                </a:ext>
              </a:extLst>
            </p:cNvPr>
            <p:cNvSpPr txBox="1"/>
            <p:nvPr/>
          </p:nvSpPr>
          <p:spPr>
            <a:xfrm>
              <a:off x="3610331" y="211479"/>
              <a:ext cx="65169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 panose="020B0604020202020204"/>
                  <a:sym typeface="Arial" panose="020B0604020202020204"/>
                </a:rPr>
                <a:t>230</a:t>
              </a:r>
            </a:p>
          </p:txBody>
        </p:sp>
      </p:grpSp>
      <p:grpSp>
        <p:nvGrpSpPr>
          <p:cNvPr id="19" name="Nhóm 76">
            <a:extLst>
              <a:ext uri="{FF2B5EF4-FFF2-40B4-BE49-F238E27FC236}">
                <a16:creationId xmlns:a16="http://schemas.microsoft.com/office/drawing/2014/main" id="{10A08550-32EF-42ED-8DEB-F5B510833D6B}"/>
              </a:ext>
            </a:extLst>
          </p:cNvPr>
          <p:cNvGrpSpPr/>
          <p:nvPr/>
        </p:nvGrpSpPr>
        <p:grpSpPr>
          <a:xfrm>
            <a:off x="5099738" y="1442282"/>
            <a:ext cx="750802" cy="1107996"/>
            <a:chOff x="2572485" y="1332862"/>
            <a:chExt cx="807234" cy="1107996"/>
          </a:xfrm>
        </p:grpSpPr>
        <p:sp>
          <p:nvSpPr>
            <p:cNvPr id="20" name="Hình Bầu dục 55">
              <a:extLst>
                <a:ext uri="{FF2B5EF4-FFF2-40B4-BE49-F238E27FC236}">
                  <a16:creationId xmlns:a16="http://schemas.microsoft.com/office/drawing/2014/main" id="{4FCB97B5-1615-4685-BAF8-4AB415E04DA4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21" name="Hộp Văn bản 51">
              <a:extLst>
                <a:ext uri="{FF2B5EF4-FFF2-40B4-BE49-F238E27FC236}">
                  <a16:creationId xmlns:a16="http://schemas.microsoft.com/office/drawing/2014/main" id="{8C52C43A-C1A7-44EA-BF07-52DDD4B6B096}"/>
                </a:ext>
              </a:extLst>
            </p:cNvPr>
            <p:cNvSpPr txBox="1"/>
            <p:nvPr/>
          </p:nvSpPr>
          <p:spPr>
            <a:xfrm>
              <a:off x="2658587" y="1332862"/>
              <a:ext cx="61365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r>
                <a:rPr kumimoji="0" lang="vi-VN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/>
                  <a:cs typeface="Arial" panose="020B0604020202020204"/>
                  <a:sym typeface="Arial" panose="020B0604020202020204"/>
                </a:rPr>
                <a:t>c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" name="Nhóm 58">
            <a:extLst>
              <a:ext uri="{FF2B5EF4-FFF2-40B4-BE49-F238E27FC236}">
                <a16:creationId xmlns:a16="http://schemas.microsoft.com/office/drawing/2014/main" id="{86C2382C-B57F-493B-8ABF-7F5F4689661E}"/>
              </a:ext>
            </a:extLst>
          </p:cNvPr>
          <p:cNvGrpSpPr/>
          <p:nvPr/>
        </p:nvGrpSpPr>
        <p:grpSpPr>
          <a:xfrm>
            <a:off x="1511324" y="2943337"/>
            <a:ext cx="2680707" cy="777023"/>
            <a:chOff x="3579594" y="165100"/>
            <a:chExt cx="6516995" cy="1244167"/>
          </a:xfrm>
        </p:grpSpPr>
        <p:sp>
          <p:nvSpPr>
            <p:cNvPr id="23" name="Hình chữ nhật: Góc Tròn 61">
              <a:extLst>
                <a:ext uri="{FF2B5EF4-FFF2-40B4-BE49-F238E27FC236}">
                  <a16:creationId xmlns:a16="http://schemas.microsoft.com/office/drawing/2014/main" id="{9F7196F1-4DEF-4C32-AD62-AD0A25C6504D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24" name="Hộp Văn bản 62">
              <a:extLst>
                <a:ext uri="{FF2B5EF4-FFF2-40B4-BE49-F238E27FC236}">
                  <a16:creationId xmlns:a16="http://schemas.microsoft.com/office/drawing/2014/main" id="{8E02D569-1E00-4E84-AB07-5378C8DFC3A8}"/>
                </a:ext>
              </a:extLst>
            </p:cNvPr>
            <p:cNvSpPr txBox="1"/>
            <p:nvPr/>
          </p:nvSpPr>
          <p:spPr>
            <a:xfrm>
              <a:off x="3579594" y="207812"/>
              <a:ext cx="6516995" cy="11334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 panose="020B0604020202020204"/>
                  <a:sym typeface="Arial" panose="020B0604020202020204"/>
                </a:rPr>
                <a:t>302</a:t>
              </a:r>
            </a:p>
          </p:txBody>
        </p:sp>
      </p:grpSp>
      <p:grpSp>
        <p:nvGrpSpPr>
          <p:cNvPr id="25" name="Nhóm 77">
            <a:extLst>
              <a:ext uri="{FF2B5EF4-FFF2-40B4-BE49-F238E27FC236}">
                <a16:creationId xmlns:a16="http://schemas.microsoft.com/office/drawing/2014/main" id="{8AB3E1A6-D8C1-4F32-B7FA-4127E743967C}"/>
              </a:ext>
            </a:extLst>
          </p:cNvPr>
          <p:cNvGrpSpPr/>
          <p:nvPr/>
        </p:nvGrpSpPr>
        <p:grpSpPr>
          <a:xfrm>
            <a:off x="717999" y="2933508"/>
            <a:ext cx="785168" cy="910757"/>
            <a:chOff x="2566598" y="2696688"/>
            <a:chExt cx="807234" cy="830997"/>
          </a:xfrm>
        </p:grpSpPr>
        <p:sp>
          <p:nvSpPr>
            <p:cNvPr id="26" name="Hình Bầu dục 59">
              <a:extLst>
                <a:ext uri="{FF2B5EF4-FFF2-40B4-BE49-F238E27FC236}">
                  <a16:creationId xmlns:a16="http://schemas.microsoft.com/office/drawing/2014/main" id="{24424465-A1CA-4A11-885C-1E2D65869743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27" name="Hộp Văn bản 60">
              <a:extLst>
                <a:ext uri="{FF2B5EF4-FFF2-40B4-BE49-F238E27FC236}">
                  <a16:creationId xmlns:a16="http://schemas.microsoft.com/office/drawing/2014/main" id="{F67D5E64-CBB3-45AC-8CE1-48EEDFCFE0B5}"/>
                </a:ext>
              </a:extLst>
            </p:cNvPr>
            <p:cNvSpPr txBox="1"/>
            <p:nvPr/>
          </p:nvSpPr>
          <p:spPr>
            <a:xfrm>
              <a:off x="2693203" y="2696688"/>
              <a:ext cx="6136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/>
                  <a:cs typeface="Arial" panose="020B0604020202020204"/>
                  <a:sym typeface="Arial" panose="020B0604020202020204"/>
                </a:rPr>
                <a:t>B</a:t>
              </a:r>
            </a:p>
          </p:txBody>
        </p:sp>
      </p:grpSp>
      <p:grpSp>
        <p:nvGrpSpPr>
          <p:cNvPr id="28" name="Nhóm 64">
            <a:extLst>
              <a:ext uri="{FF2B5EF4-FFF2-40B4-BE49-F238E27FC236}">
                <a16:creationId xmlns:a16="http://schemas.microsoft.com/office/drawing/2014/main" id="{9FAFF7DF-07D2-4C9E-99DA-683520C7F109}"/>
              </a:ext>
            </a:extLst>
          </p:cNvPr>
          <p:cNvGrpSpPr/>
          <p:nvPr/>
        </p:nvGrpSpPr>
        <p:grpSpPr>
          <a:xfrm>
            <a:off x="1503167" y="1648408"/>
            <a:ext cx="2647233" cy="807234"/>
            <a:chOff x="3579594" y="165100"/>
            <a:chExt cx="6516995" cy="1244167"/>
          </a:xfrm>
        </p:grpSpPr>
        <p:sp>
          <p:nvSpPr>
            <p:cNvPr id="29" name="Hình chữ nhật: Góc Tròn 67">
              <a:extLst>
                <a:ext uri="{FF2B5EF4-FFF2-40B4-BE49-F238E27FC236}">
                  <a16:creationId xmlns:a16="http://schemas.microsoft.com/office/drawing/2014/main" id="{7A695571-5C51-411F-A65B-12E115CF0160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30" name="Hộp Văn bản 68">
              <a:extLst>
                <a:ext uri="{FF2B5EF4-FFF2-40B4-BE49-F238E27FC236}">
                  <a16:creationId xmlns:a16="http://schemas.microsoft.com/office/drawing/2014/main" id="{4FFBD9BC-A1DC-4C6A-9993-5D4CD70C1F35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1091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 panose="020B0604020202020204"/>
                  <a:sym typeface="Arial" panose="020B0604020202020204"/>
                </a:rPr>
                <a:t>203</a:t>
              </a:r>
            </a:p>
          </p:txBody>
        </p:sp>
      </p:grpSp>
      <p:grpSp>
        <p:nvGrpSpPr>
          <p:cNvPr id="31" name="Nhóm 78">
            <a:extLst>
              <a:ext uri="{FF2B5EF4-FFF2-40B4-BE49-F238E27FC236}">
                <a16:creationId xmlns:a16="http://schemas.microsoft.com/office/drawing/2014/main" id="{0ED91D15-4416-49C2-86B8-E18406CAF909}"/>
              </a:ext>
            </a:extLst>
          </p:cNvPr>
          <p:cNvGrpSpPr/>
          <p:nvPr/>
        </p:nvGrpSpPr>
        <p:grpSpPr>
          <a:xfrm>
            <a:off x="728865" y="1635065"/>
            <a:ext cx="807234" cy="831507"/>
            <a:chOff x="2550391" y="3987076"/>
            <a:chExt cx="807234" cy="758687"/>
          </a:xfrm>
        </p:grpSpPr>
        <p:sp>
          <p:nvSpPr>
            <p:cNvPr id="32" name="Hình Bầu dục 65">
              <a:extLst>
                <a:ext uri="{FF2B5EF4-FFF2-40B4-BE49-F238E27FC236}">
                  <a16:creationId xmlns:a16="http://schemas.microsoft.com/office/drawing/2014/main" id="{6C5E1CE8-8A5C-4C97-8FF0-1D62CCD62C8A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33" name="Hộp Văn bản 66">
              <a:extLst>
                <a:ext uri="{FF2B5EF4-FFF2-40B4-BE49-F238E27FC236}">
                  <a16:creationId xmlns:a16="http://schemas.microsoft.com/office/drawing/2014/main" id="{4552DC1C-270E-44AE-AB37-FABBCDB2E7DF}"/>
                </a:ext>
              </a:extLst>
            </p:cNvPr>
            <p:cNvSpPr txBox="1"/>
            <p:nvPr/>
          </p:nvSpPr>
          <p:spPr>
            <a:xfrm>
              <a:off x="2647183" y="3987076"/>
              <a:ext cx="613650" cy="758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r>
                <a:rPr kumimoji="0" lang="vi-VN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/>
                  <a:cs typeface="Arial" panose="020B0604020202020204"/>
                  <a:sym typeface="Arial" panose="020B0604020202020204"/>
                </a:rPr>
                <a:t>A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34" name="Picture 24">
            <a:extLst>
              <a:ext uri="{FF2B5EF4-FFF2-40B4-BE49-F238E27FC236}">
                <a16:creationId xmlns:a16="http://schemas.microsoft.com/office/drawing/2014/main" id="{3085ABB3-8F63-4E06-AC45-99ED0E6D9B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6056" y="1666057"/>
            <a:ext cx="843216" cy="807234"/>
          </a:xfrm>
          <a:prstGeom prst="rect">
            <a:avLst/>
          </a:prstGeom>
        </p:spPr>
      </p:pic>
      <p:pic>
        <p:nvPicPr>
          <p:cNvPr id="35" name="Picture 24">
            <a:extLst>
              <a:ext uri="{FF2B5EF4-FFF2-40B4-BE49-F238E27FC236}">
                <a16:creationId xmlns:a16="http://schemas.microsoft.com/office/drawing/2014/main" id="{8ABBC537-63C7-4F9E-9F3F-4491DFE9B7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167" y="2947900"/>
            <a:ext cx="841432" cy="807234"/>
          </a:xfrm>
          <a:prstGeom prst="rect">
            <a:avLst/>
          </a:prstGeom>
        </p:spPr>
      </p:pic>
      <p:pic>
        <p:nvPicPr>
          <p:cNvPr id="36" name="Picture 22">
            <a:extLst>
              <a:ext uri="{FF2B5EF4-FFF2-40B4-BE49-F238E27FC236}">
                <a16:creationId xmlns:a16="http://schemas.microsoft.com/office/drawing/2014/main" id="{36EEBD94-FE1F-4043-8B20-2BED7C5D46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622" y="1650823"/>
            <a:ext cx="856134" cy="852354"/>
          </a:xfrm>
          <a:prstGeom prst="rect">
            <a:avLst/>
          </a:prstGeom>
        </p:spPr>
      </p:pic>
      <p:sp>
        <p:nvSpPr>
          <p:cNvPr id="37" name="Hình chữ nhật: Góc Tròn 71">
            <a:extLst>
              <a:ext uri="{FF2B5EF4-FFF2-40B4-BE49-F238E27FC236}">
                <a16:creationId xmlns:a16="http://schemas.microsoft.com/office/drawing/2014/main" id="{E4EFDB54-1694-46BF-8EA3-1EC66C1482CA}"/>
              </a:ext>
            </a:extLst>
          </p:cNvPr>
          <p:cNvSpPr/>
          <p:nvPr/>
        </p:nvSpPr>
        <p:spPr>
          <a:xfrm>
            <a:off x="2131075" y="327841"/>
            <a:ext cx="4902200" cy="10541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B43F"/>
              </a:solidFill>
              <a:effectLst/>
              <a:uLnTx/>
              <a:uFillTx/>
              <a:latin typeface="Calibri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38" name="Nhóm 72">
            <a:extLst>
              <a:ext uri="{FF2B5EF4-FFF2-40B4-BE49-F238E27FC236}">
                <a16:creationId xmlns:a16="http://schemas.microsoft.com/office/drawing/2014/main" id="{E44AEB7B-801D-465F-A612-9071AC62033F}"/>
              </a:ext>
            </a:extLst>
          </p:cNvPr>
          <p:cNvGrpSpPr/>
          <p:nvPr/>
        </p:nvGrpSpPr>
        <p:grpSpPr>
          <a:xfrm>
            <a:off x="1503167" y="365059"/>
            <a:ext cx="6633639" cy="1130989"/>
            <a:chOff x="355600" y="215900"/>
            <a:chExt cx="5615850" cy="792866"/>
          </a:xfrm>
        </p:grpSpPr>
        <p:sp>
          <p:nvSpPr>
            <p:cNvPr id="39" name="Hình chữ nhật: Góc Tròn 73">
              <a:extLst>
                <a:ext uri="{FF2B5EF4-FFF2-40B4-BE49-F238E27FC236}">
                  <a16:creationId xmlns:a16="http://schemas.microsoft.com/office/drawing/2014/main" id="{593AEA5F-2659-48D7-9B6B-0AA76E9D2126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40" name="Hộp Văn bản 74">
              <a:extLst>
                <a:ext uri="{FF2B5EF4-FFF2-40B4-BE49-F238E27FC236}">
                  <a16:creationId xmlns:a16="http://schemas.microsoft.com/office/drawing/2014/main" id="{74909433-351A-48DF-9CB1-40D9F1452CE3}"/>
                </a:ext>
              </a:extLst>
            </p:cNvPr>
            <p:cNvSpPr txBox="1"/>
            <p:nvPr/>
          </p:nvSpPr>
          <p:spPr>
            <a:xfrm>
              <a:off x="498777" y="347918"/>
              <a:ext cx="5472673" cy="453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latin typeface="Calibri"/>
                  <a:cs typeface="Arial" panose="020B0604020202020204"/>
                  <a:sym typeface="Arial" panose="020B0604020202020204"/>
                </a:rPr>
                <a:t>Câu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latin typeface="Calibri"/>
                  <a:cs typeface="Arial" panose="020B0604020202020204"/>
                  <a:sym typeface="Arial" panose="020B0604020202020204"/>
                </a:rPr>
                <a:t> 1: </a:t>
              </a:r>
              <a:r>
                <a:rPr lang="en-US" sz="3600" b="1" dirty="0" err="1">
                  <a:solidFill>
                    <a:schemeClr val="tx2">
                      <a:lumMod val="50000"/>
                    </a:schemeClr>
                  </a:solidFill>
                  <a:latin typeface="Calibri"/>
                </a:rPr>
                <a:t>Viết</a:t>
              </a:r>
              <a:r>
                <a:rPr lang="en-US" sz="3600" b="1" dirty="0">
                  <a:solidFill>
                    <a:schemeClr val="tx2">
                      <a:lumMod val="50000"/>
                    </a:schemeClr>
                  </a:solidFill>
                  <a:latin typeface="Calibri"/>
                </a:rPr>
                <a:t> </a:t>
              </a:r>
              <a:r>
                <a:rPr lang="en-US" sz="3600" b="1" dirty="0" err="1">
                  <a:solidFill>
                    <a:schemeClr val="tx2">
                      <a:lumMod val="50000"/>
                    </a:schemeClr>
                  </a:solidFill>
                  <a:latin typeface="Calibri"/>
                </a:rPr>
                <a:t>số</a:t>
              </a:r>
              <a:r>
                <a:rPr lang="en-US" sz="3600" b="1" dirty="0">
                  <a:solidFill>
                    <a:schemeClr val="tx2">
                      <a:lumMod val="50000"/>
                    </a:schemeClr>
                  </a:solidFill>
                  <a:latin typeface="Calibri"/>
                </a:rPr>
                <a:t> h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latin typeface="Calibri"/>
                  <a:cs typeface="Arial" panose="020B0604020202020204"/>
                  <a:sym typeface="Arial" panose="020B0604020202020204"/>
                </a:rPr>
                <a:t>ai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latin typeface="Calibri"/>
                  <a:cs typeface="Arial" panose="020B0604020202020204"/>
                  <a:sym typeface="Arial" panose="020B0604020202020204"/>
                </a:rPr>
                <a:t>trăm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latin typeface="Calibri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latin typeface="Calibri"/>
                  <a:cs typeface="Arial" panose="020B0604020202020204"/>
                  <a:sym typeface="Arial" panose="020B0604020202020204"/>
                </a:rPr>
                <a:t>linh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latin typeface="Calibri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latin typeface="Calibri"/>
                  <a:cs typeface="Arial" panose="020B0604020202020204"/>
                  <a:sym typeface="Arial" panose="020B0604020202020204"/>
                </a:rPr>
                <a:t>ba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latin typeface="Calibri"/>
                  <a:cs typeface="Arial" panose="020B0604020202020204"/>
                  <a:sym typeface="Arial" panose="020B0604020202020204"/>
                </a:rPr>
                <a:t>:</a:t>
              </a:r>
            </a:p>
          </p:txBody>
        </p:sp>
        <p:sp>
          <p:nvSpPr>
            <p:cNvPr id="41" name="Hình chữ nhật: Góc Tròn 75">
              <a:extLst>
                <a:ext uri="{FF2B5EF4-FFF2-40B4-BE49-F238E27FC236}">
                  <a16:creationId xmlns:a16="http://schemas.microsoft.com/office/drawing/2014/main" id="{1253E6CC-3AEA-48FC-8D04-0B7C8BAC10C4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panose="020B0604020202020204"/>
              </a:endParaRPr>
            </a:p>
          </p:txBody>
        </p:sp>
      </p:grpSp>
      <p:pic>
        <p:nvPicPr>
          <p:cNvPr id="42" name="Picture 5">
            <a:extLst>
              <a:ext uri="{FF2B5EF4-FFF2-40B4-BE49-F238E27FC236}">
                <a16:creationId xmlns:a16="http://schemas.microsoft.com/office/drawing/2014/main" id="{606D94E1-D474-4043-A8CE-D9B8344DFF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7988433" y="172867"/>
            <a:ext cx="1155567" cy="844613"/>
          </a:xfrm>
          <a:prstGeom prst="rect">
            <a:avLst/>
          </a:prstGeom>
        </p:spPr>
      </p:pic>
      <p:grpSp>
        <p:nvGrpSpPr>
          <p:cNvPr id="43" name="Nhóm 41">
            <a:extLst>
              <a:ext uri="{FF2B5EF4-FFF2-40B4-BE49-F238E27FC236}">
                <a16:creationId xmlns:a16="http://schemas.microsoft.com/office/drawing/2014/main" id="{53611C37-75D9-4E86-9B39-F3111746C91A}"/>
              </a:ext>
            </a:extLst>
          </p:cNvPr>
          <p:cNvGrpSpPr/>
          <p:nvPr/>
        </p:nvGrpSpPr>
        <p:grpSpPr>
          <a:xfrm>
            <a:off x="5830508" y="3020573"/>
            <a:ext cx="2680707" cy="777023"/>
            <a:chOff x="3579594" y="165100"/>
            <a:chExt cx="6516994" cy="1244167"/>
          </a:xfrm>
        </p:grpSpPr>
        <p:sp>
          <p:nvSpPr>
            <p:cNvPr id="44" name="Hình chữ nhật: Góc Tròn 42">
              <a:extLst>
                <a:ext uri="{FF2B5EF4-FFF2-40B4-BE49-F238E27FC236}">
                  <a16:creationId xmlns:a16="http://schemas.microsoft.com/office/drawing/2014/main" id="{91868DDD-C08C-46ED-975F-7C3F3CF431F8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45" name="Hộp Văn bản 45">
              <a:extLst>
                <a:ext uri="{FF2B5EF4-FFF2-40B4-BE49-F238E27FC236}">
                  <a16:creationId xmlns:a16="http://schemas.microsoft.com/office/drawing/2014/main" id="{B1D645AE-12FF-4D9B-A55B-AAC529DC9BB3}"/>
                </a:ext>
              </a:extLst>
            </p:cNvPr>
            <p:cNvSpPr txBox="1"/>
            <p:nvPr/>
          </p:nvSpPr>
          <p:spPr>
            <a:xfrm>
              <a:off x="3579594" y="207812"/>
              <a:ext cx="6516994" cy="11334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 panose="020B0604020202020204"/>
                  <a:sym typeface="Arial" panose="020B0604020202020204"/>
                </a:rPr>
                <a:t>320</a:t>
              </a:r>
            </a:p>
          </p:txBody>
        </p:sp>
      </p:grpSp>
      <p:grpSp>
        <p:nvGrpSpPr>
          <p:cNvPr id="46" name="Nhóm 46">
            <a:extLst>
              <a:ext uri="{FF2B5EF4-FFF2-40B4-BE49-F238E27FC236}">
                <a16:creationId xmlns:a16="http://schemas.microsoft.com/office/drawing/2014/main" id="{B4866306-A977-4B91-98C8-A8E07034ABF7}"/>
              </a:ext>
            </a:extLst>
          </p:cNvPr>
          <p:cNvGrpSpPr/>
          <p:nvPr/>
        </p:nvGrpSpPr>
        <p:grpSpPr>
          <a:xfrm>
            <a:off x="5067820" y="2994106"/>
            <a:ext cx="807234" cy="830997"/>
            <a:chOff x="2566598" y="2694550"/>
            <a:chExt cx="807234" cy="758222"/>
          </a:xfrm>
        </p:grpSpPr>
        <p:sp>
          <p:nvSpPr>
            <p:cNvPr id="47" name="Hình Bầu dục 47">
              <a:extLst>
                <a:ext uri="{FF2B5EF4-FFF2-40B4-BE49-F238E27FC236}">
                  <a16:creationId xmlns:a16="http://schemas.microsoft.com/office/drawing/2014/main" id="{D3799E0C-BFCE-4D7B-94D3-5F41D3C89496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48" name="Hộp Văn bản 48">
              <a:extLst>
                <a:ext uri="{FF2B5EF4-FFF2-40B4-BE49-F238E27FC236}">
                  <a16:creationId xmlns:a16="http://schemas.microsoft.com/office/drawing/2014/main" id="{BCA4D5FB-E282-4F35-B542-DFD8B82AFA47}"/>
                </a:ext>
              </a:extLst>
            </p:cNvPr>
            <p:cNvSpPr txBox="1"/>
            <p:nvPr/>
          </p:nvSpPr>
          <p:spPr>
            <a:xfrm>
              <a:off x="2696322" y="2694550"/>
              <a:ext cx="613650" cy="758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r>
                <a:rPr kumimoji="0" lang="vi-VN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/>
                  <a:cs typeface="Arial" panose="020B0604020202020204"/>
                  <a:sym typeface="Arial" panose="020B0604020202020204"/>
                </a:rPr>
                <a:t>D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49" name="Picture 24">
            <a:extLst>
              <a:ext uri="{FF2B5EF4-FFF2-40B4-BE49-F238E27FC236}">
                <a16:creationId xmlns:a16="http://schemas.microsoft.com/office/drawing/2014/main" id="{6EA186AF-6CAE-444E-A322-3B4EA7CFF7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3795" y="2993583"/>
            <a:ext cx="841432" cy="807234"/>
          </a:xfrm>
          <a:prstGeom prst="rect">
            <a:avLst/>
          </a:prstGeom>
        </p:spPr>
      </p:pic>
      <p:pic>
        <p:nvPicPr>
          <p:cNvPr id="50" name="Hình ảnh 50">
            <a:hlinkClick r:id="rId9" action="ppaction://hlinksldjump"/>
            <a:extLst>
              <a:ext uri="{FF2B5EF4-FFF2-40B4-BE49-F238E27FC236}">
                <a16:creationId xmlns:a16="http://schemas.microsoft.com/office/drawing/2014/main" id="{0D05C042-AF1D-481A-B65A-C08FA8F849F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54376" r="48989"/>
          <a:stretch>
            <a:fillRect/>
          </a:stretch>
        </p:blipFill>
        <p:spPr>
          <a:xfrm>
            <a:off x="3360800" y="3340166"/>
            <a:ext cx="2236653" cy="2000448"/>
          </a:xfrm>
          <a:prstGeom prst="rect">
            <a:avLst/>
          </a:prstGeom>
        </p:spPr>
      </p:pic>
      <p:pic>
        <p:nvPicPr>
          <p:cNvPr id="51" name="Picture 5">
            <a:extLst>
              <a:ext uri="{FF2B5EF4-FFF2-40B4-BE49-F238E27FC236}">
                <a16:creationId xmlns:a16="http://schemas.microsoft.com/office/drawing/2014/main" id="{EBAB830E-6964-49E6-AF88-0E9403B31A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3458932" y="3513979"/>
            <a:ext cx="2006265" cy="1466395"/>
          </a:xfrm>
          <a:prstGeom prst="rect">
            <a:avLst/>
          </a:prstGeom>
        </p:spPr>
      </p:pic>
      <p:pic>
        <p:nvPicPr>
          <p:cNvPr id="52" name="Picture 5">
            <a:extLst>
              <a:ext uri="{FF2B5EF4-FFF2-40B4-BE49-F238E27FC236}">
                <a16:creationId xmlns:a16="http://schemas.microsoft.com/office/drawing/2014/main" id="{A8CC4284-B494-44A3-B402-89964B1E7A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3451722" y="3513978"/>
            <a:ext cx="2006265" cy="1466395"/>
          </a:xfrm>
          <a:prstGeom prst="rect">
            <a:avLst/>
          </a:prstGeom>
        </p:spPr>
      </p:pic>
      <p:pic>
        <p:nvPicPr>
          <p:cNvPr id="53" name="Picture 5">
            <a:extLst>
              <a:ext uri="{FF2B5EF4-FFF2-40B4-BE49-F238E27FC236}">
                <a16:creationId xmlns:a16="http://schemas.microsoft.com/office/drawing/2014/main" id="{FFFAC56C-0D06-415D-A892-245CA80834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3452692" y="3514501"/>
            <a:ext cx="2006265" cy="1466395"/>
          </a:xfrm>
          <a:prstGeom prst="rect">
            <a:avLst/>
          </a:prstGeom>
        </p:spPr>
      </p:pic>
      <p:pic>
        <p:nvPicPr>
          <p:cNvPr id="54" name="Picture 2" descr="Happy Flower Sticker by Elsa Isabella for iOS &amp; Android | GIPHY">
            <a:extLst>
              <a:ext uri="{FF2B5EF4-FFF2-40B4-BE49-F238E27FC236}">
                <a16:creationId xmlns:a16="http://schemas.microsoft.com/office/drawing/2014/main" id="{201D2300-4B62-495C-8101-E9A074B1D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975" y="1381941"/>
            <a:ext cx="1388694" cy="1388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9104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4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5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000"/>
                            </p:stCondLst>
                            <p:childTnLst>
                              <p:par>
                                <p:cTn id="16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555;p27">
            <a:extLst>
              <a:ext uri="{FF2B5EF4-FFF2-40B4-BE49-F238E27FC236}">
                <a16:creationId xmlns:a16="http://schemas.microsoft.com/office/drawing/2014/main" id="{A4BFE0D8-C3F3-4517-A26F-85AA7E4196CA}"/>
              </a:ext>
            </a:extLst>
          </p:cNvPr>
          <p:cNvSpPr/>
          <p:nvPr/>
        </p:nvSpPr>
        <p:spPr>
          <a:xfrm>
            <a:off x="317500" y="292119"/>
            <a:ext cx="8470900" cy="4678514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" name="Nhóm 31">
            <a:extLst>
              <a:ext uri="{FF2B5EF4-FFF2-40B4-BE49-F238E27FC236}">
                <a16:creationId xmlns:a16="http://schemas.microsoft.com/office/drawing/2014/main" id="{65D63E59-6F0C-432E-B542-6F4447B709C4}"/>
              </a:ext>
            </a:extLst>
          </p:cNvPr>
          <p:cNvGrpSpPr/>
          <p:nvPr/>
        </p:nvGrpSpPr>
        <p:grpSpPr>
          <a:xfrm>
            <a:off x="1539936" y="1903574"/>
            <a:ext cx="2690491" cy="776557"/>
            <a:chOff x="3610331" y="165100"/>
            <a:chExt cx="6516995" cy="776557"/>
          </a:xfrm>
        </p:grpSpPr>
        <p:sp>
          <p:nvSpPr>
            <p:cNvPr id="56" name="Hình chữ nhật: Góc Tròn 32">
              <a:extLst>
                <a:ext uri="{FF2B5EF4-FFF2-40B4-BE49-F238E27FC236}">
                  <a16:creationId xmlns:a16="http://schemas.microsoft.com/office/drawing/2014/main" id="{1D38BBE0-A7A4-4933-A265-2104FAC8F0A9}"/>
                </a:ext>
              </a:extLst>
            </p:cNvPr>
            <p:cNvSpPr/>
            <p:nvPr/>
          </p:nvSpPr>
          <p:spPr>
            <a:xfrm>
              <a:off x="3947612" y="165100"/>
              <a:ext cx="5842438" cy="776557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Hộp Văn bản 33">
              <a:extLst>
                <a:ext uri="{FF2B5EF4-FFF2-40B4-BE49-F238E27FC236}">
                  <a16:creationId xmlns:a16="http://schemas.microsoft.com/office/drawing/2014/main" id="{67D3D6E1-9A43-4FD9-B485-525AA9C7D384}"/>
                </a:ext>
              </a:extLst>
            </p:cNvPr>
            <p:cNvSpPr txBox="1"/>
            <p:nvPr/>
          </p:nvSpPr>
          <p:spPr>
            <a:xfrm>
              <a:off x="3610331" y="211479"/>
              <a:ext cx="65169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60</a:t>
              </a:r>
            </a:p>
          </p:txBody>
        </p:sp>
      </p:grpSp>
      <p:grpSp>
        <p:nvGrpSpPr>
          <p:cNvPr id="58" name="Nhóm 76">
            <a:extLst>
              <a:ext uri="{FF2B5EF4-FFF2-40B4-BE49-F238E27FC236}">
                <a16:creationId xmlns:a16="http://schemas.microsoft.com/office/drawing/2014/main" id="{19FD60B1-A38E-49D0-A9CE-0A43706A283B}"/>
              </a:ext>
            </a:extLst>
          </p:cNvPr>
          <p:cNvGrpSpPr/>
          <p:nvPr/>
        </p:nvGrpSpPr>
        <p:grpSpPr>
          <a:xfrm>
            <a:off x="829494" y="1949276"/>
            <a:ext cx="730150" cy="769441"/>
            <a:chOff x="2572485" y="1544816"/>
            <a:chExt cx="807234" cy="769441"/>
          </a:xfrm>
        </p:grpSpPr>
        <p:sp>
          <p:nvSpPr>
            <p:cNvPr id="59" name="Hình Bầu dục 55">
              <a:extLst>
                <a:ext uri="{FF2B5EF4-FFF2-40B4-BE49-F238E27FC236}">
                  <a16:creationId xmlns:a16="http://schemas.microsoft.com/office/drawing/2014/main" id="{BF1B3676-02E3-419F-8B55-80346F66E05D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Hộp Văn bản 51">
              <a:extLst>
                <a:ext uri="{FF2B5EF4-FFF2-40B4-BE49-F238E27FC236}">
                  <a16:creationId xmlns:a16="http://schemas.microsoft.com/office/drawing/2014/main" id="{45D559E0-806D-4C21-B78A-EB947DD91015}"/>
                </a:ext>
              </a:extLst>
            </p:cNvPr>
            <p:cNvSpPr txBox="1"/>
            <p:nvPr/>
          </p:nvSpPr>
          <p:spPr>
            <a:xfrm>
              <a:off x="2672591" y="1544816"/>
              <a:ext cx="6136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/>
                </a:rPr>
                <a:t>A</a:t>
              </a:r>
            </a:p>
          </p:txBody>
        </p:sp>
      </p:grpSp>
      <p:grpSp>
        <p:nvGrpSpPr>
          <p:cNvPr id="61" name="Nhóm 58">
            <a:extLst>
              <a:ext uri="{FF2B5EF4-FFF2-40B4-BE49-F238E27FC236}">
                <a16:creationId xmlns:a16="http://schemas.microsoft.com/office/drawing/2014/main" id="{8CC7AAB8-C974-4EBA-82DC-D9414B36AC2C}"/>
              </a:ext>
            </a:extLst>
          </p:cNvPr>
          <p:cNvGrpSpPr/>
          <p:nvPr/>
        </p:nvGrpSpPr>
        <p:grpSpPr>
          <a:xfrm>
            <a:off x="5807794" y="1899246"/>
            <a:ext cx="2680707" cy="777023"/>
            <a:chOff x="3579594" y="165100"/>
            <a:chExt cx="6516995" cy="1244167"/>
          </a:xfrm>
        </p:grpSpPr>
        <p:sp>
          <p:nvSpPr>
            <p:cNvPr id="62" name="Hình chữ nhật: Góc Tròn 61">
              <a:extLst>
                <a:ext uri="{FF2B5EF4-FFF2-40B4-BE49-F238E27FC236}">
                  <a16:creationId xmlns:a16="http://schemas.microsoft.com/office/drawing/2014/main" id="{F583B47F-5F8D-4A5D-8778-647BAAE2FF85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id="{8D5750FD-C8C0-4493-9C14-38BC3D200C04}"/>
                </a:ext>
              </a:extLst>
            </p:cNvPr>
            <p:cNvSpPr txBox="1"/>
            <p:nvPr/>
          </p:nvSpPr>
          <p:spPr>
            <a:xfrm>
              <a:off x="3579594" y="207812"/>
              <a:ext cx="6516995" cy="11334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85</a:t>
              </a:r>
            </a:p>
          </p:txBody>
        </p:sp>
      </p:grpSp>
      <p:grpSp>
        <p:nvGrpSpPr>
          <p:cNvPr id="64" name="Nhóm 77">
            <a:extLst>
              <a:ext uri="{FF2B5EF4-FFF2-40B4-BE49-F238E27FC236}">
                <a16:creationId xmlns:a16="http://schemas.microsoft.com/office/drawing/2014/main" id="{BAF383A9-94C8-4D8F-BA4C-A0B04E925C32}"/>
              </a:ext>
            </a:extLst>
          </p:cNvPr>
          <p:cNvGrpSpPr/>
          <p:nvPr/>
        </p:nvGrpSpPr>
        <p:grpSpPr>
          <a:xfrm>
            <a:off x="5098692" y="1762266"/>
            <a:ext cx="760348" cy="1107996"/>
            <a:chOff x="2566598" y="2506307"/>
            <a:chExt cx="807234" cy="1010963"/>
          </a:xfrm>
        </p:grpSpPr>
        <p:sp>
          <p:nvSpPr>
            <p:cNvPr id="65" name="Hình Bầu dục 59">
              <a:extLst>
                <a:ext uri="{FF2B5EF4-FFF2-40B4-BE49-F238E27FC236}">
                  <a16:creationId xmlns:a16="http://schemas.microsoft.com/office/drawing/2014/main" id="{64113192-0858-433C-942C-F8E8D8062BBC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Hộp Văn bản 60">
              <a:extLst>
                <a:ext uri="{FF2B5EF4-FFF2-40B4-BE49-F238E27FC236}">
                  <a16:creationId xmlns:a16="http://schemas.microsoft.com/office/drawing/2014/main" id="{220DC068-1A44-455D-B3B3-61B98ADB82E9}"/>
                </a:ext>
              </a:extLst>
            </p:cNvPr>
            <p:cNvSpPr txBox="1"/>
            <p:nvPr/>
          </p:nvSpPr>
          <p:spPr>
            <a:xfrm>
              <a:off x="2662169" y="2506307"/>
              <a:ext cx="613650" cy="10109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/>
                </a:rPr>
                <a:t>c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grpSp>
        <p:nvGrpSpPr>
          <p:cNvPr id="67" name="Nhóm 64">
            <a:extLst>
              <a:ext uri="{FF2B5EF4-FFF2-40B4-BE49-F238E27FC236}">
                <a16:creationId xmlns:a16="http://schemas.microsoft.com/office/drawing/2014/main" id="{B793C795-B4EE-4C64-91EB-D68C2ABEEA4D}"/>
              </a:ext>
            </a:extLst>
          </p:cNvPr>
          <p:cNvGrpSpPr/>
          <p:nvPr/>
        </p:nvGrpSpPr>
        <p:grpSpPr>
          <a:xfrm>
            <a:off x="1562616" y="2977418"/>
            <a:ext cx="2647233" cy="807234"/>
            <a:chOff x="3579594" y="165100"/>
            <a:chExt cx="6516995" cy="1244167"/>
          </a:xfrm>
        </p:grpSpPr>
        <p:sp>
          <p:nvSpPr>
            <p:cNvPr id="68" name="Hình chữ nhật: Góc Tròn 67">
              <a:extLst>
                <a:ext uri="{FF2B5EF4-FFF2-40B4-BE49-F238E27FC236}">
                  <a16:creationId xmlns:a16="http://schemas.microsoft.com/office/drawing/2014/main" id="{958E325B-6928-4503-B92B-E45858465A5F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Hộp Văn bản 68">
              <a:extLst>
                <a:ext uri="{FF2B5EF4-FFF2-40B4-BE49-F238E27FC236}">
                  <a16:creationId xmlns:a16="http://schemas.microsoft.com/office/drawing/2014/main" id="{FDC90CF7-D44B-46E4-940C-2EEDFBA11A0D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1091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75</a:t>
              </a:r>
            </a:p>
          </p:txBody>
        </p:sp>
      </p:grpSp>
      <p:grpSp>
        <p:nvGrpSpPr>
          <p:cNvPr id="70" name="Nhóm 78">
            <a:extLst>
              <a:ext uri="{FF2B5EF4-FFF2-40B4-BE49-F238E27FC236}">
                <a16:creationId xmlns:a16="http://schemas.microsoft.com/office/drawing/2014/main" id="{8441D04F-6CD6-4E05-B7F9-64B780241439}"/>
              </a:ext>
            </a:extLst>
          </p:cNvPr>
          <p:cNvGrpSpPr/>
          <p:nvPr/>
        </p:nvGrpSpPr>
        <p:grpSpPr>
          <a:xfrm>
            <a:off x="805989" y="2953566"/>
            <a:ext cx="807234" cy="841780"/>
            <a:chOff x="2550391" y="3977702"/>
            <a:chExt cx="807234" cy="768061"/>
          </a:xfrm>
        </p:grpSpPr>
        <p:sp>
          <p:nvSpPr>
            <p:cNvPr id="71" name="Hình Bầu dục 65">
              <a:extLst>
                <a:ext uri="{FF2B5EF4-FFF2-40B4-BE49-F238E27FC236}">
                  <a16:creationId xmlns:a16="http://schemas.microsoft.com/office/drawing/2014/main" id="{4C302298-552A-467F-83D4-59601F8B5993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Hộp Văn bản 66">
              <a:extLst>
                <a:ext uri="{FF2B5EF4-FFF2-40B4-BE49-F238E27FC236}">
                  <a16:creationId xmlns:a16="http://schemas.microsoft.com/office/drawing/2014/main" id="{99AFA01C-C7E7-4920-A2E6-02A44F489F40}"/>
                </a:ext>
              </a:extLst>
            </p:cNvPr>
            <p:cNvSpPr txBox="1"/>
            <p:nvPr/>
          </p:nvSpPr>
          <p:spPr>
            <a:xfrm>
              <a:off x="2647183" y="3977702"/>
              <a:ext cx="613650" cy="758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/>
                </a:rPr>
                <a:t>B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pic>
        <p:nvPicPr>
          <p:cNvPr id="73" name="Picture 24">
            <a:extLst>
              <a:ext uri="{FF2B5EF4-FFF2-40B4-BE49-F238E27FC236}">
                <a16:creationId xmlns:a16="http://schemas.microsoft.com/office/drawing/2014/main" id="{E916F90B-C891-4504-94C7-48DF2F8819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203" y="1931668"/>
            <a:ext cx="843216" cy="807234"/>
          </a:xfrm>
          <a:prstGeom prst="rect">
            <a:avLst/>
          </a:prstGeom>
        </p:spPr>
      </p:pic>
      <p:pic>
        <p:nvPicPr>
          <p:cNvPr id="74" name="Picture 24">
            <a:extLst>
              <a:ext uri="{FF2B5EF4-FFF2-40B4-BE49-F238E27FC236}">
                <a16:creationId xmlns:a16="http://schemas.microsoft.com/office/drawing/2014/main" id="{4E9DEE7A-4B8E-4048-954C-AB9C8E1CB0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2817" y="2012783"/>
            <a:ext cx="841432" cy="807234"/>
          </a:xfrm>
          <a:prstGeom prst="rect">
            <a:avLst/>
          </a:prstGeom>
        </p:spPr>
      </p:pic>
      <p:pic>
        <p:nvPicPr>
          <p:cNvPr id="75" name="Picture 22">
            <a:extLst>
              <a:ext uri="{FF2B5EF4-FFF2-40B4-BE49-F238E27FC236}">
                <a16:creationId xmlns:a16="http://schemas.microsoft.com/office/drawing/2014/main" id="{4162922E-1A39-4D12-9923-A06A7A5A54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992" y="3005122"/>
            <a:ext cx="848277" cy="801304"/>
          </a:xfrm>
          <a:prstGeom prst="rect">
            <a:avLst/>
          </a:prstGeom>
        </p:spPr>
      </p:pic>
      <p:sp>
        <p:nvSpPr>
          <p:cNvPr id="76" name="Hình chữ nhật: Góc Tròn 71">
            <a:extLst>
              <a:ext uri="{FF2B5EF4-FFF2-40B4-BE49-F238E27FC236}">
                <a16:creationId xmlns:a16="http://schemas.microsoft.com/office/drawing/2014/main" id="{CFD925A1-A429-4E6A-9C15-91C0E995EA46}"/>
              </a:ext>
            </a:extLst>
          </p:cNvPr>
          <p:cNvSpPr/>
          <p:nvPr/>
        </p:nvSpPr>
        <p:spPr>
          <a:xfrm>
            <a:off x="2131075" y="327841"/>
            <a:ext cx="4902200" cy="1054100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B43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7" name="Nhóm 72">
            <a:extLst>
              <a:ext uri="{FF2B5EF4-FFF2-40B4-BE49-F238E27FC236}">
                <a16:creationId xmlns:a16="http://schemas.microsoft.com/office/drawing/2014/main" id="{8E177218-4334-43EE-B335-567BCD8EF696}"/>
              </a:ext>
            </a:extLst>
          </p:cNvPr>
          <p:cNvGrpSpPr/>
          <p:nvPr/>
        </p:nvGrpSpPr>
        <p:grpSpPr>
          <a:xfrm>
            <a:off x="942733" y="379441"/>
            <a:ext cx="6333627" cy="1408488"/>
            <a:chOff x="355600" y="215900"/>
            <a:chExt cx="5511800" cy="792866"/>
          </a:xfrm>
        </p:grpSpPr>
        <p:sp>
          <p:nvSpPr>
            <p:cNvPr id="78" name="Hình chữ nhật: Góc Tròn 73">
              <a:extLst>
                <a:ext uri="{FF2B5EF4-FFF2-40B4-BE49-F238E27FC236}">
                  <a16:creationId xmlns:a16="http://schemas.microsoft.com/office/drawing/2014/main" id="{2F8D764D-0C1E-4ED9-B9F8-E0C58C0D6FFD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solidFill>
              <a:srgbClr val="FFB43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Hộp Văn bản 74">
              <a:extLst>
                <a:ext uri="{FF2B5EF4-FFF2-40B4-BE49-F238E27FC236}">
                  <a16:creationId xmlns:a16="http://schemas.microsoft.com/office/drawing/2014/main" id="{047CF9F5-2429-416A-92B4-C8DED318489C}"/>
                </a:ext>
              </a:extLst>
            </p:cNvPr>
            <p:cNvSpPr txBox="1"/>
            <p:nvPr/>
          </p:nvSpPr>
          <p:spPr>
            <a:xfrm>
              <a:off x="555593" y="241851"/>
              <a:ext cx="5225446" cy="744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C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âu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2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: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Viết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tiếp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vào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chố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trống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: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55, 65, …</a:t>
              </a:r>
            </a:p>
          </p:txBody>
        </p:sp>
        <p:sp>
          <p:nvSpPr>
            <p:cNvPr id="80" name="Hình chữ nhật: Góc Tròn 75">
              <a:extLst>
                <a:ext uri="{FF2B5EF4-FFF2-40B4-BE49-F238E27FC236}">
                  <a16:creationId xmlns:a16="http://schemas.microsoft.com/office/drawing/2014/main" id="{763953D6-0ECB-416A-BAD1-03BA75AF73CF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 cap="flat" cmpd="sng" algn="ctr">
              <a:solidFill>
                <a:srgbClr val="FFFFFF"/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81" name="Hình ảnh 43">
            <a:hlinkClick r:id="rId7" action="ppaction://hlinksldjump"/>
            <a:extLst>
              <a:ext uri="{FF2B5EF4-FFF2-40B4-BE49-F238E27FC236}">
                <a16:creationId xmlns:a16="http://schemas.microsoft.com/office/drawing/2014/main" id="{D2379C2A-EA40-41DA-986D-DBB398B835A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4376" r="48989"/>
          <a:stretch>
            <a:fillRect/>
          </a:stretch>
        </p:blipFill>
        <p:spPr>
          <a:xfrm>
            <a:off x="6830045" y="130434"/>
            <a:ext cx="1278476" cy="1143461"/>
          </a:xfrm>
          <a:prstGeom prst="rect">
            <a:avLst/>
          </a:prstGeom>
        </p:spPr>
      </p:pic>
      <p:pic>
        <p:nvPicPr>
          <p:cNvPr id="82" name="Picture 5">
            <a:extLst>
              <a:ext uri="{FF2B5EF4-FFF2-40B4-BE49-F238E27FC236}">
                <a16:creationId xmlns:a16="http://schemas.microsoft.com/office/drawing/2014/main" id="{A3673B83-743A-4DC2-9572-CF04C9E3E5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7989869" y="212684"/>
            <a:ext cx="1155567" cy="844613"/>
          </a:xfrm>
          <a:prstGeom prst="rect">
            <a:avLst/>
          </a:prstGeom>
        </p:spPr>
      </p:pic>
      <p:grpSp>
        <p:nvGrpSpPr>
          <p:cNvPr id="83" name="Nhóm 41">
            <a:extLst>
              <a:ext uri="{FF2B5EF4-FFF2-40B4-BE49-F238E27FC236}">
                <a16:creationId xmlns:a16="http://schemas.microsoft.com/office/drawing/2014/main" id="{37EC405E-39DB-4370-8DD2-BC5A9F8DDBBC}"/>
              </a:ext>
            </a:extLst>
          </p:cNvPr>
          <p:cNvGrpSpPr/>
          <p:nvPr/>
        </p:nvGrpSpPr>
        <p:grpSpPr>
          <a:xfrm>
            <a:off x="5815025" y="3037790"/>
            <a:ext cx="2680707" cy="777023"/>
            <a:chOff x="3579594" y="165100"/>
            <a:chExt cx="6516995" cy="1244167"/>
          </a:xfrm>
        </p:grpSpPr>
        <p:sp>
          <p:nvSpPr>
            <p:cNvPr id="84" name="Hình chữ nhật: Góc Tròn 42">
              <a:extLst>
                <a:ext uri="{FF2B5EF4-FFF2-40B4-BE49-F238E27FC236}">
                  <a16:creationId xmlns:a16="http://schemas.microsoft.com/office/drawing/2014/main" id="{C9A6903B-7AF7-4E99-B67E-A0C20BF4AE92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" name="Hộp Văn bản 45">
              <a:extLst>
                <a:ext uri="{FF2B5EF4-FFF2-40B4-BE49-F238E27FC236}">
                  <a16:creationId xmlns:a16="http://schemas.microsoft.com/office/drawing/2014/main" id="{C319B56A-1025-4470-B753-195E2365BEE4}"/>
                </a:ext>
              </a:extLst>
            </p:cNvPr>
            <p:cNvSpPr txBox="1"/>
            <p:nvPr/>
          </p:nvSpPr>
          <p:spPr>
            <a:xfrm>
              <a:off x="3579594" y="207812"/>
              <a:ext cx="6516995" cy="11334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65</a:t>
              </a:r>
            </a:p>
          </p:txBody>
        </p:sp>
      </p:grpSp>
      <p:grpSp>
        <p:nvGrpSpPr>
          <p:cNvPr id="86" name="Nhóm 46">
            <a:extLst>
              <a:ext uri="{FF2B5EF4-FFF2-40B4-BE49-F238E27FC236}">
                <a16:creationId xmlns:a16="http://schemas.microsoft.com/office/drawing/2014/main" id="{AF35FC22-4C90-4A96-AD1D-C2B7D2D4BCAE}"/>
              </a:ext>
            </a:extLst>
          </p:cNvPr>
          <p:cNvGrpSpPr/>
          <p:nvPr/>
        </p:nvGrpSpPr>
        <p:grpSpPr>
          <a:xfrm>
            <a:off x="5074099" y="3001028"/>
            <a:ext cx="807234" cy="830997"/>
            <a:chOff x="2566598" y="2695170"/>
            <a:chExt cx="807234" cy="758222"/>
          </a:xfrm>
        </p:grpSpPr>
        <p:sp>
          <p:nvSpPr>
            <p:cNvPr id="87" name="Hình Bầu dục 47">
              <a:extLst>
                <a:ext uri="{FF2B5EF4-FFF2-40B4-BE49-F238E27FC236}">
                  <a16:creationId xmlns:a16="http://schemas.microsoft.com/office/drawing/2014/main" id="{A1E8C610-CF9E-450E-B2C1-0B2857D1B769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Hộp Văn bản 48">
              <a:extLst>
                <a:ext uri="{FF2B5EF4-FFF2-40B4-BE49-F238E27FC236}">
                  <a16:creationId xmlns:a16="http://schemas.microsoft.com/office/drawing/2014/main" id="{2232817E-95C8-4346-97BA-5F4E31323402}"/>
                </a:ext>
              </a:extLst>
            </p:cNvPr>
            <p:cNvSpPr txBox="1"/>
            <p:nvPr/>
          </p:nvSpPr>
          <p:spPr>
            <a:xfrm>
              <a:off x="2690043" y="2695170"/>
              <a:ext cx="613650" cy="758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/>
                </a:rPr>
                <a:t>D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pic>
        <p:nvPicPr>
          <p:cNvPr id="89" name="Picture 24">
            <a:extLst>
              <a:ext uri="{FF2B5EF4-FFF2-40B4-BE49-F238E27FC236}">
                <a16:creationId xmlns:a16="http://schemas.microsoft.com/office/drawing/2014/main" id="{A8135BA2-31D1-4940-B34B-D47DD998B0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4108" y="3021038"/>
            <a:ext cx="841432" cy="807234"/>
          </a:xfrm>
          <a:prstGeom prst="rect">
            <a:avLst/>
          </a:prstGeom>
        </p:spPr>
      </p:pic>
      <p:pic>
        <p:nvPicPr>
          <p:cNvPr id="90" name="Hình ảnh 50">
            <a:hlinkClick r:id="rId7" action="ppaction://hlinksldjump"/>
            <a:extLst>
              <a:ext uri="{FF2B5EF4-FFF2-40B4-BE49-F238E27FC236}">
                <a16:creationId xmlns:a16="http://schemas.microsoft.com/office/drawing/2014/main" id="{8EB3FD9D-8D78-458D-8B93-50701EC4AE9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4376" r="48989"/>
          <a:stretch>
            <a:fillRect/>
          </a:stretch>
        </p:blipFill>
        <p:spPr>
          <a:xfrm>
            <a:off x="3360800" y="3340166"/>
            <a:ext cx="2236653" cy="2000448"/>
          </a:xfrm>
          <a:prstGeom prst="rect">
            <a:avLst/>
          </a:prstGeom>
        </p:spPr>
      </p:pic>
      <p:pic>
        <p:nvPicPr>
          <p:cNvPr id="91" name="Picture 5">
            <a:extLst>
              <a:ext uri="{FF2B5EF4-FFF2-40B4-BE49-F238E27FC236}">
                <a16:creationId xmlns:a16="http://schemas.microsoft.com/office/drawing/2014/main" id="{69EECE5F-999D-4F79-AA06-69BA30202A1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3458932" y="3513979"/>
            <a:ext cx="2006265" cy="1466395"/>
          </a:xfrm>
          <a:prstGeom prst="rect">
            <a:avLst/>
          </a:prstGeom>
        </p:spPr>
      </p:pic>
      <p:pic>
        <p:nvPicPr>
          <p:cNvPr id="92" name="Picture 5">
            <a:extLst>
              <a:ext uri="{FF2B5EF4-FFF2-40B4-BE49-F238E27FC236}">
                <a16:creationId xmlns:a16="http://schemas.microsoft.com/office/drawing/2014/main" id="{B4D29B38-AD39-41AC-8649-5FF8305234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3451722" y="3513978"/>
            <a:ext cx="2006265" cy="1466395"/>
          </a:xfrm>
          <a:prstGeom prst="rect">
            <a:avLst/>
          </a:prstGeom>
        </p:spPr>
      </p:pic>
      <p:pic>
        <p:nvPicPr>
          <p:cNvPr id="93" name="Picture 5">
            <a:extLst>
              <a:ext uri="{FF2B5EF4-FFF2-40B4-BE49-F238E27FC236}">
                <a16:creationId xmlns:a16="http://schemas.microsoft.com/office/drawing/2014/main" id="{94C4572E-BF1C-40B5-B753-C47A9A5896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3452692" y="3514501"/>
            <a:ext cx="2006265" cy="1466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29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75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9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7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7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7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5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7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1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000"/>
                            </p:stCondLst>
                            <p:childTnLst>
                              <p:par>
                                <p:cTn id="14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6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000"/>
                            </p:stCondLst>
                            <p:childTnLst>
                              <p:par>
                                <p:cTn id="17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7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7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7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555;p27">
            <a:extLst>
              <a:ext uri="{FF2B5EF4-FFF2-40B4-BE49-F238E27FC236}">
                <a16:creationId xmlns:a16="http://schemas.microsoft.com/office/drawing/2014/main" id="{A4BFE0D8-C3F3-4517-A26F-85AA7E4196CA}"/>
              </a:ext>
            </a:extLst>
          </p:cNvPr>
          <p:cNvSpPr/>
          <p:nvPr/>
        </p:nvSpPr>
        <p:spPr>
          <a:xfrm>
            <a:off x="317500" y="303005"/>
            <a:ext cx="8470900" cy="4678514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" name="Nhóm 31">
            <a:extLst>
              <a:ext uri="{FF2B5EF4-FFF2-40B4-BE49-F238E27FC236}">
                <a16:creationId xmlns:a16="http://schemas.microsoft.com/office/drawing/2014/main" id="{8A376E01-C734-4B9D-968C-2A5D0158CF89}"/>
              </a:ext>
            </a:extLst>
          </p:cNvPr>
          <p:cNvGrpSpPr/>
          <p:nvPr/>
        </p:nvGrpSpPr>
        <p:grpSpPr>
          <a:xfrm>
            <a:off x="1197818" y="3319116"/>
            <a:ext cx="5899172" cy="628630"/>
            <a:chOff x="3610333" y="165101"/>
            <a:chExt cx="6516995" cy="628630"/>
          </a:xfrm>
        </p:grpSpPr>
        <p:sp>
          <p:nvSpPr>
            <p:cNvPr id="43" name="Hình chữ nhật: Góc Tròn 32">
              <a:extLst>
                <a:ext uri="{FF2B5EF4-FFF2-40B4-BE49-F238E27FC236}">
                  <a16:creationId xmlns:a16="http://schemas.microsoft.com/office/drawing/2014/main" id="{82F573F5-DDF1-48F3-BDBE-D31F10537C11}"/>
                </a:ext>
              </a:extLst>
            </p:cNvPr>
            <p:cNvSpPr/>
            <p:nvPr/>
          </p:nvSpPr>
          <p:spPr>
            <a:xfrm>
              <a:off x="3947612" y="165101"/>
              <a:ext cx="5842438" cy="628630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Hộp Văn bản 33">
              <a:extLst>
                <a:ext uri="{FF2B5EF4-FFF2-40B4-BE49-F238E27FC236}">
                  <a16:creationId xmlns:a16="http://schemas.microsoft.com/office/drawing/2014/main" id="{B6CF550F-8923-45F7-9112-E6122D7746E6}"/>
                </a:ext>
              </a:extLst>
            </p:cNvPr>
            <p:cNvSpPr txBox="1"/>
            <p:nvPr/>
          </p:nvSpPr>
          <p:spPr>
            <a:xfrm>
              <a:off x="3610333" y="270510"/>
              <a:ext cx="65169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Bảy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trăm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mười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sáu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grpSp>
        <p:nvGrpSpPr>
          <p:cNvPr id="45" name="Nhóm 76">
            <a:extLst>
              <a:ext uri="{FF2B5EF4-FFF2-40B4-BE49-F238E27FC236}">
                <a16:creationId xmlns:a16="http://schemas.microsoft.com/office/drawing/2014/main" id="{6C4C4564-B3C2-42AD-9123-74C29CED182C}"/>
              </a:ext>
            </a:extLst>
          </p:cNvPr>
          <p:cNvGrpSpPr/>
          <p:nvPr/>
        </p:nvGrpSpPr>
        <p:grpSpPr>
          <a:xfrm>
            <a:off x="567761" y="3267099"/>
            <a:ext cx="818500" cy="880631"/>
            <a:chOff x="2572485" y="1588891"/>
            <a:chExt cx="807234" cy="780910"/>
          </a:xfrm>
        </p:grpSpPr>
        <p:sp>
          <p:nvSpPr>
            <p:cNvPr id="46" name="Hình Bầu dục 55">
              <a:extLst>
                <a:ext uri="{FF2B5EF4-FFF2-40B4-BE49-F238E27FC236}">
                  <a16:creationId xmlns:a16="http://schemas.microsoft.com/office/drawing/2014/main" id="{3D99E92B-5CBE-4DF5-A88A-1271AC6458F7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Hộp Văn bản 51">
              <a:extLst>
                <a:ext uri="{FF2B5EF4-FFF2-40B4-BE49-F238E27FC236}">
                  <a16:creationId xmlns:a16="http://schemas.microsoft.com/office/drawing/2014/main" id="{F6BB62A9-B929-4FED-AB9C-EC9A089901EB}"/>
                </a:ext>
              </a:extLst>
            </p:cNvPr>
            <p:cNvSpPr txBox="1"/>
            <p:nvPr/>
          </p:nvSpPr>
          <p:spPr>
            <a:xfrm>
              <a:off x="2652454" y="1600360"/>
              <a:ext cx="6136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/>
                </a:rPr>
                <a:t>C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grpSp>
        <p:nvGrpSpPr>
          <p:cNvPr id="48" name="Nhóm 58">
            <a:extLst>
              <a:ext uri="{FF2B5EF4-FFF2-40B4-BE49-F238E27FC236}">
                <a16:creationId xmlns:a16="http://schemas.microsoft.com/office/drawing/2014/main" id="{9B72CBF4-ECD6-4A88-996E-A7DCCAA9FC0A}"/>
              </a:ext>
            </a:extLst>
          </p:cNvPr>
          <p:cNvGrpSpPr/>
          <p:nvPr/>
        </p:nvGrpSpPr>
        <p:grpSpPr>
          <a:xfrm>
            <a:off x="1182459" y="1654948"/>
            <a:ext cx="5825417" cy="601267"/>
            <a:chOff x="3632924" y="165100"/>
            <a:chExt cx="6516995" cy="1244167"/>
          </a:xfrm>
        </p:grpSpPr>
        <p:sp>
          <p:nvSpPr>
            <p:cNvPr id="49" name="Hình chữ nhật: Góc Tròn 61">
              <a:extLst>
                <a:ext uri="{FF2B5EF4-FFF2-40B4-BE49-F238E27FC236}">
                  <a16:creationId xmlns:a16="http://schemas.microsoft.com/office/drawing/2014/main" id="{E3EEB1E3-F073-4824-918B-61B0465D9E0E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Hộp Văn bản 62">
              <a:extLst>
                <a:ext uri="{FF2B5EF4-FFF2-40B4-BE49-F238E27FC236}">
                  <a16:creationId xmlns:a16="http://schemas.microsoft.com/office/drawing/2014/main" id="{A576A048-6717-4B07-9E0E-DBF2E81015E4}"/>
                </a:ext>
              </a:extLst>
            </p:cNvPr>
            <p:cNvSpPr txBox="1"/>
            <p:nvPr/>
          </p:nvSpPr>
          <p:spPr>
            <a:xfrm>
              <a:off x="3632924" y="415912"/>
              <a:ext cx="6516995" cy="83777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Bảy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trăm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sáu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mươi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chín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grpSp>
        <p:nvGrpSpPr>
          <p:cNvPr id="51" name="Nhóm 77">
            <a:extLst>
              <a:ext uri="{FF2B5EF4-FFF2-40B4-BE49-F238E27FC236}">
                <a16:creationId xmlns:a16="http://schemas.microsoft.com/office/drawing/2014/main" id="{FA079C00-6E15-4D4C-AF4F-B01BD5E82385}"/>
              </a:ext>
            </a:extLst>
          </p:cNvPr>
          <p:cNvGrpSpPr/>
          <p:nvPr/>
        </p:nvGrpSpPr>
        <p:grpSpPr>
          <a:xfrm>
            <a:off x="555145" y="1453600"/>
            <a:ext cx="804143" cy="830997"/>
            <a:chOff x="2566598" y="2694550"/>
            <a:chExt cx="807234" cy="758222"/>
          </a:xfrm>
        </p:grpSpPr>
        <p:sp>
          <p:nvSpPr>
            <p:cNvPr id="52" name="Hình Bầu dục 59">
              <a:extLst>
                <a:ext uri="{FF2B5EF4-FFF2-40B4-BE49-F238E27FC236}">
                  <a16:creationId xmlns:a16="http://schemas.microsoft.com/office/drawing/2014/main" id="{68A88D3A-30F5-4D82-B64A-94870BE87A61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Hộp Văn bản 60">
              <a:extLst>
                <a:ext uri="{FF2B5EF4-FFF2-40B4-BE49-F238E27FC236}">
                  <a16:creationId xmlns:a16="http://schemas.microsoft.com/office/drawing/2014/main" id="{99170847-C82B-46FC-842F-75FF82476910}"/>
                </a:ext>
              </a:extLst>
            </p:cNvPr>
            <p:cNvSpPr txBox="1"/>
            <p:nvPr/>
          </p:nvSpPr>
          <p:spPr>
            <a:xfrm>
              <a:off x="2662050" y="2694550"/>
              <a:ext cx="613650" cy="758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/>
                </a:rPr>
                <a:t>A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grpSp>
        <p:nvGrpSpPr>
          <p:cNvPr id="54" name="Nhóm 64">
            <a:extLst>
              <a:ext uri="{FF2B5EF4-FFF2-40B4-BE49-F238E27FC236}">
                <a16:creationId xmlns:a16="http://schemas.microsoft.com/office/drawing/2014/main" id="{6A7720EF-80D2-4723-BDC9-603C8A7ED208}"/>
              </a:ext>
            </a:extLst>
          </p:cNvPr>
          <p:cNvGrpSpPr/>
          <p:nvPr/>
        </p:nvGrpSpPr>
        <p:grpSpPr>
          <a:xfrm>
            <a:off x="1429012" y="2440800"/>
            <a:ext cx="5408996" cy="649087"/>
            <a:chOff x="3882531" y="165100"/>
            <a:chExt cx="6185968" cy="1244167"/>
          </a:xfrm>
        </p:grpSpPr>
        <p:sp>
          <p:nvSpPr>
            <p:cNvPr id="94" name="Hình chữ nhật: Góc Tròn 67">
              <a:extLst>
                <a:ext uri="{FF2B5EF4-FFF2-40B4-BE49-F238E27FC236}">
                  <a16:creationId xmlns:a16="http://schemas.microsoft.com/office/drawing/2014/main" id="{3A66B341-F62C-4185-9377-AF2809474868}"/>
                </a:ext>
              </a:extLst>
            </p:cNvPr>
            <p:cNvSpPr/>
            <p:nvPr/>
          </p:nvSpPr>
          <p:spPr>
            <a:xfrm>
              <a:off x="3947612" y="165100"/>
              <a:ext cx="6047544" cy="1244167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5" name="Hộp Văn bản 68">
              <a:extLst>
                <a:ext uri="{FF2B5EF4-FFF2-40B4-BE49-F238E27FC236}">
                  <a16:creationId xmlns:a16="http://schemas.microsoft.com/office/drawing/2014/main" id="{F02AB540-8BB1-445C-86A3-8CB60722BF98}"/>
                </a:ext>
              </a:extLst>
            </p:cNvPr>
            <p:cNvSpPr txBox="1"/>
            <p:nvPr/>
          </p:nvSpPr>
          <p:spPr>
            <a:xfrm>
              <a:off x="3882531" y="314888"/>
              <a:ext cx="6185968" cy="9461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Bảy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trăm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chín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mươi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sáu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grpSp>
        <p:nvGrpSpPr>
          <p:cNvPr id="96" name="Nhóm 78">
            <a:extLst>
              <a:ext uri="{FF2B5EF4-FFF2-40B4-BE49-F238E27FC236}">
                <a16:creationId xmlns:a16="http://schemas.microsoft.com/office/drawing/2014/main" id="{9C9130DC-6C30-4426-9847-7518C2E467B0}"/>
              </a:ext>
            </a:extLst>
          </p:cNvPr>
          <p:cNvGrpSpPr/>
          <p:nvPr/>
        </p:nvGrpSpPr>
        <p:grpSpPr>
          <a:xfrm>
            <a:off x="552054" y="2351827"/>
            <a:ext cx="807234" cy="841780"/>
            <a:chOff x="2550391" y="3977702"/>
            <a:chExt cx="807234" cy="768061"/>
          </a:xfrm>
        </p:grpSpPr>
        <p:sp>
          <p:nvSpPr>
            <p:cNvPr id="97" name="Hình Bầu dục 65">
              <a:extLst>
                <a:ext uri="{FF2B5EF4-FFF2-40B4-BE49-F238E27FC236}">
                  <a16:creationId xmlns:a16="http://schemas.microsoft.com/office/drawing/2014/main" id="{1EA1C452-A655-4607-B5D0-0F1F6DB63D6E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" name="Hộp Văn bản 66">
              <a:extLst>
                <a:ext uri="{FF2B5EF4-FFF2-40B4-BE49-F238E27FC236}">
                  <a16:creationId xmlns:a16="http://schemas.microsoft.com/office/drawing/2014/main" id="{12BC5BCD-6FA7-490D-ADC6-D1FA503ABEB8}"/>
                </a:ext>
              </a:extLst>
            </p:cNvPr>
            <p:cNvSpPr txBox="1"/>
            <p:nvPr/>
          </p:nvSpPr>
          <p:spPr>
            <a:xfrm>
              <a:off x="2647183" y="3977702"/>
              <a:ext cx="613650" cy="758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/>
                </a:rPr>
                <a:t>B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pic>
        <p:nvPicPr>
          <p:cNvPr id="99" name="Picture 24">
            <a:extLst>
              <a:ext uri="{FF2B5EF4-FFF2-40B4-BE49-F238E27FC236}">
                <a16:creationId xmlns:a16="http://schemas.microsoft.com/office/drawing/2014/main" id="{2062FC08-8650-40D9-83D1-0FE6FB8B97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795" y="3260233"/>
            <a:ext cx="843216" cy="807234"/>
          </a:xfrm>
          <a:prstGeom prst="rect">
            <a:avLst/>
          </a:prstGeom>
        </p:spPr>
      </p:pic>
      <p:pic>
        <p:nvPicPr>
          <p:cNvPr id="100" name="Picture 24">
            <a:extLst>
              <a:ext uri="{FF2B5EF4-FFF2-40B4-BE49-F238E27FC236}">
                <a16:creationId xmlns:a16="http://schemas.microsoft.com/office/drawing/2014/main" id="{C442125A-D6AF-4B52-BFB0-9C9DE8E508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256" y="1496462"/>
            <a:ext cx="841432" cy="807234"/>
          </a:xfrm>
          <a:prstGeom prst="rect">
            <a:avLst/>
          </a:prstGeom>
        </p:spPr>
      </p:pic>
      <p:pic>
        <p:nvPicPr>
          <p:cNvPr id="101" name="Picture 22">
            <a:extLst>
              <a:ext uri="{FF2B5EF4-FFF2-40B4-BE49-F238E27FC236}">
                <a16:creationId xmlns:a16="http://schemas.microsoft.com/office/drawing/2014/main" id="{F84038ED-D9E8-435C-ACFA-A662207AE2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265" y="2399169"/>
            <a:ext cx="848277" cy="801304"/>
          </a:xfrm>
          <a:prstGeom prst="rect">
            <a:avLst/>
          </a:prstGeom>
        </p:spPr>
      </p:pic>
      <p:sp>
        <p:nvSpPr>
          <p:cNvPr id="102" name="Hình chữ nhật: Góc Tròn 71">
            <a:extLst>
              <a:ext uri="{FF2B5EF4-FFF2-40B4-BE49-F238E27FC236}">
                <a16:creationId xmlns:a16="http://schemas.microsoft.com/office/drawing/2014/main" id="{123F30D1-FA3F-4173-867E-5DF9F10E9AE1}"/>
              </a:ext>
            </a:extLst>
          </p:cNvPr>
          <p:cNvSpPr/>
          <p:nvPr/>
        </p:nvSpPr>
        <p:spPr>
          <a:xfrm>
            <a:off x="2131075" y="327841"/>
            <a:ext cx="4902200" cy="1054100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B43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3" name="Nhóm 72">
            <a:extLst>
              <a:ext uri="{FF2B5EF4-FFF2-40B4-BE49-F238E27FC236}">
                <a16:creationId xmlns:a16="http://schemas.microsoft.com/office/drawing/2014/main" id="{30927545-EEA9-4A76-8EDF-84C49FB03C81}"/>
              </a:ext>
            </a:extLst>
          </p:cNvPr>
          <p:cNvGrpSpPr/>
          <p:nvPr/>
        </p:nvGrpSpPr>
        <p:grpSpPr>
          <a:xfrm>
            <a:off x="1777615" y="411998"/>
            <a:ext cx="4731691" cy="1130989"/>
            <a:chOff x="355600" y="215900"/>
            <a:chExt cx="5511800" cy="792866"/>
          </a:xfrm>
        </p:grpSpPr>
        <p:sp>
          <p:nvSpPr>
            <p:cNvPr id="104" name="Hình chữ nhật: Góc Tròn 73">
              <a:extLst>
                <a:ext uri="{FF2B5EF4-FFF2-40B4-BE49-F238E27FC236}">
                  <a16:creationId xmlns:a16="http://schemas.microsoft.com/office/drawing/2014/main" id="{FBC5DD19-579E-420B-9D44-9AD3C1B14913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solidFill>
              <a:srgbClr val="FFB43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5" name="Hộp Văn bản 74">
              <a:extLst>
                <a:ext uri="{FF2B5EF4-FFF2-40B4-BE49-F238E27FC236}">
                  <a16:creationId xmlns:a16="http://schemas.microsoft.com/office/drawing/2014/main" id="{F83A9164-711F-4AFE-946B-9E489684956F}"/>
                </a:ext>
              </a:extLst>
            </p:cNvPr>
            <p:cNvSpPr txBox="1"/>
            <p:nvPr/>
          </p:nvSpPr>
          <p:spPr>
            <a:xfrm>
              <a:off x="452808" y="363740"/>
              <a:ext cx="5368622" cy="539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Câu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vi-VN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3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: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Đọc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số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 796</a:t>
              </a:r>
            </a:p>
          </p:txBody>
        </p:sp>
        <p:sp>
          <p:nvSpPr>
            <p:cNvPr id="106" name="Hình chữ nhật: Góc Tròn 75">
              <a:extLst>
                <a:ext uri="{FF2B5EF4-FFF2-40B4-BE49-F238E27FC236}">
                  <a16:creationId xmlns:a16="http://schemas.microsoft.com/office/drawing/2014/main" id="{116E1FE3-5536-4E1E-BC6C-95432D98BCA2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 cap="flat" cmpd="sng" algn="ctr">
              <a:solidFill>
                <a:srgbClr val="FFFFFF"/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7" name="Hình ảnh 43">
            <a:hlinkClick r:id="rId7" action="ppaction://hlinksldjump"/>
            <a:extLst>
              <a:ext uri="{FF2B5EF4-FFF2-40B4-BE49-F238E27FC236}">
                <a16:creationId xmlns:a16="http://schemas.microsoft.com/office/drawing/2014/main" id="{792D6272-2ED7-4DD2-BB67-F6DCFC727C3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4376" r="48989"/>
          <a:stretch>
            <a:fillRect/>
          </a:stretch>
        </p:blipFill>
        <p:spPr>
          <a:xfrm>
            <a:off x="6830045" y="130434"/>
            <a:ext cx="1278476" cy="1143461"/>
          </a:xfrm>
          <a:prstGeom prst="rect">
            <a:avLst/>
          </a:prstGeom>
        </p:spPr>
      </p:pic>
      <p:pic>
        <p:nvPicPr>
          <p:cNvPr id="108" name="Picture 5">
            <a:extLst>
              <a:ext uri="{FF2B5EF4-FFF2-40B4-BE49-F238E27FC236}">
                <a16:creationId xmlns:a16="http://schemas.microsoft.com/office/drawing/2014/main" id="{76D172D9-EF54-4517-B0AC-AC4AB38BD1C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7989869" y="212684"/>
            <a:ext cx="1155567" cy="844613"/>
          </a:xfrm>
          <a:prstGeom prst="rect">
            <a:avLst/>
          </a:prstGeom>
        </p:spPr>
      </p:pic>
      <p:grpSp>
        <p:nvGrpSpPr>
          <p:cNvPr id="109" name="Nhóm 41">
            <a:extLst>
              <a:ext uri="{FF2B5EF4-FFF2-40B4-BE49-F238E27FC236}">
                <a16:creationId xmlns:a16="http://schemas.microsoft.com/office/drawing/2014/main" id="{A6D8E3CB-5A37-4568-8498-697111BAA572}"/>
              </a:ext>
            </a:extLst>
          </p:cNvPr>
          <p:cNvGrpSpPr/>
          <p:nvPr/>
        </p:nvGrpSpPr>
        <p:grpSpPr>
          <a:xfrm>
            <a:off x="1213179" y="4179378"/>
            <a:ext cx="5861139" cy="704168"/>
            <a:chOff x="3642205" y="165100"/>
            <a:chExt cx="6516995" cy="1244167"/>
          </a:xfrm>
        </p:grpSpPr>
        <p:sp>
          <p:nvSpPr>
            <p:cNvPr id="110" name="Hình chữ nhật: Góc Tròn 42">
              <a:extLst>
                <a:ext uri="{FF2B5EF4-FFF2-40B4-BE49-F238E27FC236}">
                  <a16:creationId xmlns:a16="http://schemas.microsoft.com/office/drawing/2014/main" id="{4AA3A416-83C4-4718-B125-8CF368927786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1" name="Hộp Văn bản 45">
              <a:extLst>
                <a:ext uri="{FF2B5EF4-FFF2-40B4-BE49-F238E27FC236}">
                  <a16:creationId xmlns:a16="http://schemas.microsoft.com/office/drawing/2014/main" id="{3DF4DFF7-408C-410D-8049-A9323EF1F432}"/>
                </a:ext>
              </a:extLst>
            </p:cNvPr>
            <p:cNvSpPr txBox="1"/>
            <p:nvPr/>
          </p:nvSpPr>
          <p:spPr>
            <a:xfrm>
              <a:off x="3642205" y="385375"/>
              <a:ext cx="6516995" cy="8861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Bảy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trăm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chín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mươi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grpSp>
        <p:nvGrpSpPr>
          <p:cNvPr id="112" name="Nhóm 46">
            <a:extLst>
              <a:ext uri="{FF2B5EF4-FFF2-40B4-BE49-F238E27FC236}">
                <a16:creationId xmlns:a16="http://schemas.microsoft.com/office/drawing/2014/main" id="{34C53838-C6DF-4C64-93E6-64BDB87BB80D}"/>
              </a:ext>
            </a:extLst>
          </p:cNvPr>
          <p:cNvGrpSpPr/>
          <p:nvPr/>
        </p:nvGrpSpPr>
        <p:grpSpPr>
          <a:xfrm>
            <a:off x="552430" y="4112930"/>
            <a:ext cx="807234" cy="830997"/>
            <a:chOff x="2566598" y="2695170"/>
            <a:chExt cx="807234" cy="758222"/>
          </a:xfrm>
        </p:grpSpPr>
        <p:sp>
          <p:nvSpPr>
            <p:cNvPr id="113" name="Hình Bầu dục 47">
              <a:extLst>
                <a:ext uri="{FF2B5EF4-FFF2-40B4-BE49-F238E27FC236}">
                  <a16:creationId xmlns:a16="http://schemas.microsoft.com/office/drawing/2014/main" id="{CED6003E-BB4A-4337-A64B-3260808341F0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4" name="Hộp Văn bản 48">
              <a:extLst>
                <a:ext uri="{FF2B5EF4-FFF2-40B4-BE49-F238E27FC236}">
                  <a16:creationId xmlns:a16="http://schemas.microsoft.com/office/drawing/2014/main" id="{9D628673-9D38-42C3-9C90-7ECA03F35735}"/>
                </a:ext>
              </a:extLst>
            </p:cNvPr>
            <p:cNvSpPr txBox="1"/>
            <p:nvPr/>
          </p:nvSpPr>
          <p:spPr>
            <a:xfrm>
              <a:off x="2690043" y="2695170"/>
              <a:ext cx="613650" cy="758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/>
                </a:rPr>
                <a:t>D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pic>
        <p:nvPicPr>
          <p:cNvPr id="115" name="Picture 24">
            <a:extLst>
              <a:ext uri="{FF2B5EF4-FFF2-40B4-BE49-F238E27FC236}">
                <a16:creationId xmlns:a16="http://schemas.microsoft.com/office/drawing/2014/main" id="{FC287620-D4F7-4891-A3AA-9AD7EB3438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169" y="4120292"/>
            <a:ext cx="841432" cy="807234"/>
          </a:xfrm>
          <a:prstGeom prst="rect">
            <a:avLst/>
          </a:prstGeom>
        </p:spPr>
      </p:pic>
      <p:pic>
        <p:nvPicPr>
          <p:cNvPr id="116" name="Hình ảnh 50">
            <a:hlinkClick r:id="rId7" action="ppaction://hlinksldjump"/>
            <a:extLst>
              <a:ext uri="{FF2B5EF4-FFF2-40B4-BE49-F238E27FC236}">
                <a16:creationId xmlns:a16="http://schemas.microsoft.com/office/drawing/2014/main" id="{620403FD-342D-454B-A7D4-22E2A23F81E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4376" r="48989"/>
          <a:stretch>
            <a:fillRect/>
          </a:stretch>
        </p:blipFill>
        <p:spPr>
          <a:xfrm>
            <a:off x="7033275" y="2062629"/>
            <a:ext cx="2236653" cy="2000448"/>
          </a:xfrm>
          <a:prstGeom prst="rect">
            <a:avLst/>
          </a:prstGeom>
        </p:spPr>
      </p:pic>
      <p:pic>
        <p:nvPicPr>
          <p:cNvPr id="117" name="Picture 5">
            <a:extLst>
              <a:ext uri="{FF2B5EF4-FFF2-40B4-BE49-F238E27FC236}">
                <a16:creationId xmlns:a16="http://schemas.microsoft.com/office/drawing/2014/main" id="{7BF91F70-1856-4675-8423-7773B752BB7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7176969" y="2175731"/>
            <a:ext cx="2006265" cy="1466395"/>
          </a:xfrm>
          <a:prstGeom prst="rect">
            <a:avLst/>
          </a:prstGeom>
        </p:spPr>
      </p:pic>
      <p:pic>
        <p:nvPicPr>
          <p:cNvPr id="118" name="Picture 5">
            <a:extLst>
              <a:ext uri="{FF2B5EF4-FFF2-40B4-BE49-F238E27FC236}">
                <a16:creationId xmlns:a16="http://schemas.microsoft.com/office/drawing/2014/main" id="{622AB421-9710-4C14-9313-0A891D8D2F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7185454" y="2191290"/>
            <a:ext cx="2006265" cy="1466395"/>
          </a:xfrm>
          <a:prstGeom prst="rect">
            <a:avLst/>
          </a:prstGeom>
        </p:spPr>
      </p:pic>
      <p:pic>
        <p:nvPicPr>
          <p:cNvPr id="119" name="Picture 5">
            <a:extLst>
              <a:ext uri="{FF2B5EF4-FFF2-40B4-BE49-F238E27FC236}">
                <a16:creationId xmlns:a16="http://schemas.microsoft.com/office/drawing/2014/main" id="{896E8915-C2A2-4DBA-B220-7832EC8D81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7186430" y="2167299"/>
            <a:ext cx="2006265" cy="1466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8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75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9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7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7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7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5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7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7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7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1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000"/>
                            </p:stCondLst>
                            <p:childTnLst>
                              <p:par>
                                <p:cTn id="14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6" dur="2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000"/>
                            </p:stCondLst>
                            <p:childTnLst>
                              <p:par>
                                <p:cTn id="17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7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7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7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555;p27">
            <a:extLst>
              <a:ext uri="{FF2B5EF4-FFF2-40B4-BE49-F238E27FC236}">
                <a16:creationId xmlns:a16="http://schemas.microsoft.com/office/drawing/2014/main" id="{A4BFE0D8-C3F3-4517-A26F-85AA7E4196CA}"/>
              </a:ext>
            </a:extLst>
          </p:cNvPr>
          <p:cNvSpPr/>
          <p:nvPr/>
        </p:nvSpPr>
        <p:spPr>
          <a:xfrm>
            <a:off x="317500" y="292119"/>
            <a:ext cx="8470900" cy="4678514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" name="Nhóm 31">
            <a:extLst>
              <a:ext uri="{FF2B5EF4-FFF2-40B4-BE49-F238E27FC236}">
                <a16:creationId xmlns:a16="http://schemas.microsoft.com/office/drawing/2014/main" id="{F2F4BC49-5B2F-4576-959F-F3270FA32B08}"/>
              </a:ext>
            </a:extLst>
          </p:cNvPr>
          <p:cNvGrpSpPr/>
          <p:nvPr/>
        </p:nvGrpSpPr>
        <p:grpSpPr>
          <a:xfrm>
            <a:off x="1539936" y="1947115"/>
            <a:ext cx="2690491" cy="776557"/>
            <a:chOff x="3610331" y="165100"/>
            <a:chExt cx="6516995" cy="776557"/>
          </a:xfrm>
        </p:grpSpPr>
        <p:sp>
          <p:nvSpPr>
            <p:cNvPr id="4" name="Hình chữ nhật: Góc Tròn 32">
              <a:extLst>
                <a:ext uri="{FF2B5EF4-FFF2-40B4-BE49-F238E27FC236}">
                  <a16:creationId xmlns:a16="http://schemas.microsoft.com/office/drawing/2014/main" id="{E7089689-F412-402B-B239-C266B84CB626}"/>
                </a:ext>
              </a:extLst>
            </p:cNvPr>
            <p:cNvSpPr/>
            <p:nvPr/>
          </p:nvSpPr>
          <p:spPr>
            <a:xfrm>
              <a:off x="3947612" y="165100"/>
              <a:ext cx="5842438" cy="776557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Hộp Văn bản 33">
              <a:extLst>
                <a:ext uri="{FF2B5EF4-FFF2-40B4-BE49-F238E27FC236}">
                  <a16:creationId xmlns:a16="http://schemas.microsoft.com/office/drawing/2014/main" id="{5F65BA0D-A2FC-45D7-9328-14AB4F69244B}"/>
                </a:ext>
              </a:extLst>
            </p:cNvPr>
            <p:cNvSpPr txBox="1"/>
            <p:nvPr/>
          </p:nvSpPr>
          <p:spPr>
            <a:xfrm>
              <a:off x="3610331" y="211479"/>
              <a:ext cx="65169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508</a:t>
              </a:r>
            </a:p>
          </p:txBody>
        </p:sp>
      </p:grpSp>
      <p:grpSp>
        <p:nvGrpSpPr>
          <p:cNvPr id="6" name="Nhóm 76">
            <a:extLst>
              <a:ext uri="{FF2B5EF4-FFF2-40B4-BE49-F238E27FC236}">
                <a16:creationId xmlns:a16="http://schemas.microsoft.com/office/drawing/2014/main" id="{408515AB-DD03-4EE3-B899-14F9CFAABF6F}"/>
              </a:ext>
            </a:extLst>
          </p:cNvPr>
          <p:cNvGrpSpPr/>
          <p:nvPr/>
        </p:nvGrpSpPr>
        <p:grpSpPr>
          <a:xfrm>
            <a:off x="829494" y="1883961"/>
            <a:ext cx="730150" cy="769441"/>
            <a:chOff x="2572485" y="1544816"/>
            <a:chExt cx="807234" cy="769441"/>
          </a:xfrm>
        </p:grpSpPr>
        <p:sp>
          <p:nvSpPr>
            <p:cNvPr id="7" name="Hình Bầu dục 55">
              <a:extLst>
                <a:ext uri="{FF2B5EF4-FFF2-40B4-BE49-F238E27FC236}">
                  <a16:creationId xmlns:a16="http://schemas.microsoft.com/office/drawing/2014/main" id="{189103E0-1647-4C1C-96ED-E6DB019EBC19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Hộp Văn bản 51">
              <a:extLst>
                <a:ext uri="{FF2B5EF4-FFF2-40B4-BE49-F238E27FC236}">
                  <a16:creationId xmlns:a16="http://schemas.microsoft.com/office/drawing/2014/main" id="{311D7CDB-958F-40AC-8015-95D803A3547F}"/>
                </a:ext>
              </a:extLst>
            </p:cNvPr>
            <p:cNvSpPr txBox="1"/>
            <p:nvPr/>
          </p:nvSpPr>
          <p:spPr>
            <a:xfrm>
              <a:off x="2672591" y="1544816"/>
              <a:ext cx="6136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/>
                </a:rPr>
                <a:t>A</a:t>
              </a:r>
            </a:p>
          </p:txBody>
        </p:sp>
      </p:grpSp>
      <p:grpSp>
        <p:nvGrpSpPr>
          <p:cNvPr id="9" name="Nhóm 58">
            <a:extLst>
              <a:ext uri="{FF2B5EF4-FFF2-40B4-BE49-F238E27FC236}">
                <a16:creationId xmlns:a16="http://schemas.microsoft.com/office/drawing/2014/main" id="{1A4B6FDB-6525-4B6D-8804-F6BB1B0281E2}"/>
              </a:ext>
            </a:extLst>
          </p:cNvPr>
          <p:cNvGrpSpPr/>
          <p:nvPr/>
        </p:nvGrpSpPr>
        <p:grpSpPr>
          <a:xfrm>
            <a:off x="5825566" y="1929032"/>
            <a:ext cx="2680707" cy="777023"/>
            <a:chOff x="3579594" y="165100"/>
            <a:chExt cx="6516995" cy="1244167"/>
          </a:xfrm>
        </p:grpSpPr>
        <p:sp>
          <p:nvSpPr>
            <p:cNvPr id="10" name="Hình chữ nhật: Góc Tròn 61">
              <a:extLst>
                <a:ext uri="{FF2B5EF4-FFF2-40B4-BE49-F238E27FC236}">
                  <a16:creationId xmlns:a16="http://schemas.microsoft.com/office/drawing/2014/main" id="{E409F080-910F-45C6-A6D1-649E051357F7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Hộp Văn bản 62">
              <a:extLst>
                <a:ext uri="{FF2B5EF4-FFF2-40B4-BE49-F238E27FC236}">
                  <a16:creationId xmlns:a16="http://schemas.microsoft.com/office/drawing/2014/main" id="{B2BF0DF6-3735-4F97-BBA2-065B50360C7B}"/>
                </a:ext>
              </a:extLst>
            </p:cNvPr>
            <p:cNvSpPr txBox="1"/>
            <p:nvPr/>
          </p:nvSpPr>
          <p:spPr>
            <a:xfrm>
              <a:off x="3579594" y="207812"/>
              <a:ext cx="6516995" cy="11334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565</a:t>
              </a:r>
            </a:p>
          </p:txBody>
        </p:sp>
      </p:grpSp>
      <p:grpSp>
        <p:nvGrpSpPr>
          <p:cNvPr id="12" name="Nhóm 77">
            <a:extLst>
              <a:ext uri="{FF2B5EF4-FFF2-40B4-BE49-F238E27FC236}">
                <a16:creationId xmlns:a16="http://schemas.microsoft.com/office/drawing/2014/main" id="{A4AAF219-5EB1-45B6-8B99-B799E1FF1DA7}"/>
              </a:ext>
            </a:extLst>
          </p:cNvPr>
          <p:cNvGrpSpPr/>
          <p:nvPr/>
        </p:nvGrpSpPr>
        <p:grpSpPr>
          <a:xfrm>
            <a:off x="5098692" y="1653412"/>
            <a:ext cx="760348" cy="1107996"/>
            <a:chOff x="2566598" y="2506307"/>
            <a:chExt cx="807234" cy="1010963"/>
          </a:xfrm>
        </p:grpSpPr>
        <p:sp>
          <p:nvSpPr>
            <p:cNvPr id="13" name="Hình Bầu dục 59">
              <a:extLst>
                <a:ext uri="{FF2B5EF4-FFF2-40B4-BE49-F238E27FC236}">
                  <a16:creationId xmlns:a16="http://schemas.microsoft.com/office/drawing/2014/main" id="{FA8A9498-4588-41AC-B38A-5E95A5C67777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Hộp Văn bản 60">
              <a:extLst>
                <a:ext uri="{FF2B5EF4-FFF2-40B4-BE49-F238E27FC236}">
                  <a16:creationId xmlns:a16="http://schemas.microsoft.com/office/drawing/2014/main" id="{A40C5260-B959-4C65-899B-176A3069D185}"/>
                </a:ext>
              </a:extLst>
            </p:cNvPr>
            <p:cNvSpPr txBox="1"/>
            <p:nvPr/>
          </p:nvSpPr>
          <p:spPr>
            <a:xfrm>
              <a:off x="2662169" y="2506307"/>
              <a:ext cx="613650" cy="10109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/>
                </a:rPr>
                <a:t>c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grpSp>
        <p:nvGrpSpPr>
          <p:cNvPr id="16" name="Nhóm 64">
            <a:extLst>
              <a:ext uri="{FF2B5EF4-FFF2-40B4-BE49-F238E27FC236}">
                <a16:creationId xmlns:a16="http://schemas.microsoft.com/office/drawing/2014/main" id="{0B646647-7392-4396-90F6-B712404A70A7}"/>
              </a:ext>
            </a:extLst>
          </p:cNvPr>
          <p:cNvGrpSpPr/>
          <p:nvPr/>
        </p:nvGrpSpPr>
        <p:grpSpPr>
          <a:xfrm>
            <a:off x="5859040" y="2949594"/>
            <a:ext cx="2647233" cy="807234"/>
            <a:chOff x="3579594" y="165100"/>
            <a:chExt cx="6516995" cy="1244167"/>
          </a:xfrm>
        </p:grpSpPr>
        <p:sp>
          <p:nvSpPr>
            <p:cNvPr id="17" name="Hình chữ nhật: Góc Tròn 67">
              <a:extLst>
                <a:ext uri="{FF2B5EF4-FFF2-40B4-BE49-F238E27FC236}">
                  <a16:creationId xmlns:a16="http://schemas.microsoft.com/office/drawing/2014/main" id="{EDC41283-FC6A-47BE-A061-EC15EFB48C32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Hộp Văn bản 68">
              <a:extLst>
                <a:ext uri="{FF2B5EF4-FFF2-40B4-BE49-F238E27FC236}">
                  <a16:creationId xmlns:a16="http://schemas.microsoft.com/office/drawing/2014/main" id="{8DCE895D-5D30-4007-AD2C-F197DB265243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1091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580</a:t>
              </a:r>
            </a:p>
          </p:txBody>
        </p:sp>
      </p:grpSp>
      <p:grpSp>
        <p:nvGrpSpPr>
          <p:cNvPr id="19" name="Nhóm 78">
            <a:extLst>
              <a:ext uri="{FF2B5EF4-FFF2-40B4-BE49-F238E27FC236}">
                <a16:creationId xmlns:a16="http://schemas.microsoft.com/office/drawing/2014/main" id="{183565FF-EE6F-432E-91E3-20EE9A69B59F}"/>
              </a:ext>
            </a:extLst>
          </p:cNvPr>
          <p:cNvGrpSpPr/>
          <p:nvPr/>
        </p:nvGrpSpPr>
        <p:grpSpPr>
          <a:xfrm>
            <a:off x="5133499" y="2915048"/>
            <a:ext cx="807234" cy="841780"/>
            <a:chOff x="2550391" y="3977702"/>
            <a:chExt cx="807234" cy="768061"/>
          </a:xfrm>
        </p:grpSpPr>
        <p:sp>
          <p:nvSpPr>
            <p:cNvPr id="20" name="Hình Bầu dục 65">
              <a:extLst>
                <a:ext uri="{FF2B5EF4-FFF2-40B4-BE49-F238E27FC236}">
                  <a16:creationId xmlns:a16="http://schemas.microsoft.com/office/drawing/2014/main" id="{E01E482C-58C2-4C10-A062-58CBB67430A6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Hộp Văn bản 66">
              <a:extLst>
                <a:ext uri="{FF2B5EF4-FFF2-40B4-BE49-F238E27FC236}">
                  <a16:creationId xmlns:a16="http://schemas.microsoft.com/office/drawing/2014/main" id="{A5BFFF36-404E-4255-BDD0-52D7D0550A3B}"/>
                </a:ext>
              </a:extLst>
            </p:cNvPr>
            <p:cNvSpPr txBox="1"/>
            <p:nvPr/>
          </p:nvSpPr>
          <p:spPr>
            <a:xfrm>
              <a:off x="2647183" y="3977702"/>
              <a:ext cx="613650" cy="758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/>
                </a:rPr>
                <a:t>D</a:t>
              </a:r>
            </a:p>
          </p:txBody>
        </p:sp>
      </p:grpSp>
      <p:pic>
        <p:nvPicPr>
          <p:cNvPr id="22" name="Picture 24">
            <a:extLst>
              <a:ext uri="{FF2B5EF4-FFF2-40B4-BE49-F238E27FC236}">
                <a16:creationId xmlns:a16="http://schemas.microsoft.com/office/drawing/2014/main" id="{D4EBC01B-6BB7-4D70-B6C8-3756FE4504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203" y="1920781"/>
            <a:ext cx="843216" cy="807234"/>
          </a:xfrm>
          <a:prstGeom prst="rect">
            <a:avLst/>
          </a:prstGeom>
        </p:spPr>
      </p:pic>
      <p:pic>
        <p:nvPicPr>
          <p:cNvPr id="23" name="Picture 24">
            <a:extLst>
              <a:ext uri="{FF2B5EF4-FFF2-40B4-BE49-F238E27FC236}">
                <a16:creationId xmlns:a16="http://schemas.microsoft.com/office/drawing/2014/main" id="{6B9F27D7-C639-4549-B604-AA0C750A20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2817" y="1893042"/>
            <a:ext cx="841432" cy="807234"/>
          </a:xfrm>
          <a:prstGeom prst="rect">
            <a:avLst/>
          </a:prstGeom>
        </p:spPr>
      </p:pic>
      <p:pic>
        <p:nvPicPr>
          <p:cNvPr id="24" name="Picture 22">
            <a:extLst>
              <a:ext uri="{FF2B5EF4-FFF2-40B4-BE49-F238E27FC236}">
                <a16:creationId xmlns:a16="http://schemas.microsoft.com/office/drawing/2014/main" id="{07F6492F-F652-4D2F-B365-5E602B4E2A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0310" y="2955524"/>
            <a:ext cx="848277" cy="801304"/>
          </a:xfrm>
          <a:prstGeom prst="rect">
            <a:avLst/>
          </a:prstGeom>
        </p:spPr>
      </p:pic>
      <p:sp>
        <p:nvSpPr>
          <p:cNvPr id="25" name="Hình chữ nhật: Góc Tròn 71">
            <a:extLst>
              <a:ext uri="{FF2B5EF4-FFF2-40B4-BE49-F238E27FC236}">
                <a16:creationId xmlns:a16="http://schemas.microsoft.com/office/drawing/2014/main" id="{C26C1B18-F453-4002-B3DE-C272D6598D7A}"/>
              </a:ext>
            </a:extLst>
          </p:cNvPr>
          <p:cNvSpPr/>
          <p:nvPr/>
        </p:nvSpPr>
        <p:spPr>
          <a:xfrm>
            <a:off x="2131075" y="327841"/>
            <a:ext cx="4902200" cy="1054100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B43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6" name="Nhóm 72">
            <a:extLst>
              <a:ext uri="{FF2B5EF4-FFF2-40B4-BE49-F238E27FC236}">
                <a16:creationId xmlns:a16="http://schemas.microsoft.com/office/drawing/2014/main" id="{B6C5DDA0-0C79-4289-B40F-684663DFB9DD}"/>
              </a:ext>
            </a:extLst>
          </p:cNvPr>
          <p:cNvGrpSpPr/>
          <p:nvPr/>
        </p:nvGrpSpPr>
        <p:grpSpPr>
          <a:xfrm>
            <a:off x="605278" y="379440"/>
            <a:ext cx="6333627" cy="1408488"/>
            <a:chOff x="355600" y="215900"/>
            <a:chExt cx="5511800" cy="792866"/>
          </a:xfrm>
        </p:grpSpPr>
        <p:sp>
          <p:nvSpPr>
            <p:cNvPr id="27" name="Hình chữ nhật: Góc Tròn 73">
              <a:extLst>
                <a:ext uri="{FF2B5EF4-FFF2-40B4-BE49-F238E27FC236}">
                  <a16:creationId xmlns:a16="http://schemas.microsoft.com/office/drawing/2014/main" id="{04D451A6-7A75-427A-99FE-678C6F21A654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solidFill>
              <a:srgbClr val="FFB43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Hộp Văn bản 74">
              <a:extLst>
                <a:ext uri="{FF2B5EF4-FFF2-40B4-BE49-F238E27FC236}">
                  <a16:creationId xmlns:a16="http://schemas.microsoft.com/office/drawing/2014/main" id="{A692964A-08B5-4E8C-B387-A9D3BDEF020C}"/>
                </a:ext>
              </a:extLst>
            </p:cNvPr>
            <p:cNvSpPr txBox="1"/>
            <p:nvPr/>
          </p:nvSpPr>
          <p:spPr>
            <a:xfrm>
              <a:off x="555593" y="241851"/>
              <a:ext cx="5225446" cy="744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C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âu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 4: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Viết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tiếp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vào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chố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trống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: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rPr>
                <a:t>380, 480, …</a:t>
              </a:r>
            </a:p>
          </p:txBody>
        </p:sp>
        <p:sp>
          <p:nvSpPr>
            <p:cNvPr id="29" name="Hình chữ nhật: Góc Tròn 75">
              <a:extLst>
                <a:ext uri="{FF2B5EF4-FFF2-40B4-BE49-F238E27FC236}">
                  <a16:creationId xmlns:a16="http://schemas.microsoft.com/office/drawing/2014/main" id="{C7059BA0-219F-4702-8870-C685B31D96E0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 cap="flat" cmpd="sng" algn="ctr">
              <a:solidFill>
                <a:srgbClr val="FFFFFF"/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0" name="Hình ảnh 43">
            <a:hlinkClick r:id="rId7" action="ppaction://hlinksldjump"/>
            <a:extLst>
              <a:ext uri="{FF2B5EF4-FFF2-40B4-BE49-F238E27FC236}">
                <a16:creationId xmlns:a16="http://schemas.microsoft.com/office/drawing/2014/main" id="{6A238F9A-CD0D-4D25-8806-DD04C168487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4376" r="48989"/>
          <a:stretch>
            <a:fillRect/>
          </a:stretch>
        </p:blipFill>
        <p:spPr>
          <a:xfrm>
            <a:off x="6830045" y="130434"/>
            <a:ext cx="1278476" cy="1143461"/>
          </a:xfrm>
          <a:prstGeom prst="rect">
            <a:avLst/>
          </a:prstGeom>
        </p:spPr>
      </p:pic>
      <p:pic>
        <p:nvPicPr>
          <p:cNvPr id="31" name="Picture 5">
            <a:extLst>
              <a:ext uri="{FF2B5EF4-FFF2-40B4-BE49-F238E27FC236}">
                <a16:creationId xmlns:a16="http://schemas.microsoft.com/office/drawing/2014/main" id="{DB304B4C-0A6B-4A8C-BA8F-E188E708EA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7989869" y="212684"/>
            <a:ext cx="1155567" cy="844613"/>
          </a:xfrm>
          <a:prstGeom prst="rect">
            <a:avLst/>
          </a:prstGeom>
        </p:spPr>
      </p:pic>
      <p:grpSp>
        <p:nvGrpSpPr>
          <p:cNvPr id="32" name="Nhóm 41">
            <a:extLst>
              <a:ext uri="{FF2B5EF4-FFF2-40B4-BE49-F238E27FC236}">
                <a16:creationId xmlns:a16="http://schemas.microsoft.com/office/drawing/2014/main" id="{E610E388-3A01-42D5-8B83-43A57ACFFB95}"/>
              </a:ext>
            </a:extLst>
          </p:cNvPr>
          <p:cNvGrpSpPr/>
          <p:nvPr/>
        </p:nvGrpSpPr>
        <p:grpSpPr>
          <a:xfrm>
            <a:off x="1539936" y="3011573"/>
            <a:ext cx="2680707" cy="777023"/>
            <a:chOff x="3579594" y="165100"/>
            <a:chExt cx="6516995" cy="1244167"/>
          </a:xfrm>
        </p:grpSpPr>
        <p:sp>
          <p:nvSpPr>
            <p:cNvPr id="33" name="Hình chữ nhật: Góc Tròn 42">
              <a:extLst>
                <a:ext uri="{FF2B5EF4-FFF2-40B4-BE49-F238E27FC236}">
                  <a16:creationId xmlns:a16="http://schemas.microsoft.com/office/drawing/2014/main" id="{34A33877-71D5-47D1-8918-459336EAFD52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Hộp Văn bản 45">
              <a:extLst>
                <a:ext uri="{FF2B5EF4-FFF2-40B4-BE49-F238E27FC236}">
                  <a16:creationId xmlns:a16="http://schemas.microsoft.com/office/drawing/2014/main" id="{0D481921-60C4-445C-BA51-E3BF337ED51E}"/>
                </a:ext>
              </a:extLst>
            </p:cNvPr>
            <p:cNvSpPr txBox="1"/>
            <p:nvPr/>
          </p:nvSpPr>
          <p:spPr>
            <a:xfrm>
              <a:off x="3579594" y="207812"/>
              <a:ext cx="6516995" cy="11334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570</a:t>
              </a:r>
            </a:p>
          </p:txBody>
        </p:sp>
      </p:grpSp>
      <p:grpSp>
        <p:nvGrpSpPr>
          <p:cNvPr id="35" name="Nhóm 46">
            <a:extLst>
              <a:ext uri="{FF2B5EF4-FFF2-40B4-BE49-F238E27FC236}">
                <a16:creationId xmlns:a16="http://schemas.microsoft.com/office/drawing/2014/main" id="{9F929F9E-B8C0-487E-85A2-A1FE0D019207}"/>
              </a:ext>
            </a:extLst>
          </p:cNvPr>
          <p:cNvGrpSpPr/>
          <p:nvPr/>
        </p:nvGrpSpPr>
        <p:grpSpPr>
          <a:xfrm>
            <a:off x="799010" y="2974811"/>
            <a:ext cx="807234" cy="830997"/>
            <a:chOff x="2566598" y="2695170"/>
            <a:chExt cx="807234" cy="758222"/>
          </a:xfrm>
        </p:grpSpPr>
        <p:sp>
          <p:nvSpPr>
            <p:cNvPr id="36" name="Hình Bầu dục 47">
              <a:extLst>
                <a:ext uri="{FF2B5EF4-FFF2-40B4-BE49-F238E27FC236}">
                  <a16:creationId xmlns:a16="http://schemas.microsoft.com/office/drawing/2014/main" id="{54525C69-4D84-408E-B289-55BEE995B414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Hộp Văn bản 48">
              <a:extLst>
                <a:ext uri="{FF2B5EF4-FFF2-40B4-BE49-F238E27FC236}">
                  <a16:creationId xmlns:a16="http://schemas.microsoft.com/office/drawing/2014/main" id="{F3B74107-E365-4502-88E5-EAB25C7910CF}"/>
                </a:ext>
              </a:extLst>
            </p:cNvPr>
            <p:cNvSpPr txBox="1"/>
            <p:nvPr/>
          </p:nvSpPr>
          <p:spPr>
            <a:xfrm>
              <a:off x="2690043" y="2695170"/>
              <a:ext cx="613650" cy="758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/>
                </a:rPr>
                <a:t>B</a:t>
              </a:r>
            </a:p>
          </p:txBody>
        </p:sp>
      </p:grpSp>
      <p:pic>
        <p:nvPicPr>
          <p:cNvPr id="38" name="Picture 24">
            <a:extLst>
              <a:ext uri="{FF2B5EF4-FFF2-40B4-BE49-F238E27FC236}">
                <a16:creationId xmlns:a16="http://schemas.microsoft.com/office/drawing/2014/main" id="{EE90A5CE-E1CB-433D-A9D8-6884EAA2DE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104" y="2991068"/>
            <a:ext cx="841432" cy="807234"/>
          </a:xfrm>
          <a:prstGeom prst="rect">
            <a:avLst/>
          </a:prstGeom>
        </p:spPr>
      </p:pic>
      <p:pic>
        <p:nvPicPr>
          <p:cNvPr id="39" name="Hình ảnh 50">
            <a:hlinkClick r:id="rId7" action="ppaction://hlinksldjump"/>
            <a:extLst>
              <a:ext uri="{FF2B5EF4-FFF2-40B4-BE49-F238E27FC236}">
                <a16:creationId xmlns:a16="http://schemas.microsoft.com/office/drawing/2014/main" id="{09B75CC0-4797-4765-BBED-50AFA3C56AE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4376" r="48989"/>
          <a:stretch>
            <a:fillRect/>
          </a:stretch>
        </p:blipFill>
        <p:spPr>
          <a:xfrm>
            <a:off x="3360800" y="3340166"/>
            <a:ext cx="2236653" cy="2000448"/>
          </a:xfrm>
          <a:prstGeom prst="rect">
            <a:avLst/>
          </a:prstGeom>
        </p:spPr>
      </p:pic>
      <p:pic>
        <p:nvPicPr>
          <p:cNvPr id="40" name="Picture 5">
            <a:extLst>
              <a:ext uri="{FF2B5EF4-FFF2-40B4-BE49-F238E27FC236}">
                <a16:creationId xmlns:a16="http://schemas.microsoft.com/office/drawing/2014/main" id="{EF779C87-6099-42DA-88A0-0B3411FF42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3458932" y="3513979"/>
            <a:ext cx="2006265" cy="1466395"/>
          </a:xfrm>
          <a:prstGeom prst="rect">
            <a:avLst/>
          </a:prstGeom>
        </p:spPr>
      </p:pic>
      <p:pic>
        <p:nvPicPr>
          <p:cNvPr id="41" name="Picture 5">
            <a:extLst>
              <a:ext uri="{FF2B5EF4-FFF2-40B4-BE49-F238E27FC236}">
                <a16:creationId xmlns:a16="http://schemas.microsoft.com/office/drawing/2014/main" id="{D98263F8-63E2-4EF8-A4F4-1E494F19487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3451722" y="3513978"/>
            <a:ext cx="2006265" cy="1466395"/>
          </a:xfrm>
          <a:prstGeom prst="rect">
            <a:avLst/>
          </a:prstGeom>
        </p:spPr>
      </p:pic>
      <p:pic>
        <p:nvPicPr>
          <p:cNvPr id="42" name="Picture 5">
            <a:extLst>
              <a:ext uri="{FF2B5EF4-FFF2-40B4-BE49-F238E27FC236}">
                <a16:creationId xmlns:a16="http://schemas.microsoft.com/office/drawing/2014/main" id="{8EEC6999-1F55-46B4-8C58-8D68F17590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3452692" y="3514501"/>
            <a:ext cx="2006265" cy="1466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61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75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000"/>
                            </p:stCondLst>
                            <p:childTnLst>
                              <p:par>
                                <p:cTn id="14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6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000"/>
                            </p:stCondLst>
                            <p:childTnLst>
                              <p:par>
                                <p:cTn id="17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0" name="Google Shape;2240;p58"/>
          <p:cNvSpPr/>
          <p:nvPr/>
        </p:nvSpPr>
        <p:spPr>
          <a:xfrm>
            <a:off x="6854899" y="323868"/>
            <a:ext cx="2808807" cy="640814"/>
          </a:xfrm>
          <a:custGeom>
            <a:avLst/>
            <a:gdLst/>
            <a:ahLst/>
            <a:cxnLst/>
            <a:rect l="l" t="t" r="r" b="b"/>
            <a:pathLst>
              <a:path w="56942" h="12991" extrusionOk="0">
                <a:moveTo>
                  <a:pt x="21078" y="0"/>
                </a:moveTo>
                <a:cubicBezTo>
                  <a:pt x="17553" y="0"/>
                  <a:pt x="14604" y="2373"/>
                  <a:pt x="14061" y="5464"/>
                </a:cubicBezTo>
                <a:cubicBezTo>
                  <a:pt x="13593" y="5380"/>
                  <a:pt x="13125" y="5330"/>
                  <a:pt x="12649" y="5330"/>
                </a:cubicBezTo>
                <a:cubicBezTo>
                  <a:pt x="9165" y="5330"/>
                  <a:pt x="6266" y="7619"/>
                  <a:pt x="5648" y="10627"/>
                </a:cubicBezTo>
                <a:cubicBezTo>
                  <a:pt x="2165" y="11095"/>
                  <a:pt x="1" y="12991"/>
                  <a:pt x="1" y="12991"/>
                </a:cubicBezTo>
                <a:lnTo>
                  <a:pt x="19650" y="12991"/>
                </a:lnTo>
                <a:lnTo>
                  <a:pt x="19675" y="12866"/>
                </a:lnTo>
                <a:cubicBezTo>
                  <a:pt x="19733" y="12874"/>
                  <a:pt x="19800" y="12882"/>
                  <a:pt x="19858" y="12891"/>
                </a:cubicBezTo>
                <a:cubicBezTo>
                  <a:pt x="19867" y="12924"/>
                  <a:pt x="19875" y="12958"/>
                  <a:pt x="19883" y="12991"/>
                </a:cubicBezTo>
                <a:lnTo>
                  <a:pt x="56942" y="12991"/>
                </a:lnTo>
                <a:cubicBezTo>
                  <a:pt x="54026" y="11713"/>
                  <a:pt x="51977" y="11295"/>
                  <a:pt x="50544" y="11295"/>
                </a:cubicBezTo>
                <a:cubicBezTo>
                  <a:pt x="50515" y="11295"/>
                  <a:pt x="50487" y="11295"/>
                  <a:pt x="50459" y="11295"/>
                </a:cubicBezTo>
                <a:cubicBezTo>
                  <a:pt x="50159" y="6575"/>
                  <a:pt x="45865" y="2832"/>
                  <a:pt x="40627" y="2832"/>
                </a:cubicBezTo>
                <a:cubicBezTo>
                  <a:pt x="37201" y="2832"/>
                  <a:pt x="34194" y="4420"/>
                  <a:pt x="32423" y="6834"/>
                </a:cubicBezTo>
                <a:cubicBezTo>
                  <a:pt x="32181" y="5756"/>
                  <a:pt x="31136" y="4954"/>
                  <a:pt x="29883" y="4954"/>
                </a:cubicBezTo>
                <a:cubicBezTo>
                  <a:pt x="29870" y="4954"/>
                  <a:pt x="29857" y="4954"/>
                  <a:pt x="29844" y="4954"/>
                </a:cubicBezTo>
                <a:cubicBezTo>
                  <a:pt x="29282" y="4954"/>
                  <a:pt x="28745" y="5129"/>
                  <a:pt x="28288" y="5456"/>
                </a:cubicBezTo>
                <a:cubicBezTo>
                  <a:pt x="28229" y="5447"/>
                  <a:pt x="28162" y="5431"/>
                  <a:pt x="28104" y="5422"/>
                </a:cubicBezTo>
                <a:cubicBezTo>
                  <a:pt x="27544" y="2348"/>
                  <a:pt x="24612" y="0"/>
                  <a:pt x="21078" y="0"/>
                </a:cubicBezTo>
                <a:close/>
              </a:path>
            </a:pathLst>
          </a:custGeom>
          <a:solidFill>
            <a:srgbClr val="B3F5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58" name="Google Shape;2258;p58"/>
          <p:cNvGrpSpPr/>
          <p:nvPr/>
        </p:nvGrpSpPr>
        <p:grpSpPr>
          <a:xfrm flipH="1">
            <a:off x="3314038" y="534775"/>
            <a:ext cx="980825" cy="519800"/>
            <a:chOff x="2468025" y="734125"/>
            <a:chExt cx="980825" cy="519800"/>
          </a:xfrm>
        </p:grpSpPr>
        <p:sp>
          <p:nvSpPr>
            <p:cNvPr id="2259" name="Google Shape;2259;p5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5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5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" name="Google Shape;1725;p52">
            <a:extLst>
              <a:ext uri="{FF2B5EF4-FFF2-40B4-BE49-F238E27FC236}">
                <a16:creationId xmlns:a16="http://schemas.microsoft.com/office/drawing/2014/main" id="{AA7BDC4D-185C-249A-50E8-8A46B751B9A3}"/>
              </a:ext>
            </a:extLst>
          </p:cNvPr>
          <p:cNvSpPr txBox="1">
            <a:spLocks/>
          </p:cNvSpPr>
          <p:nvPr/>
        </p:nvSpPr>
        <p:spPr>
          <a:xfrm>
            <a:off x="2876349" y="-71624"/>
            <a:ext cx="7168357" cy="3572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5200"/>
              <a:buFont typeface="Satisfy"/>
              <a:buNone/>
              <a:defRPr sz="8590" b="0" i="0" u="none" strike="noStrike" cap="none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endParaRPr lang="en-US" sz="6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vi-VN" sz="6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926040F3-C7DC-AA77-DC90-A3A897A13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012" y="-551925"/>
            <a:ext cx="8385630" cy="4716917"/>
          </a:xfrm>
          <a:prstGeom prst="rect">
            <a:avLst/>
          </a:prstGeom>
        </p:spPr>
      </p:pic>
      <p:pic>
        <p:nvPicPr>
          <p:cNvPr id="11" name="Picture 11" descr="C:\Users\ADMIN\Desktop\Tai nguyen thiet ke tro choi\Angry birds epic birds\1505573783630 (2).png">
            <a:extLst>
              <a:ext uri="{FF2B5EF4-FFF2-40B4-BE49-F238E27FC236}">
                <a16:creationId xmlns:a16="http://schemas.microsoft.com/office/drawing/2014/main" id="{B8953481-E7DC-1077-BDF8-C365910A7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114" y="3469821"/>
            <a:ext cx="1525425" cy="835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261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Diagonal Corner Rectangle 6">
            <a:extLst>
              <a:ext uri="{FF2B5EF4-FFF2-40B4-BE49-F238E27FC236}">
                <a16:creationId xmlns:a16="http://schemas.microsoft.com/office/drawing/2014/main" id="{5161571F-4EDE-1B19-0D06-223CF4C3ACFA}"/>
              </a:ext>
            </a:extLst>
          </p:cNvPr>
          <p:cNvSpPr/>
          <p:nvPr/>
        </p:nvSpPr>
        <p:spPr>
          <a:xfrm>
            <a:off x="1462857" y="285354"/>
            <a:ext cx="6218286" cy="1383790"/>
          </a:xfrm>
          <a:prstGeom prst="round2DiagRect">
            <a:avLst/>
          </a:prstGeom>
          <a:solidFill>
            <a:srgbClr val="FFFFFF"/>
          </a:solidFill>
          <a:ln w="5715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6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liền</a:t>
            </a:r>
            <a:r>
              <a:rPr lang="en-US" sz="36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6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896</a:t>
            </a:r>
          </a:p>
        </p:txBody>
      </p:sp>
      <p:sp>
        <p:nvSpPr>
          <p:cNvPr id="5" name="Round Diagonal Corner Rectangle 6">
            <a:extLst>
              <a:ext uri="{FF2B5EF4-FFF2-40B4-BE49-F238E27FC236}">
                <a16:creationId xmlns:a16="http://schemas.microsoft.com/office/drawing/2014/main" id="{46B009DD-E69A-4FAE-704A-D8BACC7BF336}"/>
              </a:ext>
            </a:extLst>
          </p:cNvPr>
          <p:cNvSpPr/>
          <p:nvPr/>
        </p:nvSpPr>
        <p:spPr>
          <a:xfrm>
            <a:off x="5149453" y="2238322"/>
            <a:ext cx="2829199" cy="995799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FFF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895</a:t>
            </a:r>
          </a:p>
        </p:txBody>
      </p:sp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32CB827E-627E-65AE-2C9C-F6A1DB2273AA}"/>
              </a:ext>
            </a:extLst>
          </p:cNvPr>
          <p:cNvSpPr/>
          <p:nvPr/>
        </p:nvSpPr>
        <p:spPr>
          <a:xfrm>
            <a:off x="1324941" y="3737589"/>
            <a:ext cx="2829199" cy="995799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FFF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879</a:t>
            </a:r>
          </a:p>
        </p:txBody>
      </p:sp>
      <p:sp>
        <p:nvSpPr>
          <p:cNvPr id="8" name="Round Diagonal Corner Rectangle 6">
            <a:extLst>
              <a:ext uri="{FF2B5EF4-FFF2-40B4-BE49-F238E27FC236}">
                <a16:creationId xmlns:a16="http://schemas.microsoft.com/office/drawing/2014/main" id="{2508BAB0-79B9-DDAB-18FD-4640CBC033A8}"/>
              </a:ext>
            </a:extLst>
          </p:cNvPr>
          <p:cNvSpPr/>
          <p:nvPr/>
        </p:nvSpPr>
        <p:spPr>
          <a:xfrm>
            <a:off x="1324940" y="2263898"/>
            <a:ext cx="2829199" cy="995799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FFF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897</a:t>
            </a:r>
          </a:p>
        </p:txBody>
      </p:sp>
      <p:sp>
        <p:nvSpPr>
          <p:cNvPr id="9" name="Round Diagonal Corner Rectangle 6">
            <a:extLst>
              <a:ext uri="{FF2B5EF4-FFF2-40B4-BE49-F238E27FC236}">
                <a16:creationId xmlns:a16="http://schemas.microsoft.com/office/drawing/2014/main" id="{6B36C26D-A261-9126-C7F1-8A5609E71AC0}"/>
              </a:ext>
            </a:extLst>
          </p:cNvPr>
          <p:cNvSpPr/>
          <p:nvPr/>
        </p:nvSpPr>
        <p:spPr>
          <a:xfrm>
            <a:off x="5149457" y="3737590"/>
            <a:ext cx="2829199" cy="995799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FFF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898</a:t>
            </a:r>
          </a:p>
        </p:txBody>
      </p:sp>
      <p:sp>
        <p:nvSpPr>
          <p:cNvPr id="10" name="Round Diagonal Corner Rectangle 6">
            <a:extLst>
              <a:ext uri="{FF2B5EF4-FFF2-40B4-BE49-F238E27FC236}">
                <a16:creationId xmlns:a16="http://schemas.microsoft.com/office/drawing/2014/main" id="{E06D7B82-A827-5A9C-5364-DB54B6B802E2}"/>
              </a:ext>
            </a:extLst>
          </p:cNvPr>
          <p:cNvSpPr/>
          <p:nvPr/>
        </p:nvSpPr>
        <p:spPr>
          <a:xfrm>
            <a:off x="5149450" y="2238321"/>
            <a:ext cx="2829199" cy="995799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9F9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895</a:t>
            </a:r>
          </a:p>
        </p:txBody>
      </p:sp>
      <p:sp>
        <p:nvSpPr>
          <p:cNvPr id="11" name="Round Diagonal Corner Rectangle 6">
            <a:extLst>
              <a:ext uri="{FF2B5EF4-FFF2-40B4-BE49-F238E27FC236}">
                <a16:creationId xmlns:a16="http://schemas.microsoft.com/office/drawing/2014/main" id="{288E5C97-FB16-77E4-5AE9-C16042A2F2D0}"/>
              </a:ext>
            </a:extLst>
          </p:cNvPr>
          <p:cNvSpPr/>
          <p:nvPr/>
        </p:nvSpPr>
        <p:spPr>
          <a:xfrm>
            <a:off x="1324940" y="3737588"/>
            <a:ext cx="2829199" cy="995799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9F9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879</a:t>
            </a:r>
          </a:p>
        </p:txBody>
      </p:sp>
      <p:sp>
        <p:nvSpPr>
          <p:cNvPr id="12" name="Round Diagonal Corner Rectangle 6">
            <a:extLst>
              <a:ext uri="{FF2B5EF4-FFF2-40B4-BE49-F238E27FC236}">
                <a16:creationId xmlns:a16="http://schemas.microsoft.com/office/drawing/2014/main" id="{F97EBF18-5858-77F6-436D-A0997AD8345C}"/>
              </a:ext>
            </a:extLst>
          </p:cNvPr>
          <p:cNvSpPr/>
          <p:nvPr/>
        </p:nvSpPr>
        <p:spPr>
          <a:xfrm>
            <a:off x="1324937" y="2263898"/>
            <a:ext cx="2829199" cy="995799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chemeClr val="accent4">
              <a:lumMod val="40000"/>
              <a:lumOff val="60000"/>
            </a:schemeClr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897</a:t>
            </a:r>
          </a:p>
        </p:txBody>
      </p:sp>
      <p:sp>
        <p:nvSpPr>
          <p:cNvPr id="13" name="Round Diagonal Corner Rectangle 6">
            <a:extLst>
              <a:ext uri="{FF2B5EF4-FFF2-40B4-BE49-F238E27FC236}">
                <a16:creationId xmlns:a16="http://schemas.microsoft.com/office/drawing/2014/main" id="{9AFF6D1E-F6B3-2232-B10A-EE07D7974F81}"/>
              </a:ext>
            </a:extLst>
          </p:cNvPr>
          <p:cNvSpPr/>
          <p:nvPr/>
        </p:nvSpPr>
        <p:spPr>
          <a:xfrm>
            <a:off x="5149453" y="3737588"/>
            <a:ext cx="2829199" cy="995799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9F9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898</a:t>
            </a:r>
          </a:p>
        </p:txBody>
      </p:sp>
      <p:pic>
        <p:nvPicPr>
          <p:cNvPr id="15" name="5a7816cc5ef49">
            <a:hlinkClick r:id="" action="ppaction://media"/>
            <a:extLst>
              <a:ext uri="{FF2B5EF4-FFF2-40B4-BE49-F238E27FC236}">
                <a16:creationId xmlns:a16="http://schemas.microsoft.com/office/drawing/2014/main" id="{15FEADE6-BD0C-CCF0-8310-2C2D4E43E2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85912" y="1731403"/>
            <a:ext cx="457200" cy="457200"/>
          </a:xfrm>
          <a:prstGeom prst="rect">
            <a:avLst/>
          </a:prstGeom>
        </p:spPr>
      </p:pic>
      <p:pic>
        <p:nvPicPr>
          <p:cNvPr id="16" name="5a7816cc5ef49">
            <a:hlinkClick r:id="" action="ppaction://media"/>
            <a:extLst>
              <a:ext uri="{FF2B5EF4-FFF2-40B4-BE49-F238E27FC236}">
                <a16:creationId xmlns:a16="http://schemas.microsoft.com/office/drawing/2014/main" id="{25A27F3F-DFDC-A998-D7CA-F886F6DCC2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85912" y="2495550"/>
            <a:ext cx="457200" cy="457200"/>
          </a:xfrm>
          <a:prstGeom prst="rect">
            <a:avLst/>
          </a:prstGeom>
        </p:spPr>
      </p:pic>
      <p:pic>
        <p:nvPicPr>
          <p:cNvPr id="17" name="5a7816cc5ef49">
            <a:hlinkClick r:id="" action="ppaction://media"/>
            <a:extLst>
              <a:ext uri="{FF2B5EF4-FFF2-40B4-BE49-F238E27FC236}">
                <a16:creationId xmlns:a16="http://schemas.microsoft.com/office/drawing/2014/main" id="{038C33EF-15AB-16BF-2771-27078C08A7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85912" y="3259697"/>
            <a:ext cx="457200" cy="457200"/>
          </a:xfrm>
          <a:prstGeom prst="rect">
            <a:avLst/>
          </a:prstGeom>
        </p:spPr>
      </p:pic>
      <p:pic>
        <p:nvPicPr>
          <p:cNvPr id="18" name="Tieng-ding-dong-www-tiengdong_com">
            <a:hlinkClick r:id="" action="ppaction://media"/>
            <a:extLst>
              <a:ext uri="{FF2B5EF4-FFF2-40B4-BE49-F238E27FC236}">
                <a16:creationId xmlns:a16="http://schemas.microsoft.com/office/drawing/2014/main" id="{974A5D52-4C28-8B2A-A479-437D4898E20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85912" y="4006887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69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8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8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457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8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Diagonal Corner Rectangle 6">
            <a:extLst>
              <a:ext uri="{FF2B5EF4-FFF2-40B4-BE49-F238E27FC236}">
                <a16:creationId xmlns:a16="http://schemas.microsoft.com/office/drawing/2014/main" id="{5161571F-4EDE-1B19-0D06-223CF4C3ACFA}"/>
              </a:ext>
            </a:extLst>
          </p:cNvPr>
          <p:cNvSpPr/>
          <p:nvPr/>
        </p:nvSpPr>
        <p:spPr>
          <a:xfrm>
            <a:off x="1462857" y="285354"/>
            <a:ext cx="6218286" cy="1383790"/>
          </a:xfrm>
          <a:prstGeom prst="round2DiagRect">
            <a:avLst/>
          </a:prstGeom>
          <a:solidFill>
            <a:srgbClr val="FFFFFF"/>
          </a:solidFill>
          <a:ln w="5715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6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6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6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sz="36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36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lang="en-US" sz="36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r>
              <a:rPr lang="en-US" sz="36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6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805</a:t>
            </a:r>
          </a:p>
        </p:txBody>
      </p:sp>
      <p:sp>
        <p:nvSpPr>
          <p:cNvPr id="5" name="Round Diagonal Corner Rectangle 6">
            <a:extLst>
              <a:ext uri="{FF2B5EF4-FFF2-40B4-BE49-F238E27FC236}">
                <a16:creationId xmlns:a16="http://schemas.microsoft.com/office/drawing/2014/main" id="{46B009DD-E69A-4FAE-704A-D8BACC7BF336}"/>
              </a:ext>
            </a:extLst>
          </p:cNvPr>
          <p:cNvSpPr/>
          <p:nvPr/>
        </p:nvSpPr>
        <p:spPr>
          <a:xfrm>
            <a:off x="1324942" y="2286408"/>
            <a:ext cx="2829199" cy="995799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FFF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800 + 50</a:t>
            </a:r>
          </a:p>
        </p:txBody>
      </p:sp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32CB827E-627E-65AE-2C9C-F6A1DB2273AA}"/>
              </a:ext>
            </a:extLst>
          </p:cNvPr>
          <p:cNvSpPr/>
          <p:nvPr/>
        </p:nvSpPr>
        <p:spPr>
          <a:xfrm>
            <a:off x="5149457" y="2286408"/>
            <a:ext cx="2829199" cy="995799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FFF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800 + 500</a:t>
            </a:r>
          </a:p>
        </p:txBody>
      </p:sp>
      <p:sp>
        <p:nvSpPr>
          <p:cNvPr id="8" name="Round Diagonal Corner Rectangle 6">
            <a:extLst>
              <a:ext uri="{FF2B5EF4-FFF2-40B4-BE49-F238E27FC236}">
                <a16:creationId xmlns:a16="http://schemas.microsoft.com/office/drawing/2014/main" id="{2508BAB0-79B9-DDAB-18FD-4640CBC033A8}"/>
              </a:ext>
            </a:extLst>
          </p:cNvPr>
          <p:cNvSpPr/>
          <p:nvPr/>
        </p:nvSpPr>
        <p:spPr>
          <a:xfrm>
            <a:off x="1324942" y="3737590"/>
            <a:ext cx="2829199" cy="995799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FFF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800 + 5</a:t>
            </a:r>
          </a:p>
        </p:txBody>
      </p:sp>
      <p:sp>
        <p:nvSpPr>
          <p:cNvPr id="9" name="Round Diagonal Corner Rectangle 6">
            <a:extLst>
              <a:ext uri="{FF2B5EF4-FFF2-40B4-BE49-F238E27FC236}">
                <a16:creationId xmlns:a16="http://schemas.microsoft.com/office/drawing/2014/main" id="{6B36C26D-A261-9126-C7F1-8A5609E71AC0}"/>
              </a:ext>
            </a:extLst>
          </p:cNvPr>
          <p:cNvSpPr/>
          <p:nvPr/>
        </p:nvSpPr>
        <p:spPr>
          <a:xfrm>
            <a:off x="5149457" y="3737590"/>
            <a:ext cx="2829199" cy="995799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FFF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800 + 50</a:t>
            </a:r>
          </a:p>
        </p:txBody>
      </p:sp>
      <p:sp>
        <p:nvSpPr>
          <p:cNvPr id="10" name="Round Diagonal Corner Rectangle 6">
            <a:extLst>
              <a:ext uri="{FF2B5EF4-FFF2-40B4-BE49-F238E27FC236}">
                <a16:creationId xmlns:a16="http://schemas.microsoft.com/office/drawing/2014/main" id="{E06D7B82-A827-5A9C-5364-DB54B6B802E2}"/>
              </a:ext>
            </a:extLst>
          </p:cNvPr>
          <p:cNvSpPr/>
          <p:nvPr/>
        </p:nvSpPr>
        <p:spPr>
          <a:xfrm>
            <a:off x="1324941" y="2286408"/>
            <a:ext cx="2829199" cy="995799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9F9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800 + 50</a:t>
            </a:r>
          </a:p>
        </p:txBody>
      </p:sp>
      <p:sp>
        <p:nvSpPr>
          <p:cNvPr id="11" name="Round Diagonal Corner Rectangle 6">
            <a:extLst>
              <a:ext uri="{FF2B5EF4-FFF2-40B4-BE49-F238E27FC236}">
                <a16:creationId xmlns:a16="http://schemas.microsoft.com/office/drawing/2014/main" id="{288E5C97-FB16-77E4-5AE9-C16042A2F2D0}"/>
              </a:ext>
            </a:extLst>
          </p:cNvPr>
          <p:cNvSpPr/>
          <p:nvPr/>
        </p:nvSpPr>
        <p:spPr>
          <a:xfrm>
            <a:off x="5149456" y="2286408"/>
            <a:ext cx="2829199" cy="995799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9F9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800 + 500</a:t>
            </a:r>
          </a:p>
        </p:txBody>
      </p:sp>
      <p:sp>
        <p:nvSpPr>
          <p:cNvPr id="12" name="Round Diagonal Corner Rectangle 6">
            <a:extLst>
              <a:ext uri="{FF2B5EF4-FFF2-40B4-BE49-F238E27FC236}">
                <a16:creationId xmlns:a16="http://schemas.microsoft.com/office/drawing/2014/main" id="{F97EBF18-5858-77F6-436D-A0997AD8345C}"/>
              </a:ext>
            </a:extLst>
          </p:cNvPr>
          <p:cNvSpPr/>
          <p:nvPr/>
        </p:nvSpPr>
        <p:spPr>
          <a:xfrm>
            <a:off x="1324940" y="3737589"/>
            <a:ext cx="2829199" cy="995799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chemeClr val="accent4">
              <a:lumMod val="40000"/>
              <a:lumOff val="60000"/>
            </a:schemeClr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800 + 5</a:t>
            </a:r>
          </a:p>
        </p:txBody>
      </p:sp>
      <p:sp>
        <p:nvSpPr>
          <p:cNvPr id="13" name="Round Diagonal Corner Rectangle 6">
            <a:extLst>
              <a:ext uri="{FF2B5EF4-FFF2-40B4-BE49-F238E27FC236}">
                <a16:creationId xmlns:a16="http://schemas.microsoft.com/office/drawing/2014/main" id="{9AFF6D1E-F6B3-2232-B10A-EE07D7974F81}"/>
              </a:ext>
            </a:extLst>
          </p:cNvPr>
          <p:cNvSpPr/>
          <p:nvPr/>
        </p:nvSpPr>
        <p:spPr>
          <a:xfrm>
            <a:off x="5149455" y="3737588"/>
            <a:ext cx="2829199" cy="995799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9F9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800 + 50</a:t>
            </a:r>
          </a:p>
        </p:txBody>
      </p:sp>
      <p:pic>
        <p:nvPicPr>
          <p:cNvPr id="15" name="5a7816cc5ef49">
            <a:hlinkClick r:id="" action="ppaction://media"/>
            <a:extLst>
              <a:ext uri="{FF2B5EF4-FFF2-40B4-BE49-F238E27FC236}">
                <a16:creationId xmlns:a16="http://schemas.microsoft.com/office/drawing/2014/main" id="{15FEADE6-BD0C-CCF0-8310-2C2D4E43E2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85912" y="1731403"/>
            <a:ext cx="457200" cy="457200"/>
          </a:xfrm>
          <a:prstGeom prst="rect">
            <a:avLst/>
          </a:prstGeom>
        </p:spPr>
      </p:pic>
      <p:pic>
        <p:nvPicPr>
          <p:cNvPr id="16" name="5a7816cc5ef49">
            <a:hlinkClick r:id="" action="ppaction://media"/>
            <a:extLst>
              <a:ext uri="{FF2B5EF4-FFF2-40B4-BE49-F238E27FC236}">
                <a16:creationId xmlns:a16="http://schemas.microsoft.com/office/drawing/2014/main" id="{25A27F3F-DFDC-A998-D7CA-F886F6DCC2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85912" y="2495550"/>
            <a:ext cx="457200" cy="457200"/>
          </a:xfrm>
          <a:prstGeom prst="rect">
            <a:avLst/>
          </a:prstGeom>
        </p:spPr>
      </p:pic>
      <p:pic>
        <p:nvPicPr>
          <p:cNvPr id="17" name="5a7816cc5ef49">
            <a:hlinkClick r:id="" action="ppaction://media"/>
            <a:extLst>
              <a:ext uri="{FF2B5EF4-FFF2-40B4-BE49-F238E27FC236}">
                <a16:creationId xmlns:a16="http://schemas.microsoft.com/office/drawing/2014/main" id="{038C33EF-15AB-16BF-2771-27078C08A7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85912" y="3259697"/>
            <a:ext cx="457200" cy="457200"/>
          </a:xfrm>
          <a:prstGeom prst="rect">
            <a:avLst/>
          </a:prstGeom>
        </p:spPr>
      </p:pic>
      <p:pic>
        <p:nvPicPr>
          <p:cNvPr id="18" name="Tieng-ding-dong-www-tiengdong_com">
            <a:hlinkClick r:id="" action="ppaction://media"/>
            <a:extLst>
              <a:ext uri="{FF2B5EF4-FFF2-40B4-BE49-F238E27FC236}">
                <a16:creationId xmlns:a16="http://schemas.microsoft.com/office/drawing/2014/main" id="{974A5D52-4C28-8B2A-A479-437D4898E20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85912" y="4006887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804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8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8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457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8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Diagonal Corner Rectangle 6">
            <a:extLst>
              <a:ext uri="{FF2B5EF4-FFF2-40B4-BE49-F238E27FC236}">
                <a16:creationId xmlns:a16="http://schemas.microsoft.com/office/drawing/2014/main" id="{5161571F-4EDE-1B19-0D06-223CF4C3ACFA}"/>
              </a:ext>
            </a:extLst>
          </p:cNvPr>
          <p:cNvSpPr/>
          <p:nvPr/>
        </p:nvSpPr>
        <p:spPr>
          <a:xfrm>
            <a:off x="1462857" y="285354"/>
            <a:ext cx="6218286" cy="1383790"/>
          </a:xfrm>
          <a:prstGeom prst="round2DiagRect">
            <a:avLst/>
          </a:prstGeom>
          <a:solidFill>
            <a:srgbClr val="FFFFFF"/>
          </a:solidFill>
          <a:ln w="5715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6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6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sz="36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6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endParaRPr lang="en-US" sz="3600" b="1" kern="12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685800">
              <a:buClrTx/>
            </a:pPr>
            <a:r>
              <a:rPr lang="en-US" sz="36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 + 30 + 4</a:t>
            </a:r>
          </a:p>
        </p:txBody>
      </p:sp>
      <p:sp>
        <p:nvSpPr>
          <p:cNvPr id="5" name="Round Diagonal Corner Rectangle 6">
            <a:extLst>
              <a:ext uri="{FF2B5EF4-FFF2-40B4-BE49-F238E27FC236}">
                <a16:creationId xmlns:a16="http://schemas.microsoft.com/office/drawing/2014/main" id="{46B009DD-E69A-4FAE-704A-D8BACC7BF336}"/>
              </a:ext>
            </a:extLst>
          </p:cNvPr>
          <p:cNvSpPr/>
          <p:nvPr/>
        </p:nvSpPr>
        <p:spPr>
          <a:xfrm>
            <a:off x="1324942" y="2286408"/>
            <a:ext cx="2829199" cy="995799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FFF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324</a:t>
            </a:r>
          </a:p>
        </p:txBody>
      </p:sp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32CB827E-627E-65AE-2C9C-F6A1DB2273AA}"/>
              </a:ext>
            </a:extLst>
          </p:cNvPr>
          <p:cNvSpPr/>
          <p:nvPr/>
        </p:nvSpPr>
        <p:spPr>
          <a:xfrm>
            <a:off x="1324941" y="3737589"/>
            <a:ext cx="2829199" cy="995799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FFF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243</a:t>
            </a:r>
          </a:p>
        </p:txBody>
      </p:sp>
      <p:sp>
        <p:nvSpPr>
          <p:cNvPr id="8" name="Round Diagonal Corner Rectangle 6">
            <a:extLst>
              <a:ext uri="{FF2B5EF4-FFF2-40B4-BE49-F238E27FC236}">
                <a16:creationId xmlns:a16="http://schemas.microsoft.com/office/drawing/2014/main" id="{2508BAB0-79B9-DDAB-18FD-4640CBC033A8}"/>
              </a:ext>
            </a:extLst>
          </p:cNvPr>
          <p:cNvSpPr/>
          <p:nvPr/>
        </p:nvSpPr>
        <p:spPr>
          <a:xfrm>
            <a:off x="5149457" y="2309171"/>
            <a:ext cx="2829199" cy="995799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FFF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234</a:t>
            </a:r>
          </a:p>
        </p:txBody>
      </p:sp>
      <p:sp>
        <p:nvSpPr>
          <p:cNvPr id="9" name="Round Diagonal Corner Rectangle 6">
            <a:extLst>
              <a:ext uri="{FF2B5EF4-FFF2-40B4-BE49-F238E27FC236}">
                <a16:creationId xmlns:a16="http://schemas.microsoft.com/office/drawing/2014/main" id="{6B36C26D-A261-9126-C7F1-8A5609E71AC0}"/>
              </a:ext>
            </a:extLst>
          </p:cNvPr>
          <p:cNvSpPr/>
          <p:nvPr/>
        </p:nvSpPr>
        <p:spPr>
          <a:xfrm>
            <a:off x="5149457" y="3737590"/>
            <a:ext cx="2829199" cy="995799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FFF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432</a:t>
            </a:r>
          </a:p>
        </p:txBody>
      </p:sp>
      <p:sp>
        <p:nvSpPr>
          <p:cNvPr id="10" name="Round Diagonal Corner Rectangle 6">
            <a:extLst>
              <a:ext uri="{FF2B5EF4-FFF2-40B4-BE49-F238E27FC236}">
                <a16:creationId xmlns:a16="http://schemas.microsoft.com/office/drawing/2014/main" id="{E06D7B82-A827-5A9C-5364-DB54B6B802E2}"/>
              </a:ext>
            </a:extLst>
          </p:cNvPr>
          <p:cNvSpPr/>
          <p:nvPr/>
        </p:nvSpPr>
        <p:spPr>
          <a:xfrm>
            <a:off x="1324941" y="2290119"/>
            <a:ext cx="2829199" cy="995799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9F9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324</a:t>
            </a:r>
          </a:p>
        </p:txBody>
      </p:sp>
      <p:sp>
        <p:nvSpPr>
          <p:cNvPr id="11" name="Round Diagonal Corner Rectangle 6">
            <a:extLst>
              <a:ext uri="{FF2B5EF4-FFF2-40B4-BE49-F238E27FC236}">
                <a16:creationId xmlns:a16="http://schemas.microsoft.com/office/drawing/2014/main" id="{288E5C97-FB16-77E4-5AE9-C16042A2F2D0}"/>
              </a:ext>
            </a:extLst>
          </p:cNvPr>
          <p:cNvSpPr/>
          <p:nvPr/>
        </p:nvSpPr>
        <p:spPr>
          <a:xfrm>
            <a:off x="1324941" y="3737588"/>
            <a:ext cx="2829199" cy="995799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9F9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243</a:t>
            </a:r>
          </a:p>
        </p:txBody>
      </p:sp>
      <p:sp>
        <p:nvSpPr>
          <p:cNvPr id="12" name="Round Diagonal Corner Rectangle 6">
            <a:extLst>
              <a:ext uri="{FF2B5EF4-FFF2-40B4-BE49-F238E27FC236}">
                <a16:creationId xmlns:a16="http://schemas.microsoft.com/office/drawing/2014/main" id="{F97EBF18-5858-77F6-436D-A0997AD8345C}"/>
              </a:ext>
            </a:extLst>
          </p:cNvPr>
          <p:cNvSpPr/>
          <p:nvPr/>
        </p:nvSpPr>
        <p:spPr>
          <a:xfrm>
            <a:off x="5149455" y="2309169"/>
            <a:ext cx="2829199" cy="995799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chemeClr val="accent4">
              <a:lumMod val="40000"/>
              <a:lumOff val="60000"/>
            </a:schemeClr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234</a:t>
            </a:r>
          </a:p>
        </p:txBody>
      </p:sp>
      <p:sp>
        <p:nvSpPr>
          <p:cNvPr id="13" name="Round Diagonal Corner Rectangle 6">
            <a:extLst>
              <a:ext uri="{FF2B5EF4-FFF2-40B4-BE49-F238E27FC236}">
                <a16:creationId xmlns:a16="http://schemas.microsoft.com/office/drawing/2014/main" id="{9AFF6D1E-F6B3-2232-B10A-EE07D7974F81}"/>
              </a:ext>
            </a:extLst>
          </p:cNvPr>
          <p:cNvSpPr/>
          <p:nvPr/>
        </p:nvSpPr>
        <p:spPr>
          <a:xfrm>
            <a:off x="5149454" y="3737588"/>
            <a:ext cx="2829199" cy="995799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9F9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432</a:t>
            </a:r>
          </a:p>
        </p:txBody>
      </p:sp>
      <p:pic>
        <p:nvPicPr>
          <p:cNvPr id="15" name="5a7816cc5ef49">
            <a:hlinkClick r:id="" action="ppaction://media"/>
            <a:extLst>
              <a:ext uri="{FF2B5EF4-FFF2-40B4-BE49-F238E27FC236}">
                <a16:creationId xmlns:a16="http://schemas.microsoft.com/office/drawing/2014/main" id="{15FEADE6-BD0C-CCF0-8310-2C2D4E43E2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85912" y="1731403"/>
            <a:ext cx="457200" cy="457200"/>
          </a:xfrm>
          <a:prstGeom prst="rect">
            <a:avLst/>
          </a:prstGeom>
        </p:spPr>
      </p:pic>
      <p:pic>
        <p:nvPicPr>
          <p:cNvPr id="16" name="5a7816cc5ef49">
            <a:hlinkClick r:id="" action="ppaction://media"/>
            <a:extLst>
              <a:ext uri="{FF2B5EF4-FFF2-40B4-BE49-F238E27FC236}">
                <a16:creationId xmlns:a16="http://schemas.microsoft.com/office/drawing/2014/main" id="{25A27F3F-DFDC-A998-D7CA-F886F6DCC2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85912" y="2495550"/>
            <a:ext cx="457200" cy="457200"/>
          </a:xfrm>
          <a:prstGeom prst="rect">
            <a:avLst/>
          </a:prstGeom>
        </p:spPr>
      </p:pic>
      <p:pic>
        <p:nvPicPr>
          <p:cNvPr id="17" name="5a7816cc5ef49">
            <a:hlinkClick r:id="" action="ppaction://media"/>
            <a:extLst>
              <a:ext uri="{FF2B5EF4-FFF2-40B4-BE49-F238E27FC236}">
                <a16:creationId xmlns:a16="http://schemas.microsoft.com/office/drawing/2014/main" id="{038C33EF-15AB-16BF-2771-27078C08A7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85912" y="3259697"/>
            <a:ext cx="457200" cy="457200"/>
          </a:xfrm>
          <a:prstGeom prst="rect">
            <a:avLst/>
          </a:prstGeom>
        </p:spPr>
      </p:pic>
      <p:pic>
        <p:nvPicPr>
          <p:cNvPr id="18" name="Tieng-ding-dong-www-tiengdong_com">
            <a:hlinkClick r:id="" action="ppaction://media"/>
            <a:extLst>
              <a:ext uri="{FF2B5EF4-FFF2-40B4-BE49-F238E27FC236}">
                <a16:creationId xmlns:a16="http://schemas.microsoft.com/office/drawing/2014/main" id="{974A5D52-4C28-8B2A-A479-437D4898E20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85912" y="4006887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88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8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8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457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8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Diagonal Corner Rectangle 6">
            <a:extLst>
              <a:ext uri="{FF2B5EF4-FFF2-40B4-BE49-F238E27FC236}">
                <a16:creationId xmlns:a16="http://schemas.microsoft.com/office/drawing/2014/main" id="{5161571F-4EDE-1B19-0D06-223CF4C3ACFA}"/>
              </a:ext>
            </a:extLst>
          </p:cNvPr>
          <p:cNvSpPr/>
          <p:nvPr/>
        </p:nvSpPr>
        <p:spPr>
          <a:xfrm>
            <a:off x="1462857" y="285354"/>
            <a:ext cx="6218286" cy="1383790"/>
          </a:xfrm>
          <a:prstGeom prst="round2DiagRect">
            <a:avLst/>
          </a:prstGeom>
          <a:solidFill>
            <a:srgbClr val="FFFFFF"/>
          </a:solidFill>
          <a:ln w="5715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6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liền</a:t>
            </a:r>
            <a:r>
              <a:rPr lang="en-US" sz="36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sz="36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500</a:t>
            </a:r>
          </a:p>
        </p:txBody>
      </p:sp>
      <p:sp>
        <p:nvSpPr>
          <p:cNvPr id="5" name="Round Diagonal Corner Rectangle 6">
            <a:extLst>
              <a:ext uri="{FF2B5EF4-FFF2-40B4-BE49-F238E27FC236}">
                <a16:creationId xmlns:a16="http://schemas.microsoft.com/office/drawing/2014/main" id="{46B009DD-E69A-4FAE-704A-D8BACC7BF336}"/>
              </a:ext>
            </a:extLst>
          </p:cNvPr>
          <p:cNvSpPr/>
          <p:nvPr/>
        </p:nvSpPr>
        <p:spPr>
          <a:xfrm>
            <a:off x="5149453" y="2238322"/>
            <a:ext cx="2829199" cy="995799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FFF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489</a:t>
            </a:r>
          </a:p>
        </p:txBody>
      </p:sp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32CB827E-627E-65AE-2C9C-F6A1DB2273AA}"/>
              </a:ext>
            </a:extLst>
          </p:cNvPr>
          <p:cNvSpPr/>
          <p:nvPr/>
        </p:nvSpPr>
        <p:spPr>
          <a:xfrm>
            <a:off x="1324941" y="3737589"/>
            <a:ext cx="2829199" cy="995799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FFF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501</a:t>
            </a:r>
          </a:p>
        </p:txBody>
      </p:sp>
      <p:sp>
        <p:nvSpPr>
          <p:cNvPr id="8" name="Round Diagonal Corner Rectangle 6">
            <a:extLst>
              <a:ext uri="{FF2B5EF4-FFF2-40B4-BE49-F238E27FC236}">
                <a16:creationId xmlns:a16="http://schemas.microsoft.com/office/drawing/2014/main" id="{2508BAB0-79B9-DDAB-18FD-4640CBC033A8}"/>
              </a:ext>
            </a:extLst>
          </p:cNvPr>
          <p:cNvSpPr/>
          <p:nvPr/>
        </p:nvSpPr>
        <p:spPr>
          <a:xfrm>
            <a:off x="5149453" y="3716898"/>
            <a:ext cx="2829199" cy="995799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FFF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499</a:t>
            </a:r>
          </a:p>
        </p:txBody>
      </p:sp>
      <p:sp>
        <p:nvSpPr>
          <p:cNvPr id="9" name="Round Diagonal Corner Rectangle 6">
            <a:extLst>
              <a:ext uri="{FF2B5EF4-FFF2-40B4-BE49-F238E27FC236}">
                <a16:creationId xmlns:a16="http://schemas.microsoft.com/office/drawing/2014/main" id="{6B36C26D-A261-9126-C7F1-8A5609E71AC0}"/>
              </a:ext>
            </a:extLst>
          </p:cNvPr>
          <p:cNvSpPr/>
          <p:nvPr/>
        </p:nvSpPr>
        <p:spPr>
          <a:xfrm>
            <a:off x="1324937" y="2263901"/>
            <a:ext cx="2829199" cy="995799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FFF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498</a:t>
            </a:r>
          </a:p>
        </p:txBody>
      </p:sp>
      <p:sp>
        <p:nvSpPr>
          <p:cNvPr id="10" name="Round Diagonal Corner Rectangle 6">
            <a:extLst>
              <a:ext uri="{FF2B5EF4-FFF2-40B4-BE49-F238E27FC236}">
                <a16:creationId xmlns:a16="http://schemas.microsoft.com/office/drawing/2014/main" id="{E06D7B82-A827-5A9C-5364-DB54B6B802E2}"/>
              </a:ext>
            </a:extLst>
          </p:cNvPr>
          <p:cNvSpPr/>
          <p:nvPr/>
        </p:nvSpPr>
        <p:spPr>
          <a:xfrm>
            <a:off x="5149452" y="2238320"/>
            <a:ext cx="2829199" cy="995799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9F9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489</a:t>
            </a:r>
          </a:p>
        </p:txBody>
      </p:sp>
      <p:sp>
        <p:nvSpPr>
          <p:cNvPr id="11" name="Round Diagonal Corner Rectangle 6">
            <a:extLst>
              <a:ext uri="{FF2B5EF4-FFF2-40B4-BE49-F238E27FC236}">
                <a16:creationId xmlns:a16="http://schemas.microsoft.com/office/drawing/2014/main" id="{288E5C97-FB16-77E4-5AE9-C16042A2F2D0}"/>
              </a:ext>
            </a:extLst>
          </p:cNvPr>
          <p:cNvSpPr/>
          <p:nvPr/>
        </p:nvSpPr>
        <p:spPr>
          <a:xfrm>
            <a:off x="1324937" y="3737587"/>
            <a:ext cx="2829199" cy="995799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9F9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501</a:t>
            </a:r>
          </a:p>
        </p:txBody>
      </p:sp>
      <p:sp>
        <p:nvSpPr>
          <p:cNvPr id="12" name="Round Diagonal Corner Rectangle 6">
            <a:extLst>
              <a:ext uri="{FF2B5EF4-FFF2-40B4-BE49-F238E27FC236}">
                <a16:creationId xmlns:a16="http://schemas.microsoft.com/office/drawing/2014/main" id="{F97EBF18-5858-77F6-436D-A0997AD8345C}"/>
              </a:ext>
            </a:extLst>
          </p:cNvPr>
          <p:cNvSpPr/>
          <p:nvPr/>
        </p:nvSpPr>
        <p:spPr>
          <a:xfrm>
            <a:off x="5149452" y="3716897"/>
            <a:ext cx="2829199" cy="995799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chemeClr val="accent4">
              <a:lumMod val="40000"/>
              <a:lumOff val="60000"/>
            </a:schemeClr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499</a:t>
            </a:r>
          </a:p>
        </p:txBody>
      </p:sp>
      <p:sp>
        <p:nvSpPr>
          <p:cNvPr id="13" name="Round Diagonal Corner Rectangle 6">
            <a:extLst>
              <a:ext uri="{FF2B5EF4-FFF2-40B4-BE49-F238E27FC236}">
                <a16:creationId xmlns:a16="http://schemas.microsoft.com/office/drawing/2014/main" id="{9AFF6D1E-F6B3-2232-B10A-EE07D7974F81}"/>
              </a:ext>
            </a:extLst>
          </p:cNvPr>
          <p:cNvSpPr/>
          <p:nvPr/>
        </p:nvSpPr>
        <p:spPr>
          <a:xfrm>
            <a:off x="1324931" y="2263898"/>
            <a:ext cx="2829199" cy="995799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9F9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498</a:t>
            </a:r>
          </a:p>
        </p:txBody>
      </p:sp>
      <p:pic>
        <p:nvPicPr>
          <p:cNvPr id="15" name="5a7816cc5ef49">
            <a:hlinkClick r:id="" action="ppaction://media"/>
            <a:extLst>
              <a:ext uri="{FF2B5EF4-FFF2-40B4-BE49-F238E27FC236}">
                <a16:creationId xmlns:a16="http://schemas.microsoft.com/office/drawing/2014/main" id="{15FEADE6-BD0C-CCF0-8310-2C2D4E43E2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85912" y="1731403"/>
            <a:ext cx="457200" cy="457200"/>
          </a:xfrm>
          <a:prstGeom prst="rect">
            <a:avLst/>
          </a:prstGeom>
        </p:spPr>
      </p:pic>
      <p:pic>
        <p:nvPicPr>
          <p:cNvPr id="16" name="5a7816cc5ef49">
            <a:hlinkClick r:id="" action="ppaction://media"/>
            <a:extLst>
              <a:ext uri="{FF2B5EF4-FFF2-40B4-BE49-F238E27FC236}">
                <a16:creationId xmlns:a16="http://schemas.microsoft.com/office/drawing/2014/main" id="{25A27F3F-DFDC-A998-D7CA-F886F6DCC2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85912" y="2495550"/>
            <a:ext cx="457200" cy="457200"/>
          </a:xfrm>
          <a:prstGeom prst="rect">
            <a:avLst/>
          </a:prstGeom>
        </p:spPr>
      </p:pic>
      <p:pic>
        <p:nvPicPr>
          <p:cNvPr id="17" name="5a7816cc5ef49">
            <a:hlinkClick r:id="" action="ppaction://media"/>
            <a:extLst>
              <a:ext uri="{FF2B5EF4-FFF2-40B4-BE49-F238E27FC236}">
                <a16:creationId xmlns:a16="http://schemas.microsoft.com/office/drawing/2014/main" id="{038C33EF-15AB-16BF-2771-27078C08A7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85912" y="3259697"/>
            <a:ext cx="457200" cy="457200"/>
          </a:xfrm>
          <a:prstGeom prst="rect">
            <a:avLst/>
          </a:prstGeom>
        </p:spPr>
      </p:pic>
      <p:pic>
        <p:nvPicPr>
          <p:cNvPr id="18" name="Tieng-ding-dong-www-tiengdong_com">
            <a:hlinkClick r:id="" action="ppaction://media"/>
            <a:extLst>
              <a:ext uri="{FF2B5EF4-FFF2-40B4-BE49-F238E27FC236}">
                <a16:creationId xmlns:a16="http://schemas.microsoft.com/office/drawing/2014/main" id="{974A5D52-4C28-8B2A-A479-437D4898E20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85912" y="4006887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47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8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8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457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8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5" name="Google Shape;1725;p52"/>
          <p:cNvSpPr txBox="1">
            <a:spLocks noGrp="1"/>
          </p:cNvSpPr>
          <p:nvPr>
            <p:ph type="title"/>
          </p:nvPr>
        </p:nvSpPr>
        <p:spPr>
          <a:xfrm>
            <a:off x="908843" y="1222381"/>
            <a:ext cx="7168357" cy="357224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rPr>
              <a:t>LUYỆN TẬP</a:t>
            </a:r>
            <a:endParaRPr lang="vi-VN" sz="9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3308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5" grpId="0"/>
    </p:bldLst>
  </p:timing>
</p:sld>
</file>

<file path=ppt/theme/theme1.xml><?xml version="1.0" encoding="utf-8"?>
<a:theme xmlns:a="http://schemas.openxmlformats.org/drawingml/2006/main" name="Castaway in a Desert Island by Slidesgo">
  <a:themeElements>
    <a:clrScheme name="Simple Light">
      <a:dk1>
        <a:srgbClr val="FBE5BB"/>
      </a:dk1>
      <a:lt1>
        <a:srgbClr val="D6F4FF"/>
      </a:lt1>
      <a:dk2>
        <a:srgbClr val="94E9FB"/>
      </a:dk2>
      <a:lt2>
        <a:srgbClr val="00A5CA"/>
      </a:lt2>
      <a:accent1>
        <a:srgbClr val="008DB4"/>
      </a:accent1>
      <a:accent2>
        <a:srgbClr val="005870"/>
      </a:accent2>
      <a:accent3>
        <a:srgbClr val="78A201"/>
      </a:accent3>
      <a:accent4>
        <a:srgbClr val="027024"/>
      </a:accent4>
      <a:accent5>
        <a:srgbClr val="F7A923"/>
      </a:accent5>
      <a:accent6>
        <a:srgbClr val="754C24"/>
      </a:accent6>
      <a:hlink>
        <a:srgbClr val="754C24"/>
      </a:hlink>
      <a:folHlink>
        <a:srgbClr val="0097A7"/>
      </a:folHlink>
    </a:clrScheme>
    <a:fontScheme name="1 Tùy chỉnh">
      <a:majorFont>
        <a:latin typeface="SVN-Poky'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chool Bus Drivers Day by Slidesgo">
  <a:themeElements>
    <a:clrScheme name="Simple Light">
      <a:dk1>
        <a:srgbClr val="9EDADA"/>
      </a:dk1>
      <a:lt1>
        <a:srgbClr val="5587AC"/>
      </a:lt1>
      <a:dk2>
        <a:srgbClr val="708C30"/>
      </a:dk2>
      <a:lt2>
        <a:srgbClr val="7BA145"/>
      </a:lt2>
      <a:accent1>
        <a:srgbClr val="9ABC4B"/>
      </a:accent1>
      <a:accent2>
        <a:srgbClr val="E69E1A"/>
      </a:accent2>
      <a:accent3>
        <a:srgbClr val="D4852F"/>
      </a:accent3>
      <a:accent4>
        <a:srgbClr val="E15561"/>
      </a:accent4>
      <a:accent5>
        <a:srgbClr val="A8A8A8"/>
      </a:accent5>
      <a:accent6>
        <a:srgbClr val="3B3B3B"/>
      </a:accent6>
      <a:hlink>
        <a:srgbClr val="3B3B3B"/>
      </a:hlink>
      <a:folHlink>
        <a:srgbClr val="0097A7"/>
      </a:folHlink>
    </a:clrScheme>
    <a:fontScheme name="75 Tùy chỉnh">
      <a:majorFont>
        <a:latin typeface="Coin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2086</TotalTime>
  <Words>953</Words>
  <Application>Microsoft Office PowerPoint</Application>
  <PresentationFormat>Trình chiếu Trên màn hình (16:9)</PresentationFormat>
  <Paragraphs>361</Paragraphs>
  <Slides>36</Slides>
  <Notes>24</Notes>
  <HiddenSlides>0</HiddenSlides>
  <MMClips>16</MMClips>
  <ScaleCrop>false</ScaleCrop>
  <HeadingPairs>
    <vt:vector size="6" baseType="variant">
      <vt:variant>
        <vt:lpstr>Phông được Dùng</vt:lpstr>
      </vt:variant>
      <vt:variant>
        <vt:i4>13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36</vt:i4>
      </vt:variant>
    </vt:vector>
  </HeadingPairs>
  <TitlesOfParts>
    <vt:vector size="51" baseType="lpstr">
      <vt:lpstr>Boogaloo</vt:lpstr>
      <vt:lpstr>SVN-Poky's</vt:lpstr>
      <vt:lpstr>Euphoria Script</vt:lpstr>
      <vt:lpstr>Arial</vt:lpstr>
      <vt:lpstr>Alfa Slab One</vt:lpstr>
      <vt:lpstr>Algerian</vt:lpstr>
      <vt:lpstr>Coiny</vt:lpstr>
      <vt:lpstr>Times New Roman</vt:lpstr>
      <vt:lpstr>Public Sans</vt:lpstr>
      <vt:lpstr>Catamaran</vt:lpstr>
      <vt:lpstr>Calibri</vt:lpstr>
      <vt:lpstr>Satisfy</vt:lpstr>
      <vt:lpstr>Mouse Memoirs</vt:lpstr>
      <vt:lpstr>Castaway in a Desert Island by Slidesgo</vt:lpstr>
      <vt:lpstr>School Bus Drivers Day by Slidesgo</vt:lpstr>
      <vt:lpstr>Bản trình bày PowerPoint</vt:lpstr>
      <vt:lpstr>Bản trình bày PowerPoint</vt:lpstr>
      <vt:lpstr>KHỞI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LUYỆN TẬP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CỦNG CỐ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HỒNG LOAN</dc:creator>
  <cp:lastModifiedBy>Nguyễn Phú Quốc</cp:lastModifiedBy>
  <cp:revision>6</cp:revision>
  <dcterms:modified xsi:type="dcterms:W3CDTF">2022-08-26T09:49:19Z</dcterms:modified>
</cp:coreProperties>
</file>