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3"/>
  </p:notesMasterIdLst>
  <p:sldIdLst>
    <p:sldId id="447" r:id="rId2"/>
    <p:sldId id="448" r:id="rId3"/>
    <p:sldId id="267" r:id="rId4"/>
    <p:sldId id="268" r:id="rId5"/>
    <p:sldId id="311" r:id="rId6"/>
    <p:sldId id="442" r:id="rId7"/>
    <p:sldId id="443" r:id="rId8"/>
    <p:sldId id="444" r:id="rId9"/>
    <p:sldId id="445" r:id="rId10"/>
    <p:sldId id="270" r:id="rId11"/>
    <p:sldId id="271" r:id="rId12"/>
    <p:sldId id="279" r:id="rId13"/>
    <p:sldId id="318" r:id="rId14"/>
    <p:sldId id="280" r:id="rId15"/>
    <p:sldId id="313" r:id="rId16"/>
    <p:sldId id="446" r:id="rId17"/>
    <p:sldId id="287" r:id="rId18"/>
    <p:sldId id="323" r:id="rId19"/>
    <p:sldId id="285" r:id="rId20"/>
    <p:sldId id="314" r:id="rId21"/>
    <p:sldId id="337" r:id="rId22"/>
    <p:sldId id="284" r:id="rId23"/>
    <p:sldId id="316" r:id="rId24"/>
    <p:sldId id="291" r:id="rId25"/>
    <p:sldId id="338" r:id="rId26"/>
    <p:sldId id="293" r:id="rId27"/>
    <p:sldId id="339" r:id="rId28"/>
    <p:sldId id="294" r:id="rId29"/>
    <p:sldId id="295" r:id="rId30"/>
    <p:sldId id="296" r:id="rId31"/>
    <p:sldId id="297" r:id="rId3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 varScale="1">
        <p:scale>
          <a:sx n="80" d="100"/>
          <a:sy n="80" d="100"/>
        </p:scale>
        <p:origin x="19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0:28:02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2906 915 24575,'-34'0'0,"-18"0"0,3 0 0,-7 0 0,4 0 0,5 0 0,-7 0 0,-17 0 0,13 0 0,-13 0 0,8 0 0,7 0 0,-16 0 0,8 7 0,-1 0 0,-6 8 0,6-1 0,-9 7 0,1-5 0,0 5 0,-10 1 0,7-5 0,-15 5 0,15-1 0,-6-4 0,9 4 0,-1-6 0,9-1 0,3 0 0,-9 5 0,20-5 0,-11 10 0,25-10 0,0 4 0,-1-1 0,7-3 0,-4 9 0,4-10 0,0 10 0,-5-4 0,12 4 0,-5 0 0,11 0 0,-4 0 0,5-1 0,-6 1 0,-6 0 0,3 7 0,-4 1 0,-1 1 0,-2 5 0,-6-3 0,-2 7 0,7-2 0,-3-6 0,12-4 0,0 1 0,9-11 0,4 3 0,2-2 0,4-7 0,1 8 0,5-12 0,0 2 0,0-1 0,0 5 0,0-3 0,-6 9 0,5-4 0,-4 6 0,5 10 0,0-8 0,0 2 0,0-6 0,0-4 0,0 6 0,0 0 0,0-1 0,0 1 0,0 0 0,0 6 0,0-5 0,0 5 0,0 0 0,0 2 0,0 0 0,0 4 0,0-4 0,0 6 0,6 8 0,-4-6 0,9 6 0,-4-1 0,0-5 0,5 14 0,-5-14 0,7 13 0,-2-13 0,2 13 0,-2-13 0,2 14 0,-2-14 0,1 13 0,0-13 0,6 13 0,-5-13 0,12 14 0,-7-14 0,2 13 0,3-13 0,-4 13 0,5-13 0,2 13 0,5-11 0,-4 4 0,11-5 0,-13-2 0,13 2 0,3 1 0,-1-7 0,5-1 0,-1-7 0,-6-1 0,7 7 0,-9-11 0,2 10 0,-2-12 0,0 6 0,1 0 0,-1 0 0,0-1 0,0 1 0,1 0 0,-1-6 0,0 5 0,0-5 0,0 6 0,1 0 0,-1-1 0,0 1 0,17 5 0,-13-9 0,13 8 0,-9-15 0,-6 4 0,5-5 0,-6 0 0,6 0 0,-5-1 0,14 1 0,-7-6 0,8-1 0,9-6 0,1 0 0,9 0 0,-8 0 0,6 0 0,-7 0 0,1 0 0,-3 0 0,-8-6 0,0 5 0,-7-11 0,5 5 0,-5-6 0,7-1 0,0 0 0,0 7 0,-7-5 0,5 5 0,-6-6 0,9-1 0,-1 0 0,0 1 0,0 5 0,0-4 0,0 4 0,8-6 0,-6 1 0,7-7 0,-1 4 0,3-4 0,-17 3 0,1 0 0,30-2 0,-29-1 0,-2 0 0,16-2 0,7-7 0,-6 1 0,0-1 0,5 0 0,-14 2 0,15-2 0,-6 1 0,8-2 0,-9 2 0,7-1 0,-13-6 0,5 5 0,-6-5 0,-11 9 0,-1 0 0,-15 2 0,-1 1 0,-6 0 0,0 0 0,-1 0 0,1 1 0,-1-1 0,-4 0 0,3 1 0,-8-1 0,8 0 0,-8 0 0,8 0 0,-8 1 0,8-1 0,-8 0 0,3-6 0,-4 4 0,0-4 0,-1 6 0,0 1 0,1-8 0,-1 6 0,1-5 0,0 0 0,5-19 0,-3 7 0,4-13 0,-6 16 0,1 1 0,-6 0 0,4-8 0,-9 5 0,4-12 0,-6 13 0,0-13 0,0 5 0,0 0 0,0-5 0,0 5 0,0 1 0,0-7 0,0 14 0,0-13 0,-6 5 0,-1 0 0,-13-5 0,5 5 0,-4-7 0,-1 0 0,-1 0 0,-6-1 0,-1-7 0,7 6 0,-7-16 0,6 8 0,-1-1 0,-3 2 0,10 1 0,-11-3 0,-2-2 0,-2-5 0,-11 12 0,4-12 0,-6 12 0,-8-14 0,6 13 0,-13-6 0,13 8 0,-11 1 0,12-1 0,11 20 0,-1 1 0,-12-17 0,-12-5 0,19 21 0,7 6 0,-4 0 0,11-3 0,-10 10 0,4-5 0,-7-1 0,1 6 0,-1-6 0,2 7 0,0 0 0,-1 5 0,-7-4 0,6 10 0,-6-11 0,0 11 0,-1-5 0,-1 6 0,-6-1 0,7 1 0,-1 0 0,-5 5 0,5-3 0,-7 9 0,8-4 0,1 6 0,8-5 0,-1 3 0,7-3 0,-4 5 0,10 0 0,-11 0 0,6 0 0,-8 0 0,-7 0 0,-1 0 0,-9 0 0,-7 0 0,5 6 0,-14 2 0,6 6 0,1 0 0,-8 0 0,16 0 0,-7 0 0,17-1 0,-7 0 0,7 0 0,-1 0 0,-5 1 0,5-1 0,-8 0 0,1 1 0,-8 0 0,6 5 0,-7 3 0,0-1 0,-2 6 0,1-6 0,-7 8 0,6-1 0,0 1 0,-6-1 0,15 0 0,-15 0 0,15 0 0,-7-6 0,16 2 0,-5-3 0,13-2 0,-6 0 0,7-1 0,1-4 0,0 4 0,-1 0 0,1-4 0,6 3 0,-5-5 0,12 5 0,-12-4 0,12 4 0,-12-5 0,12 0 0,-6 4 0,8-3 0,-8 4 0,6-6 0,-5 1 0,-1 0 0,6-1 0,0 0 0,3 1 0,9-2 0,1 1 0,2-6 0,7 4 0,-2-3 0,4-5 0,0-6 0,0-2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0:28:25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2906 915 24575,'-34'0'0,"-18"0"0,3 0 0,-7 0 0,4 0 0,5 0 0,-7 0 0,-17 0 0,13 0 0,-13 0 0,8 0 0,7 0 0,-16 0 0,8 7 0,-1 0 0,-6 8 0,6-1 0,-9 7 0,1-5 0,0 5 0,-10 1 0,7-5 0,-15 5 0,15-1 0,-6-4 0,9 4 0,-1-6 0,9-1 0,3 0 0,-9 5 0,20-5 0,-11 10 0,25-10 0,0 4 0,-1-1 0,7-3 0,-4 9 0,4-10 0,0 10 0,-5-4 0,12 4 0,-5 0 0,11 0 0,-4 0 0,5-1 0,-6 1 0,-6 0 0,3 7 0,-4 1 0,-1 1 0,-2 5 0,-6-3 0,-2 7 0,7-2 0,-3-6 0,12-4 0,0 1 0,9-11 0,4 3 0,2-2 0,4-7 0,1 8 0,5-12 0,0 2 0,0-1 0,0 5 0,0-3 0,-6 9 0,5-4 0,-4 6 0,5 10 0,0-8 0,0 2 0,0-6 0,0-4 0,0 6 0,0 0 0,0-1 0,0 1 0,0 0 0,0 6 0,0-5 0,0 5 0,0 0 0,0 2 0,0 0 0,0 4 0,0-4 0,0 6 0,6 8 0,-4-6 0,9 6 0,-4-1 0,0-5 0,5 14 0,-5-14 0,7 13 0,-2-13 0,2 13 0,-2-13 0,2 14 0,-2-14 0,1 13 0,0-13 0,6 13 0,-5-13 0,12 14 0,-7-14 0,2 13 0,3-13 0,-4 13 0,5-13 0,2 13 0,5-11 0,-4 4 0,11-5 0,-13-2 0,13 2 0,3 1 0,-1-7 0,5-1 0,-1-7 0,-6-1 0,7 7 0,-9-11 0,2 10 0,-2-12 0,0 6 0,1 0 0,-1 0 0,0-1 0,0 1 0,1 0 0,-1-6 0,0 5 0,0-5 0,0 6 0,1 0 0,-1-1 0,0 1 0,17 5 0,-13-9 0,13 8 0,-9-15 0,-6 4 0,5-5 0,-6 0 0,6 0 0,-5-1 0,14 1 0,-7-6 0,8-1 0,9-6 0,1 0 0,9 0 0,-8 0 0,6 0 0,-7 0 0,1 0 0,-3 0 0,-8-6 0,0 5 0,-7-11 0,5 5 0,-5-6 0,7-1 0,0 0 0,0 7 0,-7-5 0,5 5 0,-6-6 0,9-1 0,-1 0 0,0 1 0,0 5 0,0-4 0,0 4 0,8-6 0,-6 1 0,7-7 0,-1 4 0,3-4 0,-17 3 0,1 0 0,30-2 0,-29-1 0,-2 0 0,16-2 0,7-7 0,-6 1 0,0-1 0,5 0 0,-14 2 0,15-2 0,-6 1 0,8-2 0,-9 2 0,7-1 0,-13-6 0,5 5 0,-6-5 0,-11 9 0,-1 0 0,-15 2 0,-1 1 0,-6 0 0,0 0 0,-1 0 0,1 1 0,-1-1 0,-4 0 0,3 1 0,-8-1 0,8 0 0,-8 0 0,8 0 0,-8 1 0,8-1 0,-8 0 0,3-6 0,-4 4 0,0-4 0,-1 6 0,0 1 0,1-8 0,-1 6 0,1-5 0,0 0 0,5-19 0,-3 7 0,4-13 0,-6 16 0,1 1 0,-6 0 0,4-8 0,-9 5 0,4-12 0,-6 13 0,0-13 0,0 5 0,0 0 0,0-5 0,0 5 0,0 1 0,0-7 0,0 14 0,0-13 0,-6 5 0,-1 0 0,-13-5 0,5 5 0,-4-7 0,-1 0 0,-1 0 0,-6-1 0,-1-7 0,7 6 0,-7-16 0,6 8 0,-1-1 0,-3 2 0,10 1 0,-11-3 0,-2-2 0,-2-5 0,-11 12 0,4-12 0,-6 12 0,-8-14 0,6 13 0,-13-6 0,13 8 0,-11 1 0,12-1 0,11 20 0,-1 1 0,-12-17 0,-12-5 0,19 21 0,7 6 0,-4 0 0,11-3 0,-10 10 0,4-5 0,-7-1 0,1 6 0,-1-6 0,2 7 0,0 0 0,-1 5 0,-7-4 0,6 10 0,-6-11 0,0 11 0,-1-5 0,-1 6 0,-6-1 0,7 1 0,-1 0 0,-5 5 0,5-3 0,-7 9 0,8-4 0,1 6 0,8-5 0,-1 3 0,7-3 0,-4 5 0,10 0 0,-11 0 0,6 0 0,-8 0 0,-7 0 0,-1 0 0,-9 0 0,-7 0 0,5 6 0,-14 2 0,6 6 0,1 0 0,-8 0 0,16 0 0,-7 0 0,17-1 0,-7 0 0,7 0 0,-1 0 0,-5 1 0,5-1 0,-8 0 0,1 1 0,-8 0 0,6 5 0,-7 3 0,0-1 0,-2 6 0,1-6 0,-7 8 0,6-1 0,0 1 0,-6-1 0,15 0 0,-15 0 0,15 0 0,-7-6 0,16 2 0,-5-3 0,13-2 0,-6 0 0,7-1 0,1-4 0,0 4 0,-1 0 0,1-4 0,6 3 0,-5-5 0,12 5 0,-12-4 0,12 4 0,-12-5 0,12 0 0,-6 4 0,8-3 0,-8 4 0,6-6 0,-5 1 0,-1 0 0,6-1 0,0 0 0,3 1 0,9-2 0,1 1 0,2-6 0,7 4 0,-2-3 0,4-5 0,0-6 0,0-2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0:28:30.9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2906 915 24575,'-34'0'0,"-18"0"0,3 0 0,-7 0 0,4 0 0,5 0 0,-7 0 0,-17 0 0,13 0 0,-13 0 0,8 0 0,7 0 0,-16 0 0,8 7 0,-1 0 0,-6 8 0,6-1 0,-9 7 0,1-5 0,0 5 0,-10 1 0,7-5 0,-15 5 0,15-1 0,-6-4 0,9 4 0,-1-6 0,9-1 0,3 0 0,-9 5 0,20-5 0,-11 10 0,25-10 0,0 4 0,-1-1 0,7-3 0,-4 9 0,4-10 0,0 10 0,-5-4 0,12 4 0,-5 0 0,11 0 0,-4 0 0,5-1 0,-6 1 0,-6 0 0,3 7 0,-4 1 0,-1 1 0,-2 5 0,-6-3 0,-2 7 0,7-2 0,-3-6 0,12-4 0,0 1 0,9-11 0,4 3 0,2-2 0,4-7 0,1 8 0,5-12 0,0 2 0,0-1 0,0 5 0,0-3 0,-6 9 0,5-4 0,-4 6 0,5 10 0,0-8 0,0 2 0,0-6 0,0-4 0,0 6 0,0 0 0,0-1 0,0 1 0,0 0 0,0 6 0,0-5 0,0 5 0,0 0 0,0 2 0,0 0 0,0 4 0,0-4 0,0 6 0,6 8 0,-4-6 0,9 6 0,-4-1 0,0-5 0,5 14 0,-5-14 0,7 13 0,-2-13 0,2 13 0,-2-13 0,2 14 0,-2-14 0,1 13 0,0-13 0,6 13 0,-5-13 0,12 14 0,-7-14 0,2 13 0,3-13 0,-4 13 0,5-13 0,2 13 0,5-11 0,-4 4 0,11-5 0,-13-2 0,13 2 0,3 1 0,-1-7 0,5-1 0,-1-7 0,-6-1 0,7 7 0,-9-11 0,2 10 0,-2-12 0,0 6 0,1 0 0,-1 0 0,0-1 0,0 1 0,1 0 0,-1-6 0,0 5 0,0-5 0,0 6 0,1 0 0,-1-1 0,0 1 0,17 5 0,-13-9 0,13 8 0,-9-15 0,-6 4 0,5-5 0,-6 0 0,6 0 0,-5-1 0,14 1 0,-7-6 0,8-1 0,9-6 0,1 0 0,9 0 0,-8 0 0,6 0 0,-7 0 0,1 0 0,-3 0 0,-8-6 0,0 5 0,-7-11 0,5 5 0,-5-6 0,7-1 0,0 0 0,0 7 0,-7-5 0,5 5 0,-6-6 0,9-1 0,-1 0 0,0 1 0,0 5 0,0-4 0,0 4 0,8-6 0,-6 1 0,7-7 0,-1 4 0,3-4 0,-17 3 0,1 0 0,30-2 0,-29-1 0,-2 0 0,16-2 0,7-7 0,-6 1 0,0-1 0,5 0 0,-14 2 0,15-2 0,-6 1 0,8-2 0,-9 2 0,7-1 0,-13-6 0,5 5 0,-6-5 0,-11 9 0,-1 0 0,-15 2 0,-1 1 0,-6 0 0,0 0 0,-1 0 0,1 1 0,-1-1 0,-4 0 0,3 1 0,-8-1 0,8 0 0,-8 0 0,8 0 0,-8 1 0,8-1 0,-8 0 0,3-6 0,-4 4 0,0-4 0,-1 6 0,0 1 0,1-8 0,-1 6 0,1-5 0,0 0 0,5-19 0,-3 7 0,4-13 0,-6 16 0,1 1 0,-6 0 0,4-8 0,-9 5 0,4-12 0,-6 13 0,0-13 0,0 5 0,0 0 0,0-5 0,0 5 0,0 1 0,0-7 0,0 14 0,0-13 0,-6 5 0,-1 0 0,-13-5 0,5 5 0,-4-7 0,-1 0 0,-1 0 0,-6-1 0,-1-7 0,7 6 0,-7-16 0,6 8 0,-1-1 0,-3 2 0,10 1 0,-11-3 0,-2-2 0,-2-5 0,-11 12 0,4-12 0,-6 12 0,-8-14 0,6 13 0,-13-6 0,13 8 0,-11 1 0,12-1 0,11 20 0,-1 1 0,-12-17 0,-12-5 0,19 21 0,7 6 0,-4 0 0,11-3 0,-10 10 0,4-5 0,-7-1 0,1 6 0,-1-6 0,2 7 0,0 0 0,-1 5 0,-7-4 0,6 10 0,-6-11 0,0 11 0,-1-5 0,-1 6 0,-6-1 0,7 1 0,-1 0 0,-5 5 0,5-3 0,-7 9 0,8-4 0,1 6 0,8-5 0,-1 3 0,7-3 0,-4 5 0,10 0 0,-11 0 0,6 0 0,-8 0 0,-7 0 0,-1 0 0,-9 0 0,-7 0 0,5 6 0,-14 2 0,6 6 0,1 0 0,-8 0 0,16 0 0,-7 0 0,17-1 0,-7 0 0,7 0 0,-1 0 0,-5 1 0,5-1 0,-8 0 0,1 1 0,-8 0 0,6 5 0,-7 3 0,0-1 0,-2 6 0,1-6 0,-7 8 0,6-1 0,0 1 0,-6-1 0,15 0 0,-15 0 0,15 0 0,-7-6 0,16 2 0,-5-3 0,13-2 0,-6 0 0,7-1 0,1-4 0,0 4 0,-1 0 0,1-4 0,6 3 0,-5-5 0,12 5 0,-12-4 0,12 4 0,-12-5 0,12 0 0,-6 4 0,8-3 0,-8 4 0,6-6 0,-5 1 0,-1 0 0,6-1 0,0 0 0,3 1 0,9-2 0,1 1 0,2-6 0,7 4 0,-2-3 0,4-5 0,0-6 0,0-2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69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5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slideLayout" Target="../slideLayouts/slideLayout31.xml"/><Relationship Id="rId7" Type="http://schemas.openxmlformats.org/officeDocument/2006/relationships/customXml" Target="../ink/ink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39.png"/><Relationship Id="rId10" Type="http://schemas.openxmlformats.org/officeDocument/2006/relationships/customXml" Target="../ink/ink3.xml"/><Relationship Id="rId4" Type="http://schemas.openxmlformats.org/officeDocument/2006/relationships/image" Target="../media/image38.png"/><Relationship Id="rId9" Type="http://schemas.openxmlformats.org/officeDocument/2006/relationships/customXml" Target="../ink/ink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65D70-77D0-3347-7FDB-BEE0BE257EB4}"/>
              </a:ext>
            </a:extLst>
          </p:cNvPr>
          <p:cNvSpPr txBox="1"/>
          <p:nvPr/>
        </p:nvSpPr>
        <p:spPr>
          <a:xfrm>
            <a:off x="6483927" y="3150917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 2 - PAGE 82</a:t>
            </a:r>
          </a:p>
        </p:txBody>
      </p:sp>
    </p:spTree>
    <p:extLst>
      <p:ext uri="{BB962C8B-B14F-4D97-AF65-F5344CB8AC3E}">
        <p14:creationId xmlns:p14="http://schemas.microsoft.com/office/powerpoint/2010/main" val="658907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66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ʊ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8295C0-79C8-F2E3-B35C-575DCB0230A5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ED1A9F-F3E3-5A7A-005C-6A69DE156322}"/>
              </a:ext>
            </a:extLst>
          </p:cNvPr>
          <p:cNvSpPr/>
          <p:nvPr/>
        </p:nvSpPr>
        <p:spPr>
          <a:xfrm>
            <a:off x="1215834" y="2900364"/>
            <a:ext cx="3382906" cy="139961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l</a:t>
            </a:r>
            <a:r>
              <a:rPr lang="en-VN" sz="4400" b="1" u="sng" dirty="0"/>
              <a:t>oo</a:t>
            </a:r>
            <a:r>
              <a:rPr lang="en-VN" sz="4400" b="1" dirty="0"/>
              <a:t>k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0995368-10AD-22E3-05D8-08BA84E54D5F}"/>
              </a:ext>
            </a:extLst>
          </p:cNvPr>
          <p:cNvSpPr/>
          <p:nvPr/>
        </p:nvSpPr>
        <p:spPr>
          <a:xfrm>
            <a:off x="6708449" y="2900364"/>
            <a:ext cx="3278514" cy="139961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/>
              <a:t>g</a:t>
            </a:r>
            <a:r>
              <a:rPr lang="en-VN" sz="4400" b="1" u="sng" dirty="0"/>
              <a:t>oo</a:t>
            </a:r>
            <a:r>
              <a:rPr lang="en-VN" sz="4400" b="1" dirty="0"/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06A9F-3D09-CFAE-F383-7990DA8372AC}"/>
              </a:ext>
            </a:extLst>
          </p:cNvPr>
          <p:cNvSpPr/>
          <p:nvPr/>
        </p:nvSpPr>
        <p:spPr>
          <a:xfrm>
            <a:off x="1353787" y="4904509"/>
            <a:ext cx="973777" cy="71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3486D-80AF-1F0B-0025-7F202CC5B1A2}"/>
              </a:ext>
            </a:extLst>
          </p:cNvPr>
          <p:cNvSpPr/>
          <p:nvPr/>
        </p:nvSpPr>
        <p:spPr>
          <a:xfrm>
            <a:off x="2015103" y="4655127"/>
            <a:ext cx="1556689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lʊk</a:t>
            </a:r>
            <a:r>
              <a:rPr lang="en-US" sz="2800" dirty="0">
                <a:effectLst/>
              </a:rPr>
              <a:t>/ 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5DFA1-925F-6BC6-8D1E-F2493A556E36}"/>
              </a:ext>
            </a:extLst>
          </p:cNvPr>
          <p:cNvSpPr/>
          <p:nvPr/>
        </p:nvSpPr>
        <p:spPr>
          <a:xfrm>
            <a:off x="7655411" y="4601688"/>
            <a:ext cx="1384589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ɡʊd</a:t>
            </a:r>
            <a:r>
              <a:rPr lang="en-US" sz="2800" dirty="0"/>
              <a:t>/</a:t>
            </a:r>
            <a:endParaRPr lang="en-US" sz="4000" dirty="0"/>
          </a:p>
        </p:txBody>
      </p:sp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1C973E7-957D-DA77-C3B9-70FEBC795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4" y="446588"/>
            <a:ext cx="6821797" cy="1925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D2 TRACK 60">
            <a:hlinkClick r:id="" action="ppaction://media"/>
            <a:extLst>
              <a:ext uri="{FF2B5EF4-FFF2-40B4-BE49-F238E27FC236}">
                <a16:creationId xmlns:a16="http://schemas.microsoft.com/office/drawing/2014/main" id="{357BA1EC-300A-4D5C-AFE3-B02714AAB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8994" y="599412"/>
            <a:ext cx="841006" cy="8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881"/>
            <a:ext cx="12192000" cy="250757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89C24A7-956F-3CBA-2D95-FAAC0E1FC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7" y="392112"/>
            <a:ext cx="3394153" cy="1036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2.mp4">
            <a:hlinkClick r:id="" action="ppaction://media"/>
            <a:extLst>
              <a:ext uri="{FF2B5EF4-FFF2-40B4-BE49-F238E27FC236}">
                <a16:creationId xmlns:a16="http://schemas.microsoft.com/office/drawing/2014/main" id="{FE505AC3-7588-3B82-CAD2-3BC6D82A4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95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211A1F-BD9C-4E69-B177-02166A79B97E}"/>
              </a:ext>
            </a:extLst>
          </p:cNvPr>
          <p:cNvSpPr/>
          <p:nvPr/>
        </p:nvSpPr>
        <p:spPr>
          <a:xfrm>
            <a:off x="57135" y="12832"/>
            <a:ext cx="4277931" cy="62939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Who can you see?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2B966B-0BE3-C70C-E48A-C0C4AAEDA7EC}"/>
              </a:ext>
            </a:extLst>
          </p:cNvPr>
          <p:cNvSpPr/>
          <p:nvPr/>
        </p:nvSpPr>
        <p:spPr>
          <a:xfrm>
            <a:off x="57135" y="13883"/>
            <a:ext cx="4277931" cy="62939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are they doing?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87A910-74E5-5E07-7AEB-0E268A08DBBC}"/>
              </a:ext>
            </a:extLst>
          </p:cNvPr>
          <p:cNvSpPr/>
          <p:nvPr/>
        </p:nvSpPr>
        <p:spPr>
          <a:xfrm>
            <a:off x="57135" y="-2319"/>
            <a:ext cx="4277931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Where are they?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FA02FE0-B197-5916-140F-29F42B5E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474" y="873887"/>
            <a:ext cx="5154056" cy="5944678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7CC1402-35AE-4F9F-9117-A357AD7C0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533" y="0"/>
            <a:ext cx="4880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8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317" y="629398"/>
            <a:ext cx="4068488" cy="57205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3547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4D8982D-3CDF-A299-C488-4AA7DA037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474" y="873887"/>
            <a:ext cx="5154056" cy="5944678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177CD5D-8F28-2A81-9F6A-509C134DD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533" y="0"/>
            <a:ext cx="4880833" cy="68580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50E9BC-7D70-959B-5103-97D4392A1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521391" cy="745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 TRACK 62.mp3">
            <a:hlinkClick r:id="" action="ppaction://media"/>
            <a:extLst>
              <a:ext uri="{FF2B5EF4-FFF2-40B4-BE49-F238E27FC236}">
                <a16:creationId xmlns:a16="http://schemas.microsoft.com/office/drawing/2014/main" id="{66362AB0-10D8-6847-BB1F-ED3C5FB04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007" y="15367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3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F57004F-39B8-FF3F-5AC0-DDE12A19E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43000"/>
            <a:ext cx="6060202" cy="5715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8D059C3-FA61-282F-E6B3-6F977A442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203" y="357187"/>
            <a:ext cx="6122971" cy="650081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6C80A07-C3A5-451C-7501-C05E103E8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75" y="357187"/>
            <a:ext cx="4203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 TRACK 63.mp3">
            <a:hlinkClick r:id="" action="ppaction://media"/>
            <a:extLst>
              <a:ext uri="{FF2B5EF4-FFF2-40B4-BE49-F238E27FC236}">
                <a16:creationId xmlns:a16="http://schemas.microsoft.com/office/drawing/2014/main" id="{3DF33874-1EA8-A22F-B8CA-90DD3C34C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18999" y="3302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CD463A-9767-3B98-FEEB-DCEA2B8F1B8A}"/>
              </a:ext>
            </a:extLst>
          </p:cNvPr>
          <p:cNvSpPr txBox="1"/>
          <p:nvPr/>
        </p:nvSpPr>
        <p:spPr>
          <a:xfrm>
            <a:off x="3574473" y="4690754"/>
            <a:ext cx="200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mustache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F130E-6F07-9321-80C4-ED3D081BD1F4}"/>
              </a:ext>
            </a:extLst>
          </p:cNvPr>
          <p:cNvSpPr txBox="1"/>
          <p:nvPr/>
        </p:nvSpPr>
        <p:spPr>
          <a:xfrm>
            <a:off x="9468514" y="496669"/>
            <a:ext cx="1638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big </a:t>
            </a:r>
            <a:r>
              <a:rPr lang="en-VN" sz="3600" dirty="0">
                <a:solidFill>
                  <a:srgbClr val="FF0000"/>
                </a:solidFill>
              </a:rPr>
              <a:t>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B4DD-B181-3FC7-DDD0-C41395691796}"/>
              </a:ext>
            </a:extLst>
          </p:cNvPr>
          <p:cNvSpPr txBox="1"/>
          <p:nvPr/>
        </p:nvSpPr>
        <p:spPr>
          <a:xfrm>
            <a:off x="7735571" y="3607593"/>
            <a:ext cx="2552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VN" sz="3600" dirty="0">
                <a:solidFill>
                  <a:srgbClr val="FF0000"/>
                </a:solidFill>
              </a:rPr>
              <a:t>mall mouth</a:t>
            </a:r>
          </a:p>
        </p:txBody>
      </p:sp>
      <p:pic>
        <p:nvPicPr>
          <p:cNvPr id="9" name="CD2 TRACK 63.mp3">
            <a:hlinkClick r:id="" action="ppaction://media"/>
            <a:extLst>
              <a:ext uri="{FF2B5EF4-FFF2-40B4-BE49-F238E27FC236}">
                <a16:creationId xmlns:a16="http://schemas.microsoft.com/office/drawing/2014/main" id="{3DF33874-1EA8-A22F-B8CA-90DD3C34C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615" end="82086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3600" y="333776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D2 TRACK 63.mp3">
            <a:hlinkClick r:id="" action="ppaction://media"/>
            <a:extLst>
              <a:ext uri="{FF2B5EF4-FFF2-40B4-BE49-F238E27FC236}">
                <a16:creationId xmlns:a16="http://schemas.microsoft.com/office/drawing/2014/main" id="{3DF33874-1EA8-A22F-B8CA-90DD3C34C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750" end="54163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2997" y="569114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CD2 TRACK 63.mp3">
            <a:hlinkClick r:id="" action="ppaction://media"/>
            <a:extLst>
              <a:ext uri="{FF2B5EF4-FFF2-40B4-BE49-F238E27FC236}">
                <a16:creationId xmlns:a16="http://schemas.microsoft.com/office/drawing/2014/main" id="{3DF33874-1EA8-A22F-B8CA-90DD3C34C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1871" end="30979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7232" y="193079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2 TRACK 63.mp3">
            <a:hlinkClick r:id="" action="ppaction://media"/>
            <a:extLst>
              <a:ext uri="{FF2B5EF4-FFF2-40B4-BE49-F238E27FC236}">
                <a16:creationId xmlns:a16="http://schemas.microsoft.com/office/drawing/2014/main" id="{3DF33874-1EA8-A22F-B8CA-90DD3C34C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5273" end="4570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7391" y="569114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60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7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7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BDC8DA-6A5A-818A-81FF-565BB932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40" y="731920"/>
            <a:ext cx="2679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27B58E0-2C22-1CD4-E233-7DA41905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1899404"/>
            <a:ext cx="6863088" cy="37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65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F57004F-39B8-FF3F-5AC0-DDE12A19E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3000"/>
            <a:ext cx="6060202" cy="5715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8D059C3-FA61-282F-E6B3-6F977A44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203" y="357187"/>
            <a:ext cx="6122971" cy="6500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703D31-6609-63B1-6EA7-82CFE1E2F592}"/>
              </a:ext>
            </a:extLst>
          </p:cNvPr>
          <p:cNvSpPr txBox="1"/>
          <p:nvPr/>
        </p:nvSpPr>
        <p:spPr>
          <a:xfrm>
            <a:off x="620628" y="288429"/>
            <a:ext cx="481894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Make their own stories.</a:t>
            </a:r>
            <a:endParaRPr lang="en-VN" sz="3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05989D-E5FA-9707-32E6-99A1628DC5AC}"/>
              </a:ext>
            </a:extLst>
          </p:cNvPr>
          <p:cNvSpPr txBox="1"/>
          <p:nvPr/>
        </p:nvSpPr>
        <p:spPr>
          <a:xfrm>
            <a:off x="155228" y="452111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31F6E94-3AA4-6260-6DA0-55546E885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531" y="361842"/>
            <a:ext cx="45466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C37C79E1-655D-1925-9922-6B619B89E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84" y="1479293"/>
            <a:ext cx="11696773" cy="4375241"/>
          </a:xfrm>
          <a:prstGeom prst="rect">
            <a:avLst/>
          </a:prstGeom>
        </p:spPr>
      </p:pic>
      <p:pic>
        <p:nvPicPr>
          <p:cNvPr id="3" name="CD2 TRACK 02.mp3">
            <a:hlinkClick r:id="" action="ppaction://media"/>
            <a:extLst>
              <a:ext uri="{FF2B5EF4-FFF2-40B4-BE49-F238E27FC236}">
                <a16:creationId xmlns:a16="http://schemas.microsoft.com/office/drawing/2014/main" id="{D7809C24-B1D5-F2C6-F233-73A711B9B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5512" y="47606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7D99F14-7F8B-5113-6072-6D2BC4C890B3}"/>
                  </a:ext>
                </a:extLst>
              </p14:cNvPr>
              <p14:cNvContentPartPr/>
              <p14:nvPr/>
            </p14:nvContentPartPr>
            <p14:xfrm>
              <a:off x="7686382" y="1608052"/>
              <a:ext cx="1964520" cy="1674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7D99F14-7F8B-5113-6072-6D2BC4C890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68382" y="1590412"/>
                <a:ext cx="2000160" cy="17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095FA78-5D80-FF1D-24DD-08F4A998AF32}"/>
                  </a:ext>
                </a:extLst>
              </p14:cNvPr>
              <p14:cNvContentPartPr/>
              <p14:nvPr/>
            </p14:nvContentPartPr>
            <p14:xfrm>
              <a:off x="3409657" y="3960727"/>
              <a:ext cx="1964520" cy="1674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095FA78-5D80-FF1D-24DD-08F4A998AF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91657" y="3943087"/>
                <a:ext cx="2000160" cy="17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1732FE0-CC92-B599-2A7E-CC2182E54895}"/>
                  </a:ext>
                </a:extLst>
              </p14:cNvPr>
              <p14:cNvContentPartPr/>
              <p14:nvPr/>
            </p14:nvContentPartPr>
            <p14:xfrm>
              <a:off x="9895396" y="3960727"/>
              <a:ext cx="1964520" cy="1674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1732FE0-CC92-B599-2A7E-CC2182E548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77396" y="3943087"/>
                <a:ext cx="2000160" cy="171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43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ʊ</a:t>
            </a:r>
            <a:r>
              <a:rPr lang="en-US" sz="1800" dirty="0">
                <a:solidFill>
                  <a:srgbClr val="1D2A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identify the 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ʊ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sound and practice the conversations. </a:t>
            </a:r>
            <a:endParaRPr lang="en-VN" sz="36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cs typeface="+mn-cs"/>
              </a:rPr>
              <a:t>look, good</a:t>
            </a:r>
            <a:endParaRPr lang="en-US" sz="3600" dirty="0">
              <a:solidFill>
                <a:srgbClr val="00B05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ʊ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55).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35).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852E4-2981-7C0B-ED9A-54412BE04AB2}"/>
              </a:ext>
            </a:extLst>
          </p:cNvPr>
          <p:cNvSpPr txBox="1"/>
          <p:nvPr/>
        </p:nvSpPr>
        <p:spPr>
          <a:xfrm>
            <a:off x="213757" y="5742428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B3689C3-C916-8611-04D3-F191FABD51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09" t="18995" r="15787" b="8698"/>
          <a:stretch/>
        </p:blipFill>
        <p:spPr>
          <a:xfrm>
            <a:off x="2057399" y="2005607"/>
            <a:ext cx="3471863" cy="3552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B0F2AC-94B4-F045-93A1-350B929EA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27" t="23493" r="9414" b="14031"/>
          <a:stretch/>
        </p:blipFill>
        <p:spPr>
          <a:xfrm rot="1187509">
            <a:off x="7215683" y="2120388"/>
            <a:ext cx="4321764" cy="3343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6B5CDB93-A6DC-16F8-E27A-0923816176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81.9874" end="6806.85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3568" y="513938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6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5BE334A1-1813-FD3B-C426-E0FC14E717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51" t="26249" r="8163" b="19961"/>
          <a:stretch/>
        </p:blipFill>
        <p:spPr>
          <a:xfrm>
            <a:off x="7099899" y="2144137"/>
            <a:ext cx="4029075" cy="256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969D70F-C1FA-D245-8CC1-701441A4A8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65" t="25919" r="7177" b="21096"/>
          <a:stretch/>
        </p:blipFill>
        <p:spPr>
          <a:xfrm rot="648195">
            <a:off x="1490348" y="2401820"/>
            <a:ext cx="4380672" cy="281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1A825B89-DF40-BAB5-E22C-27173A1961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42.9228" end="21753.31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9427" y="577721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0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application&#10;&#10;Description automatically generated">
            <a:extLst>
              <a:ext uri="{FF2B5EF4-FFF2-40B4-BE49-F238E27FC236}">
                <a16:creationId xmlns:a16="http://schemas.microsoft.com/office/drawing/2014/main" id="{7297091D-51EF-5A02-B4BA-2B822F7515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87" t="13628" r="17275" b="8437"/>
          <a:stretch/>
        </p:blipFill>
        <p:spPr>
          <a:xfrm>
            <a:off x="1957388" y="1657350"/>
            <a:ext cx="3105586" cy="39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C03F6A8-16D6-B824-1B38-EF785BC6BB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49" t="25275" r="9520" b="9313"/>
          <a:stretch/>
        </p:blipFill>
        <p:spPr>
          <a:xfrm rot="1021912">
            <a:off x="6592123" y="1626025"/>
            <a:ext cx="4480689" cy="36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9B1E5B65-9BEB-58A2-9DD0-01F379C215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76.1073" end="16722.31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6444" y="340262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2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5A266811-4337-917E-C45A-1B2FFBDDD8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24.4557" end="1407.58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592" y="785403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CFB383B-092A-E1DB-8124-5F8FB1B556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09" t="18995" r="15787" b="8698"/>
          <a:stretch/>
        </p:blipFill>
        <p:spPr>
          <a:xfrm>
            <a:off x="3774001" y="2127071"/>
            <a:ext cx="3019022" cy="3088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id="{EFEDC0C7-89AE-8ECE-AA4F-CFAF13CCBC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87" t="13628" r="17275" b="8437"/>
          <a:stretch/>
        </p:blipFill>
        <p:spPr>
          <a:xfrm>
            <a:off x="640279" y="2996853"/>
            <a:ext cx="2487016" cy="3192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51CBA3D-8D10-3A89-FA6B-DE7EAB2E80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49" t="25275" r="9520" b="9313"/>
          <a:stretch/>
        </p:blipFill>
        <p:spPr>
          <a:xfrm rot="1021912">
            <a:off x="7783956" y="1095585"/>
            <a:ext cx="3588227" cy="2887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20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226</Words>
  <Application>Microsoft Office PowerPoint</Application>
  <PresentationFormat>Widescreen</PresentationFormat>
  <Paragraphs>57</Paragraphs>
  <Slides>31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vaxalin@outlook.com.vn</cp:lastModifiedBy>
  <cp:revision>41</cp:revision>
  <dcterms:created xsi:type="dcterms:W3CDTF">2023-02-01T03:04:27Z</dcterms:created>
  <dcterms:modified xsi:type="dcterms:W3CDTF">2023-08-09T15:09:30Z</dcterms:modified>
</cp:coreProperties>
</file>