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media/audio6.wav" ContentType="audio/x-wav"/>
  <Override PartName="/ppt/media/audio7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447" r:id="rId2"/>
    <p:sldId id="448" r:id="rId3"/>
    <p:sldId id="267" r:id="rId4"/>
    <p:sldId id="268" r:id="rId5"/>
    <p:sldId id="365" r:id="rId6"/>
    <p:sldId id="446" r:id="rId7"/>
    <p:sldId id="270" r:id="rId8"/>
    <p:sldId id="256" r:id="rId9"/>
    <p:sldId id="362" r:id="rId10"/>
    <p:sldId id="258" r:id="rId11"/>
    <p:sldId id="269" r:id="rId12"/>
    <p:sldId id="262" r:id="rId13"/>
    <p:sldId id="363" r:id="rId14"/>
    <p:sldId id="364" r:id="rId15"/>
    <p:sldId id="279" r:id="rId16"/>
    <p:sldId id="322" r:id="rId17"/>
    <p:sldId id="346" r:id="rId18"/>
    <p:sldId id="347" r:id="rId19"/>
    <p:sldId id="353" r:id="rId20"/>
    <p:sldId id="354" r:id="rId21"/>
    <p:sldId id="348" r:id="rId22"/>
    <p:sldId id="352" r:id="rId23"/>
    <p:sldId id="349" r:id="rId24"/>
    <p:sldId id="350" r:id="rId25"/>
    <p:sldId id="351" r:id="rId26"/>
    <p:sldId id="355" r:id="rId27"/>
    <p:sldId id="284" r:id="rId28"/>
    <p:sldId id="344" r:id="rId29"/>
    <p:sldId id="345" r:id="rId30"/>
    <p:sldId id="334" r:id="rId31"/>
    <p:sldId id="335" r:id="rId32"/>
    <p:sldId id="336" r:id="rId33"/>
    <p:sldId id="291" r:id="rId34"/>
    <p:sldId id="356" r:id="rId35"/>
    <p:sldId id="358" r:id="rId36"/>
    <p:sldId id="293" r:id="rId37"/>
    <p:sldId id="294" r:id="rId38"/>
    <p:sldId id="361" r:id="rId39"/>
    <p:sldId id="296" r:id="rId40"/>
    <p:sldId id="297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5"/>
    <p:restoredTop sz="94637"/>
  </p:normalViewPr>
  <p:slideViewPr>
    <p:cSldViewPr snapToGrid="0">
      <p:cViewPr varScale="1">
        <p:scale>
          <a:sx n="118" d="100"/>
          <a:sy n="118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48.9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2798 395 24575,'0'-28'0,"-11"3"0,9 14 0,-9-1 0,6 1 0,-1 0 0,-5 0 0,0 0 0,5 0 0,-4 5 0,4-4 0,-5 4 0,0 0 0,-6-4 0,5 3 0,-5-4 0,6 5 0,0-4 0,-1 4 0,1 0 0,0-4 0,0 9 0,0-9 0,0 9 0,1-9 0,-1 9 0,5-9 0,-4 9 0,4-4 0,-1 0 0,-2 3 0,2-7 0,-4 7 0,1-3 0,-1 1 0,0 2 0,0-3 0,0 1 0,0 3 0,0-4 0,1 0 0,-1 4 0,1-3 0,-1 4 0,0 0 0,0 0 0,0 0 0,0 0 0,0-5 0,0 4 0,0-4 0,0 5 0,0 0 0,0 0 0,0 0 0,0 0 0,0 0 0,0 0 0,1 0 0,-1 0 0,1 0 0,0 0 0,-6 0 0,4 0 0,-4 0 0,-6 0 0,2 0 0,-3 4 0,6-2 0,0 8 0,4-4 0,-10 1 0,5 3 0,-6-3 0,5 4 0,-4 1 0,11-6 0,-11 5 0,11-5 0,-5 6 0,5-6 0,1 3 0,1-3 0,-1 0 0,5 4 0,-3-5 0,3 6 0,-8-6 0,-3 4 0,6-3 0,-4 5 0,4 5 0,-1-4 0,-3-1 0,4-2 0,1-8 0,-1 9 0,-6-4 0,-2 1 0,-5 3 0,0-3 0,-1 5 0,1-5 0,0 4 0,0-10 0,5 4 0,-4 1 0,11-5 0,-11 4 0,11-5 0,-5 0 0,6 0 0,0 0 0,-6 0 0,4 0 0,-4 0 0,0 0 0,5 0 0,-11 0 0,11 0 0,-5 0 0,0 0 0,4 0 0,-4 0 0,0 0 0,5 0 0,-11 0 0,10 0 0,-3 0 0,-1 0 0,4 0 0,-4 0 0,6 0 0,-6 0 0,4 0 0,-4 0 0,6 0 0,0 0 0,0 0 0,0 0 0,-6 0 0,5 0 0,-11 0 0,10 0 0,-10 6 0,5-5 0,-6 4 0,-1 1 0,7-5 0,-12 10 0,10-9 0,-11 9 0,7-10 0,-1 10 0,1-10 0,0 5 0,-1-1 0,1-4 0,6 5 0,1-6 0,0 0 0,4 0 0,-4 0 0,6 0 0,0 0 0,0 0 0,-5 0 0,4 0 0,-4 0 0,5 0 0,0 0 0,0 0 0,0 0 0,0-5 0,0 4 0,5-9 0,-3 9 0,2-4 0,1 0 0,-4 4 0,9-9 0,-8 9 0,7-8 0,-7 8 0,3-4 0,0 1 0,-3 2 0,-2-7 0,-1 8 0,1-9 0,1 9 0,4-4 0,0 0 0,-4 4 0,4-9 0,-5 9 0,1-8 0,-1 8 0,5-9 0,-4 9 0,4-4 0,-5 0 0,0-1 0,0 0 0,5-4 0,-3 9 0,7-9 0,-7 9 0,8-9 0,-9 9 0,9-9 0,-9 4 0,5-4 0,-1-1 0,1 1 0,1-1 0,2 1 0,-2-1 0,4 0 0,0 1 0,0-1 0,0 1 0,0 0 0,0-1 0,0 1 0,0-1 0,0 1 0,0 0 0,4 4 0,2 2 0,3 4 0,6 0 0,-8-5 0,7 3 0,-8-3 0,4 5 0,0-4 0,1 2 0,-1-3 0,1 0 0,6-1 0,1 0 0,6-5 0,1 9 0,-1-9 0,0 10 0,-6-9 0,-1 8 0,-6-2 0,0 4 0,0 0 0,-5-5 0,3 3 0,-3-3 0,5 5 0,-1 0 0,1 0 0,-10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48.9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2798 395 24575,'0'-28'0,"-11"3"0,9 14 0,-9-1 0,6 1 0,-1 0 0,-5 0 0,0 0 0,5 0 0,-4 5 0,4-4 0,-5 4 0,0 0 0,-6-4 0,5 3 0,-5-4 0,6 5 0,0-4 0,-1 4 0,1 0 0,0-4 0,0 9 0,0-9 0,0 9 0,1-9 0,-1 9 0,5-9 0,-4 9 0,4-4 0,-1 0 0,-2 3 0,2-7 0,-4 7 0,1-3 0,-1 1 0,0 2 0,0-3 0,0 1 0,0 3 0,0-4 0,1 0 0,-1 4 0,1-3 0,-1 4 0,0 0 0,0 0 0,0 0 0,0 0 0,0-5 0,0 4 0,0-4 0,0 5 0,0 0 0,0 0 0,0 0 0,0 0 0,0 0 0,0 0 0,1 0 0,-1 0 0,1 0 0,0 0 0,-6 0 0,4 0 0,-4 0 0,-6 0 0,2 0 0,-3 4 0,6-2 0,0 8 0,4-4 0,-10 1 0,5 3 0,-6-3 0,5 4 0,-4 1 0,11-6 0,-11 5 0,11-5 0,-5 6 0,5-6 0,1 3 0,1-3 0,-1 0 0,5 4 0,-3-5 0,3 6 0,-8-6 0,-3 4 0,6-3 0,-4 5 0,4 5 0,-1-4 0,-3-1 0,4-2 0,1-8 0,-1 9 0,-6-4 0,-2 1 0,-5 3 0,0-3 0,-1 5 0,1-5 0,0 4 0,0-10 0,5 4 0,-4 1 0,11-5 0,-11 4 0,11-5 0,-5 0 0,6 0 0,0 0 0,-6 0 0,4 0 0,-4 0 0,0 0 0,5 0 0,-11 0 0,11 0 0,-5 0 0,0 0 0,4 0 0,-4 0 0,0 0 0,5 0 0,-11 0 0,10 0 0,-3 0 0,-1 0 0,4 0 0,-4 0 0,6 0 0,-6 0 0,4 0 0,-4 0 0,6 0 0,0 0 0,0 0 0,0 0 0,-6 0 0,5 0 0,-11 0 0,10 0 0,-10 6 0,5-5 0,-6 4 0,-1 1 0,7-5 0,-12 10 0,10-9 0,-11 9 0,7-10 0,-1 10 0,1-10 0,0 5 0,-1-1 0,1-4 0,6 5 0,1-6 0,0 0 0,4 0 0,-4 0 0,6 0 0,0 0 0,0 0 0,-5 0 0,4 0 0,-4 0 0,5 0 0,0 0 0,0 0 0,0 0 0,0-5 0,0 4 0,5-9 0,-3 9 0,2-4 0,1 0 0,-4 4 0,9-9 0,-8 9 0,7-8 0,-7 8 0,3-4 0,0 1 0,-3 2 0,-2-7 0,-1 8 0,1-9 0,1 9 0,4-4 0,0 0 0,-4 4 0,4-9 0,-5 9 0,1-8 0,-1 8 0,5-9 0,-4 9 0,4-4 0,-5 0 0,0-1 0,0 0 0,5-4 0,-3 9 0,7-9 0,-7 9 0,8-9 0,-9 9 0,9-9 0,-9 4 0,5-4 0,-1-1 0,1 1 0,1-1 0,2 1 0,-2-1 0,4 0 0,0 1 0,0-1 0,0 1 0,0 0 0,0-1 0,0 1 0,0-1 0,0 1 0,0 0 0,4 4 0,2 2 0,3 4 0,6 0 0,-8-5 0,7 3 0,-8-3 0,4 5 0,0-4 0,1 2 0,-1-3 0,1 0 0,6-1 0,1 0 0,6-5 0,1 9 0,-1-9 0,0 10 0,-6-9 0,-1 8 0,-6-2 0,0 4 0,0 0 0,-5-5 0,3 3 0,-3-3 0,5 5 0,-1 0 0,1 0 0,-10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54.0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0 569 24575,'0'-15'0,"0"-5"0,0 3 0,0-5 0,0 5 0,0 1 0,0 5 0,0 0 0,0 0 0,0 0 0,0-6 0,0 0 0,0-2 0,0 4 0,0 3 0,0-5 0,0 5 0,0-5 0,0 0 0,0 4 0,0-4 0,0 1 0,0 3 0,0-4 0,0 6 0,0-6 0,0 4 0,0-4 0,0 6 0,0 0 0,0 0 0,0 1 0,0-1 0,0 1 0,5 4 0,1 1 0,5 1 0,-1 3 0,1-9 0,0 9 0,6-10 0,-5 10 0,5-9 0,0 9 0,-5-4 0,5 0 0,-6 3 0,0-2 0,-1 4 0,1 0 0,0 0 0,0 0 0,-1 0 0,1 0 0,0 0 0,0 0 0,-1 0 0,1 0 0,0 0 0,0 0 0,0 0 0,0 0 0,0 0 0,0 0 0,0 0 0,-1 0 0,1 0 0,0 0 0,0 0 0,-1 0 0,1 0 0,0 0 0,-1 0 0,-4 4 0,4-2 0,-4 7 0,5-8 0,-1 9 0,1-9 0,0 4 0,-5-1 0,4-2 0,-5 7 0,6-8 0,-1 9 0,1-9 0,-1 4 0,0-5 0,0 4 0,1-3 0,-6-1 0,0-6 0,-5-4 0,0-1 0,4 0 0,-2 1 0,2-1 0,1 6 0,1 0 0,4 5 0,-4-4 0,-2 2 0,-4-2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2.29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3217 276 24575,'18'0'0,"-3"0"0,-4 0 0,-5-11 0,3 9 0,-8-14 0,4 10 0,-16 1 0,-2-6 0,-6 5 0,-4-1 0,5-3 0,-6 9 0,5-5 0,2 1 0,6 4 0,0-9 0,10 9 0,12-8 0,1 8 0,9-4 0,-10 0 0,11-2 0,-9-4 0,9 4 0,-11 2 0,0 0 0,0 4 0,-1-4 0,1 5 0,4 0 0,-4 0 0,10-5 0,-3 3 0,6-9 0,0 10 0,-5-9 0,-3 9 0,-5-9 0,0 8 0,-9-2 0,14 8 0,-6-3 0,23 4 0,-1-5 0,1 0 0,-2 0 0,-7 0 0,-5 0 0,-3 0 0,-5 0 0,-14 5 0,-5-4 0,-22 9 0,-3-8 0,1 9 0,0-10 0,8 10 0,6-10 0,1 9 0,6-9 0,0 4 0,5 0 0,-8-4 0,7 8 0,-14-2 0,-4 11 0,-8 2 0,0 5 0,2-5 0,7 3 0,0-10 0,5 4 0,7-6 0,2 0 0,9 0 0,0-5 0,7-1 0,5-5 0,0 0 0,0 0 0,-1 0 0,1 0 0,-5 5 0,-1 0 0,-14 0 0,-4 0 0,-10 0 0,5 1 0,-5 6 0,10-6 0,-4 4 0,11-4 0,-3-1 0,8 5 0,-8-9 0,3 4 0,-4-5 0,-1 0 0,1 0 0,-1 0 0,0 0 0,0 0 0,0 0 0,0 5 0,0-4 0,0 4 0,0-5 0,0 0 0,0 4 0,0-2 0,0 3 0,0-5 0,0 0 0,-1 0 0,1 0 0,0 0 0,0 0 0,-6 0 0,5 0 0,-5 0 0,0 0 0,4 0 0,-4 0 0,0 0 0,5 0 0,-11 0 0,10 0 0,-9 0 0,9 0 0,-10 0 0,11 0 0,-5 0 0,0 0 0,4-5 0,-4 3 0,6-3 0,-6 0 0,5 4 0,-5-5 0,6 6 0,0 0 0,-1 0 0,1-5 0,0 4 0,0-4 0,0 5 0,0 0 0,0-5 0,1 4 0,-1-4 0,0 5 0,0-5 0,0 4 0,0-4 0,0 5 0,0 0 0,0 0 0,0-5 0,0 4 0,0-4 0,0 0 0,0 4 0,0-4 0,0 5 0,0 0 0,0 0 0,-6-6 0,4 5 0,-10-4 0,5 5 0,-6 0 0,-1 0 0,1 0 0,0 0 0,0 0 0,-1 0 0,7 0 0,-5 0 0,10 0 0,-3 0 0,10-5 0,5 0 0,7-1 0,5 1 0,5 5 0,3 0 0,5 0 0,0 0 0,0 0 0,0 0 0,0 0 0,1 0 0,-1 0 0,0 0 0,-6 0 0,-1 0 0,-6 0 0,0 0 0,0 0 0,-10 0 0,-19 0 0,-2 0 0,-15 0 0,16 0 0,-9 6 0,15-5 0,-9 4 0,20-5 0,34 0 0,42 0 0,-6 0 0,15 0 0,-43 0 0,-1 6 0,-6-4 0,-8 4 0,-8-6 0,-6 5 0,0-4 0,0 4 0,-5-1 0,-1 2 0,-5 5 0,-11-6 0,-9 6 0,-13-10 0,-15 11 0,-2-4 0,-17 7 0,-2 0 0,-19 1 0,-3 8 0,0-6 0,3 13 0,10-14 0,9 5 0,10-8 0,18 0 0,16-7 0,2 3 0,24-8 0,12 3 0,19-5 0,11 0 0,-3 0 0,25 0 0,-19 0 0,19 0 0,-25 0 0,-7 0 0,-2 0 0,-13 0 0,-1 0 0,-6 0 0,-10 0 0,-25 0 0,1 0 0,-26 0 0,8 0 0,0 0 0,-33 0 0,20 0 0,-22 0 0,18 0 0,8 0 0,2 0 0,9 0 0,6 0 0,1 0 0,14 0 0,1 0 0,6 0 0,9 0 0,-6 0 0,1 0 0,-29 0 0,0 0 0,-22 0 0,16 0 0,-6 0 0,8 0 0,0 0 0,0 0 0,1 0 0,6 0 0,1 0 0,8 0 0,0 0 0,0 0 0,5 0 0,-4 0 0,11 0 0,-5 0 0,6 0 0,0 0 0,0 0 0,0 0 0,1 0 0,0 0 0,-1 0 0,1 0 0,-1 0 0,0 0 0,-1 0 0,1 0 0,-6 0 0,5 0 0,-5 0 0,0 0 0,4 0 0,-3 0 0,4 0 0,1 0 0,-5 0 0,3 0 0,-4 0 0,6 0 0,0 0 0,0 0 0,0 0 0,0-5 0,0 4 0,-6-9 0,4 8 0,-4-8 0,0 9 0,5-9 0,-5 4 0,0-6 0,4 1 0,-10-1 0,11 1 0,-5-1 0,6 1 0,-6-1 0,4 1 0,-4 0 0,6-1 0,0 1 0,0 0 0,0 0 0,0 0 0,0 0 0,0 0 0,0 5 0,5-4 0,-4 4 0,4-5 0,-1 0 0,-2 4 0,3-2 0,-1 2 0,-2-4 0,3 1 0,-5-1 0,5 0 0,-4 5 0,9-3 0,-4 3 0,5-5 0,0 1 0,0-1 0,0 1 0,0-1 0,0 1 0,0-1 0,0 1 0,0 0 0,5-1 0,1 1 0,0-1 0,3 5 0,-3-4 0,5 9 0,0-9 0,0 4 0,0-5 0,0 5 0,0-4 0,-1 4 0,1-6 0,6 1 0,-4 0 0,9-1 0,-9 5 0,9-4 0,-9 5 0,3-1 0,-5 2 0,0 5 0,0 0 0,0 0 0,0 0 0,0 0 0,-1-4 0,1 2 0,0-3 0,-1 5 0,1 0 0,0 0 0,0 0 0,0 0 0,0 0 0,-1 0 0,0 0 0,1 0 0,-10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7.52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24575,'0'27'0,"0"-6"0,0-4 0,0 5 0,0-3 0,0 4 0,0-6 0,0 0 0,5-5 0,1 5 0,0-6 0,-1 0 0,-5 0 0,5 0 0,-4-1 0,4 1 0,-5 0 0,0 0 0,0 0 0,0-1 0,0 1 0,0 0 0,4-1 0,-3 1 0,9-1 0,-9 1 0,4 0 0,0 0 0,-4 0 0,4-1 0,0 1 0,-4 0 0,4 0 0,0 0 0,-4 0 0,4 0 0,0-5 0,-4 3 0,4-3 0,0 5 0,-4 0 0,8-1 0,-8 1 0,9-1 0,-9 0 0,8 1 0,-8 0 0,8-1 0,-8 1 0,8-1 0,-8 0 0,4 1 0,-1-1 0,-2 1 0,7 0 0,-8-1 0,4 1 0,0 0 0,-4 0 0,9 0 0,-9 0 0,9 0 0,-9 0 0,9 0 0,-9 0 0,4 0 0,0 0 0,-4-1 0,4 1 0,-1-5 0,-2 4 0,2-4 0,-4 5 0,5-5 0,-3 3 0,2-3 0,1-1 0,-4 4 0,4-3 0,0-1 0,-4 5 0,4-5 0,0 1 0,-4 4 0,4-5 0,0 1 0,-4 4 0,4-4 0,-5 4 0,5-4 0,-4 3 0,8-3 0,-8 4 0,4 0 0,0-4 0,-4 4 0,8-4 0,-3 4 0,0 1 0,3-5 0,-3 3 0,5-8 0,-5 9 0,4-9 0,-4 4 0,0 0 0,4-4 0,-4 9 0,4-9 0,1 9 0,0-9 0,-1 9 0,1-9 0,0 4 0,0 0 0,0-4 0,0 9 0,-1-9 0,1 4 0,0-1 0,6-2 0,1 3 0,0-1 0,5-2 0,-5 2 0,7-4 0,-1 0 0,-6 0 0,5 0 0,-5 0 0,6 0 0,0 0 0,-6 0 0,-1 0 0,0 0 0,-5 0 0,5 0 0,-6 0 0,0 0 0,0 0 0,-1 5 0,1-4 0,0 4 0,0-5 0,-1 0 0,1 0 0,0 0 0,0 0 0,0 0 0,0 5 0,0-4 0,0 4 0,-1-5 0,1 0 0,0 0 0,0 0 0,0 0 0,0 0 0,6 0 0,-5 0 0,11 0 0,-11 0 0,11 0 0,-5 0 0,0 0 0,5 0 0,-5 0 0,6 0 0,0 0 0,0 0 0,-5 0 0,3 0 0,-9 0 0,9 0 0,-9 0 0,9 0 0,-9 0 0,4 0 0,-1 0 0,-3 0 0,3 0 0,1 0 0,-4 0 0,9 0 0,-3 0 0,-1 0 0,4 0 0,-3 5 0,-1-4 0,5 5 0,-11-6 0,5 0 0,-6 0 0,0 5 0,0-4 0,-1 4 0,1-5 0,0 0 0,-1 0 0,1 0 0,-6 4 0,5-2 0,-4 2 0,4-4 0,1 0 0,-5 5 0,3-3 0,-3 2 0,5-4 0,-1 0 0,1 0 0,-1 5 0,1-4 0,-1 4 0,1-5 0,0 0 0,0 0 0,-5 4 0,-2-3 0,-4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0.56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24575,'5'16'0,"1"5"0,6-2 0,-1-1 0,1 4 0,0-3 0,-5 5 0,3-6 0,-4 5 0,1-5 0,3 6 0,-3 0 0,6 7 0,-1-5 0,0 5 0,1 0 0,4-5 0,3 5 0,5 0 0,-1-5 0,1 5 0,-1-7 0,1 0 0,-1 1 0,0-1 0,-6-6 0,-1-1 0,0 0 0,-5-5 0,5 5 0,-6-6 0,-5 0 0,4-1 0,-4 1 0,4 0 0,-4 0 0,4 0 0,-4 0 0,5 0 0,0 0 0,0-1 0,0 1 0,6 1 0,-5-1 0,5 0 0,-6 0 0,0-5 0,-1 4 0,1-4 0,5 5 0,-4 0 0,4-5 0,-5 4 0,0-4 0,0 4 0,-1-4 0,1 4 0,0-4 0,0 5 0,0 0 0,0 0 0,0 0 0,0 0 0,0-5 0,5 4 0,-3-4 0,3 6 0,1-1 0,2 1 0,-1-1 0,4 1 0,-3-6 0,5 5 0,0-4 0,0 0 0,0 3 0,0-8 0,1 8 0,-1-8 0,0 3 0,0-5 0,0 0 0,0 5 0,0-3 0,-6 3 0,5-5 0,-11 0 0,11 0 0,-10 0 0,3 0 0,-5 0 0,6 0 0,-5 0 0,10 0 0,-10 0 0,10 0 0,-10 0 0,5 0 0,-1 0 0,-3 0 0,4 0 0,-6 0 0,-1 0 0,1 0 0,0 0 0,0 0 0,0 0 0,0 0 0,0 0 0,0 0 0,0 0 0,-1 0 0,1 0 0,0-5 0,0 4 0,0-4 0,0 0 0,0 4 0,-1-4 0,-4 0 0,4 4 0,-4-4 0,4 5 0,0 0 0,-4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6.89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24575,'0'16'0,"0"5"0,0-8 0,0 9 0,0-4 0,0 0 0,0 3 0,0-8 0,0 3 0,0-5 0,0 0 0,0 0 0,0 0 0,0 0 0,0 0 0,0 0 0,0 0 0,0-1 0,0 1 0,0-1 0,0 0 0,0 0 0,0 1 0,0-1 0,0 1 0,0 0 0,0 0 0,0 0 0,0 0 0,0 0 0,0-1 0,0 1 0,4 0 0,-2 0 0,7 0 0,-7 0 0,8 5 0,-9-3 0,9 4 0,-4-7 0,0 1 0,4 0 0,-4 0 0,0 0 0,-1 0 0,0-5 0,-4 3 0,3-3 0,1 4 0,-4 0 0,4 1 0,-1-1 0,-2 1 0,2 0 0,2 6 0,-5 1 0,5 6 0,-1 0 0,-4 0 0,5 1 0,-1-1 0,-4 0 0,5 0 0,-1 0 0,-4 0 0,5 0 0,-6 1 0,5-7 0,-4 5 0,4-11 0,-5 5 0,0-6 0,0-1 0,4-4 0,2-1 0,4-5 0,-4-5 0,-6 20 0,-1-6 0,-8 14 0,7 0 0,-3-11 0,5 5 0,0-6 0,0 0 0,0 0 0,0 0 0,9-14 0,11-6 0,11-15 0,8-3 0,13-17 0,-9 12 0,2-11 0,-14 23 0,-12 3 0,-3 5 0,-5 1 0,0 5 0,-5 5 0,-1 7 0,-5 4 0,0 7 0,0 1 0,0 7 0,-5 9 0,-2-7 0,-5 2 0,0-6 0,6-5 0,-5 0 0,10-1 0,-4-6 0,0 0 0,4-1 0,1-4 0,18-7 0,9-12 0,20-9 0,-4-12 0,14 3 0,-14-3 0,5 6 0,-22 13 0,11-8 0,-23 15 0,10-5 0,-13 8 0,-5 9 0,-2 2 0,-4 17 0,0-3 0,0 11 0,0 22 0,0-22 0,0 21 0,0-27 0,0-1 0,0-6 0,0-1 0,0-6 0,0 0 0,0-1 0,0 1 0,0 0 0,5-5 0,1-1 0,4-5 0,2-11 0,3-1 0,-2-1 0,3-2 0,-5 9 0,-1 0 0,1 1 0,-1 5 0,0 0 0,1 9 0,-6 5 0,6 16 0,-9-5 0,3 13 0,-5-5 0,0 0 0,0-2 0,0-7 0,5-6 0,-3-1 0,2-6 0,1-5 0,0-1 0,6-5 0,-1-10 0,2-3 0,0-17 0,0-3 0,7 0 0,-5-5 0,3 12 0,1-5 0,-4 6 0,3 7 0,-5-5 0,-1 11 0,0-5 0,0 11 0,-1-4 0,1 8 0,-1-2 0,-4 8 0,-2 2 0,1 5 0,-4 6 0,9 1 0,-9 0 0,10 5 0,-5-11 0,1 11 0,-2-11 0,-1 5 0,-2-6 0,7-5 0,-8 4 0,8-9 0,-3 4 0,4-5 0,1 0 0,0-5 0,0-1 0,0-11 0,1-2 0,5-5 0,2 0 0,5 5 0,-5-4 0,4 9 0,-10-3 0,3 11 0,-5 1 0,0 5 0,0 0 0,-1 4 0,-4 8 0,-2 6 0,1 6 0,-3 0 0,3-6 0,0-1 0,-4-6 0,4 0 0,-5 0 0,0 0 0,4-5 0,2-1 0,4-5 0,1 0 0,0-5 0,-1-2 0,2-9 0,5 2 0,-4-9 0,10 10 0,-10-4 0,4 5 0,-6 1 0,0 5 0,-1 1 0,1 5 0,-1 5 0,0 1 0,-4 10 0,4 2 0,-4 0 0,6 5 0,-6-5 0,5 1 0,-5-3 0,0-5 0,-2 0 0,1 0 0,-3 0 0,7-5 0,-4-1 0,5-10 0,-4-6 0,4-7 0,-9-7 0,10 1 0,-10 0 0,5 5 0,-1-4 0,-4 5 0,5-6 0,-6 5 0,0-4 0,5 11 0,-4-5 0,4 6 0,-5 0 0,0 0 0,4 5 0,-2-4 0,7 9 0,-4-4 0,5 5 0,1 5 0,-1 1 0,-4 4 0,4 1 0,-4-5 0,0 3 0,3-7 0,-4 2 0,1-8 0,-2-2 0,1-5 0,-4 0 0,4 0 0,0 0 0,-4 0 0,4 0 0,-1 5 0,2 1 0,4 5 0,0 0 0,1 0 0,0 0 0,0 0 0,0 4 0,-1 3 0,1-1 0,-5 3 0,4-7 0,-9 7 0,4-3 0,-5-24 0,0 7 0,0-20 0,0 15 0,0 5 0,0 5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8.12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2215 639 24575,'36'0'0,"-5"0"0,0 0 0,8 0 0,-11 0 0,18 0 0,-20 0 0,11 0 0,-17 0 0,17 0 0,-17 0 0,11 0 0,-7 0 0,-1 0 0,-5 0 0,4 0 0,-10 0 0,11-5 0,-11 4 0,5-5 0,0 1 0,-5 3 0,5-8 0,-6 9 0,0-4 0,0 0 0,0 4 0,0-4 0,-1 5 0,1-5 0,-1 4 0,1-4 0,-1 5 0,0-5 0,0 4 0,1-4 0,-5 0 0,3 4 0,-3-4 0,0 0 0,4 4 0,-4-4 0,5 0 0,0 4 0,-1-9 0,-9 9 0,-8-3 0,-18 4 0,-1 0 0,-12 0 0,5 0 0,-33 0 0,12 0 0,-14 0 0,13 0 0,5 0 0,-8 0 0,0 0 0,0 0 0,8 0 0,3 0 0,14 0 0,7 0 0,9 0 0,6 0 0,10 0 0,18 0 0,11 0 0,8 0 0,2 0 0,-12 0 0,5 0 0,0 0 0,-11 0 0,9 0 0,-16 0 0,4 0 0,-6 0 0,-1 0 0,-41 0 0,9 0 0,-46 0 0,27 0 0,-15 0 0,6 0 0,0 0 0,2 6 0,15-5 0,8 5 0,8-6 0,6 0 0,47 0 0,-20 5 0,46-3 0,-36 3 0,5-5 0,-7 5 0,-1-3 0,-5 3 0,-2 0 0,-10 1 0,-1 4 0,-10-5 0,-1 0 0,-4-5 0,-2 0 0,-4 0 0,3 0 0,-10 0 0,11 0 0,-11 0 0,5 0 0,-1 0 0,-4 0 0,5 0 0,-1 0 0,-3 5 0,9-3 0,-10 3 0,5-5 0,-1 0 0,-3 5 0,9-3 0,-10 3 0,11-5 0,-5 0 0,6 0 0,0 0 0,0 0 0,-1 0 0,1 0 0,0 5 0,0-4 0,0 4 0,0-5 0,0 0 0,1 0 0,-1 0 0,1 0 0,-1 0 0,0 0 0,1 0 0,-1 0 0,1 0 0,-1 0 0,0 0 0,-6 0 0,5 0 0,-5 0 0,6 0 0,0 0 0,0 0 0,0 0 0,-6 0 0,4 0 0,-4 0 0,6 0 0,0 0 0,-6 0 0,5 0 0,-5 0 0,6 0 0,0 0 0,0 0 0,-1 0 0,1 0 0,0 0 0,0 0 0,0 0 0,0 0 0,1 0 0,-1 0 0,-1 0 0,1 0 0,-4 0 0,3 0 0,-4 0 0,5 0 0,-6 0 0,4 0 0,-4 0 0,7 0 0,-2 0 0,1 0 0,0 0 0,0 0 0,0 0 0,0 0 0,0 0 0,0 0 0,0 0 0,0 0 0,0 0 0,1-5 0,-1 4 0,0-4 0,0 5 0,0 0 0,0 0 0,0 0 0,0-4 0,0 2 0,0-3 0,0 5 0,0 0 0,0 0 0,0 0 0,-6 0 0,4 0 0,-4-5 0,6 4 0,0-4 0,0 5 0,0 0 0,0 0 0,0 0 0,0-5 0,0 4 0,0-4 0,0 5 0,0 0 0,0 0 0,0 0 0,0-4 0,0 2 0,0-3 0,0 5 0,0 0 0,0 0 0,1-4 0,-1 3 0,0-4 0,1 5 0,-1-5 0,1 4 0,0-8 0,-1 8 0,0-8 0,1 7 0,-1-7 0,0 8 0,5-9 0,-3 9 0,3-9 0,-5 8 0,0-7 0,0 8 0,5-9 0,-4 8 0,4-7 0,-5 3 0,0-5 0,0 5 0,0-4 0,0 4 0,0 0 0,0-4 0,-6 3 0,5-4 0,-5 0 0,6 0 0,-6-1 0,4 1 0,-4-1 0,6 1 0,0 5 0,-6-4 0,5 3 0,-5-4 0,6 5 0,0-4 0,0 4 0,4-5 0,-2 4 0,2-2 0,-4 7 0,0-7 0,1 3 0,-1-5 0,0 5 0,5-4 0,-3 9 0,7-9 0,-8 9 0,5-3 0,-1-1 0,-4-1 0,4 0 0,1-4 0,-5 9 0,4-9 0,-4 5 0,-1-6 0,1 1 0,4-1 0,-4 6 0,9-5 0,-9 4 0,9-5 0,-9 5 0,9-3 0,-9 3 0,9-4 0,-8-1 0,8 1 0,-4-1 0,1 1 0,7 4 0,-2 1 0,9 5 0,0 0 0,1 0 0,-1 0 0,0 0 0,1 0 0,-1 0 0,1 0 0,0 0 0,0 0 0,0 0 0,0 0 0,0 0 0,0 0 0,-1 0 0,1 0 0,0 0 0,0 0 0,-1 0 0,1 0 0,-1 0 0,-5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0.97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1 363 24575,'24'-17'0,"-3"1"0,-10-1 0,0 4 0,7-4 0,-1 1 0,1 3 0,-3 2 0,-4 1 0,0 4 0,0-5 0,6 5 0,-5-4 0,5 4 0,-6 0 0,0-4 0,0 9 0,-1-4 0,-4 0 0,4 4 0,-4-9 0,4 9 0,-4-9 0,3 9 0,-7-9 0,7 9 0,-3-9 0,4 9 0,0-3 0,-4-1 0,3 4 0,-3-9 0,0 4 0,3 0 0,-3-3 0,5 8 0,-5-9 0,3 4 0,-3 0 0,-1-3 0,4 8 0,-3-4 0,0 0 0,3 4 0,-3-4 0,0 1 0,3 2 0,-4-2 0,1-1 0,4 4 0,-5-9 0,5 9 0,-4-4 0,-2 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33.2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24575,'12'30'0,"0"-2"-3277,1 3 0,-1-5 1328,6 16 1949,-4-8 1719,3 2-1719,-3 2 0,-2-12 0,0 5 3276,0-7 0,1 7-3044,-1-5-232,1 5 0,-1-6 0,-1-7 0,1 4 0,-1-9 0,-4 4 0,-2-7 0,-5 1 0,0 0 0,0 0 0,0 0 0,0 0 0,0 0 0,0-1 0,0 1 0,0 0 0,0 0 0,0 0 0,0 0 0,0 0 0,0 0 0,0-1 0,0 1 0,0 0 0,0 0 0,0 0 0,0 0 0,0 0 0,0 0 0,0-1 0,0 0 0,0 1 0,0-1 0,0 0 0,0 0 0,0 1 0,0 0 0,0 0 0,0 0 0,0 0 0,0 5 0,0-3 0,0 3 0,0 1 0,0-4 0,-6 9 0,5-9 0,-4 9 0,5-9 0,0 9 0,0-3 0,0-1 0,0-1 0,0-1 0,0-3 0,0 4 0,0-6 0,0-1 0,0 1 0,0 0 0,4-5 0,3 4 0,3-9 0,1 9 0,0-9 0,0 9 0,0-9 0,0 9 0,0-9 0,-1 8 0,-4-3 0,-1 4 0,-5 0 0,0 0 0,0 1 0,0-1 0,0 0 0,0 1 0,0-1 0,5 1 0,1 0 0,5 6 0,0-5 0,1 5 0,-1-6 0,5 0 0,3 1 0,5-5 0,0 3 0,0-8 0,7 3 0,-5-5 0,12 0 0,-12 0 0,5 0 0,-13 0 0,5 0 0,-11 0 0,5 0 0,-7 0 0,-8 4 0,-4 8 0,-16 13 0,-2 8 0,-10 16 0,-1 3 0,1 3 0,-1-3 0,2-3 0,15-16 0,1-2 0,8-7 0,5-6 0,0-1 0,4-11 0,2-1 0,10-5 0,9 0 0,8 0 0,7-12 0,0 3 0,-1-16 0,9 3 0,-6-5 0,5 0 0,-7 0 0,-1 1 0,-6 5 0,-2-3 0,-7 11 0,-5-4 0,-3 10 0,-5-3 0,0 9 0,-26 27 0,-6 10 0,-17 19 0,3-5 0,14-10 0,-3 3 0,10-15 0,2 0 0,16-22 0,16-13 0,11-8 0,8-11 0,3-9 0,-9 8 0,6-7 0,-4 1 0,-2 6 0,-6 0 0,-4 9 0,-11 7 0,5-1 0,-6 6 0,-5 6 0,-1 5 0,-1 5 0,2-4 0,5-2 0,5-4 0,10 0 0,-1 0 0,6 0 0,0 0 0,-5-10 0,12-5 0,-5-10 0,0-1 0,5 0 0,-13 1 0,1 0 0,-3 6 0,-10 2 0,3 10 0,-5-2 0,0 7 0,-1-3 0,1 5 0,-1 0 0,1 5 0,0 1 0,6 6 0,1-1 0,0 1 0,-1-1 0,-6 0 0,0 0 0,0 0 0,0-5 0,-1-1 0,1-5 0,-6-10 0,6-10 0,-10-5 0,5-13 0,-6 5 0,0 0 0,0 2 0,0 13 0,0 1 0,0 6 0,0 0 0,4 9 0,8 3 0,6 16 0,6 1 0,11 17 0,-9-8 0,4 8 0,-7-16 0,-4-2 0,-1-5 0,-1-1 0,-6 0 0,-1 0 0,1-5 0,0-1 0,0-5 0,0 0 0,0 0 0,-1 0 0,6 0 0,-4 5 0,18 2 0,-10 4 0,28 8 0,-19-6 0,7 5 0,-13-6 0,-11-1 0,5-5 0,-7 4 0,-4-14 0,-1-3 0,-5-11 0,-5 0 0,-7-10 0,5 8 0,-9-9 0,10 11 0,-6-5 0,0 10 0,1-4 0,0 6 0,5 0 0,-4 0 0,4-5 0,-5 9 0,5-8 0,-4 9 0,4 0 0,-1-4 0,-2 4 0,2 0 0,1-4 0,-4 4 0,4-5 0,0 0 0,-3 5 0,8-4 0,-4 4 0,0 0 0,4-4 0,-9 4 0,9-5 0,-9 6 0,9-5 0,-8 9 0,8-8 0,-9 3 0,9-4 0,-3 8 0,4 13 0,0 2 0,0 7 0,0-9 0,0 0 0,0-1 0,0-8 0,-10-13 0,8-2 0,-12-8 0,12 11 0,-2-1 0,4 1 0,0 0 0,0 0 0,-5 4 0,4-4 0,-9 4 0,4-5 0,0 0 0,1 0 0,0 0 0,3 0 0,-7 4 0,7-2 0,-3 3 0,5-5 0,-4 6 0,3 0 0,-4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54.0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0 569 24575,'0'-15'0,"0"-5"0,0 3 0,0-5 0,0 5 0,0 1 0,0 5 0,0 0 0,0 0 0,0 0 0,0-6 0,0 0 0,0-2 0,0 4 0,0 3 0,0-5 0,0 5 0,0-5 0,0 0 0,0 4 0,0-4 0,0 1 0,0 3 0,0-4 0,0 6 0,0-6 0,0 4 0,0-4 0,0 6 0,0 0 0,0 0 0,0 1 0,0-1 0,0 1 0,5 4 0,1 1 0,5 1 0,-1 3 0,1-9 0,0 9 0,6-10 0,-5 10 0,5-9 0,0 9 0,-5-4 0,5 0 0,-6 3 0,0-2 0,-1 4 0,1 0 0,0 0 0,0 0 0,-1 0 0,1 0 0,0 0 0,0 0 0,-1 0 0,1 0 0,0 0 0,0 0 0,0 0 0,0 0 0,0 0 0,0 0 0,0 0 0,-1 0 0,1 0 0,0 0 0,0 0 0,-1 0 0,1 0 0,0 0 0,-1 0 0,-4 4 0,4-2 0,-4 7 0,5-8 0,-1 9 0,1-9 0,0 4 0,-5-1 0,4-2 0,-5 7 0,6-8 0,-1 9 0,1-9 0,-1 4 0,0-5 0,0 4 0,1-3 0,-6-1 0,0-6 0,-5-4 0,0-1 0,4 0 0,-2 1 0,2-1 0,1 6 0,1 0 0,4 5 0,-4-4 0,-2 2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2.29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3217 276 24575,'18'0'0,"-3"0"0,-4 0 0,-5-11 0,3 9 0,-8-14 0,4 10 0,-16 1 0,-2-6 0,-6 5 0,-4-1 0,5-3 0,-6 9 0,5-5 0,2 1 0,6 4 0,0-9 0,10 9 0,12-8 0,1 8 0,9-4 0,-10 0 0,11-2 0,-9-4 0,9 4 0,-11 2 0,0 0 0,0 4 0,-1-4 0,1 5 0,4 0 0,-4 0 0,10-5 0,-3 3 0,6-9 0,0 10 0,-5-9 0,-3 9 0,-5-9 0,0 8 0,-9-2 0,14 8 0,-6-3 0,23 4 0,-1-5 0,1 0 0,-2 0 0,-7 0 0,-5 0 0,-3 0 0,-5 0 0,-14 5 0,-5-4 0,-22 9 0,-3-8 0,1 9 0,0-10 0,8 10 0,6-10 0,1 9 0,6-9 0,0 4 0,5 0 0,-8-4 0,7 8 0,-14-2 0,-4 11 0,-8 2 0,0 5 0,2-5 0,7 3 0,0-10 0,5 4 0,7-6 0,2 0 0,9 0 0,0-5 0,7-1 0,5-5 0,0 0 0,0 0 0,-1 0 0,1 0 0,-5 5 0,-1 0 0,-14 0 0,-4 0 0,-10 0 0,5 1 0,-5 6 0,10-6 0,-4 4 0,11-4 0,-3-1 0,8 5 0,-8-9 0,3 4 0,-4-5 0,-1 0 0,1 0 0,-1 0 0,0 0 0,0 0 0,0 0 0,0 5 0,0-4 0,0 4 0,0-5 0,0 0 0,0 4 0,0-2 0,0 3 0,0-5 0,0 0 0,-1 0 0,1 0 0,0 0 0,0 0 0,-6 0 0,5 0 0,-5 0 0,0 0 0,4 0 0,-4 0 0,0 0 0,5 0 0,-11 0 0,10 0 0,-9 0 0,9 0 0,-10 0 0,11 0 0,-5 0 0,0 0 0,4-5 0,-4 3 0,6-3 0,-6 0 0,5 4 0,-5-5 0,6 6 0,0 0 0,-1 0 0,1-5 0,0 4 0,0-4 0,0 5 0,0 0 0,0-5 0,1 4 0,-1-4 0,0 5 0,0-5 0,0 4 0,0-4 0,0 5 0,0 0 0,0 0 0,0-5 0,0 4 0,0-4 0,0 0 0,0 4 0,0-4 0,0 5 0,0 0 0,0 0 0,-6-6 0,4 5 0,-10-4 0,5 5 0,-6 0 0,-1 0 0,1 0 0,0 0 0,0 0 0,-1 0 0,7 0 0,-5 0 0,10 0 0,-3 0 0,10-5 0,5 0 0,7-1 0,5 1 0,5 5 0,3 0 0,5 0 0,0 0 0,0 0 0,0 0 0,0 0 0,1 0 0,-1 0 0,0 0 0,-6 0 0,-1 0 0,-6 0 0,0 0 0,0 0 0,-10 0 0,-19 0 0,-2 0 0,-15 0 0,16 0 0,-9 6 0,15-5 0,-9 4 0,20-5 0,34 0 0,42 0 0,-6 0 0,15 0 0,-43 0 0,-1 6 0,-6-4 0,-8 4 0,-8-6 0,-6 5 0,0-4 0,0 4 0,-5-1 0,-1 2 0,-5 5 0,-11-6 0,-9 6 0,-13-10 0,-15 11 0,-2-4 0,-17 7 0,-2 0 0,-19 1 0,-3 8 0,0-6 0,3 13 0,10-14 0,9 5 0,10-8 0,18 0 0,16-7 0,2 3 0,24-8 0,12 3 0,19-5 0,11 0 0,-3 0 0,25 0 0,-19 0 0,19 0 0,-25 0 0,-7 0 0,-2 0 0,-13 0 0,-1 0 0,-6 0 0,-10 0 0,-25 0 0,1 0 0,-26 0 0,8 0 0,0 0 0,-33 0 0,20 0 0,-22 0 0,18 0 0,8 0 0,2 0 0,9 0 0,6 0 0,1 0 0,14 0 0,1 0 0,6 0 0,9 0 0,-6 0 0,1 0 0,-29 0 0,0 0 0,-22 0 0,16 0 0,-6 0 0,8 0 0,0 0 0,0 0 0,1 0 0,6 0 0,1 0 0,8 0 0,0 0 0,0 0 0,5 0 0,-4 0 0,11 0 0,-5 0 0,6 0 0,0 0 0,0 0 0,0 0 0,1 0 0,0 0 0,-1 0 0,1 0 0,-1 0 0,0 0 0,-1 0 0,1 0 0,-6 0 0,5 0 0,-5 0 0,0 0 0,4 0 0,-3 0 0,4 0 0,1 0 0,-5 0 0,3 0 0,-4 0 0,6 0 0,0 0 0,0 0 0,0 0 0,0-5 0,0 4 0,-6-9 0,4 8 0,-4-8 0,0 9 0,5-9 0,-5 4 0,0-6 0,4 1 0,-10-1 0,11 1 0,-5-1 0,6 1 0,-6-1 0,4 1 0,-4 0 0,6-1 0,0 1 0,0 0 0,0 0 0,0 0 0,0 0 0,0 0 0,0 5 0,5-4 0,-4 4 0,4-5 0,-1 0 0,-2 4 0,3-2 0,-1 2 0,-2-4 0,3 1 0,-5-1 0,5 0 0,-4 5 0,9-3 0,-4 3 0,5-5 0,0 1 0,0-1 0,0 1 0,0-1 0,0 1 0,0-1 0,0 1 0,0 0 0,5-1 0,1 1 0,0-1 0,3 5 0,-3-4 0,5 9 0,0-9 0,0 4 0,0-5 0,0 5 0,0-4 0,-1 4 0,1-6 0,6 1 0,-4 0 0,9-1 0,-9 5 0,9-4 0,-9 5 0,3-1 0,-5 2 0,0 5 0,0 0 0,0 0 0,0 0 0,0 0 0,-1-4 0,1 2 0,0-3 0,-1 5 0,1 0 0,0 0 0,0 0 0,0 0 0,0 0 0,-1 0 0,0 0 0,1 0 0,-10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7.52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24575,'0'27'0,"0"-6"0,0-4 0,0 5 0,0-3 0,0 4 0,0-6 0,0 0 0,5-5 0,1 5 0,0-6 0,-1 0 0,-5 0 0,5 0 0,-4-1 0,4 1 0,-5 0 0,0 0 0,0 0 0,0-1 0,0 1 0,0 0 0,4-1 0,-3 1 0,9-1 0,-9 1 0,4 0 0,0 0 0,-4 0 0,4-1 0,0 1 0,-4 0 0,4 0 0,0 0 0,-4 0 0,4 0 0,0-5 0,-4 3 0,4-3 0,0 5 0,-4 0 0,8-1 0,-8 1 0,9-1 0,-9 0 0,8 1 0,-8 0 0,8-1 0,-8 1 0,8-1 0,-8 0 0,4 1 0,-1-1 0,-2 1 0,7 0 0,-8-1 0,4 1 0,0 0 0,-4 0 0,9 0 0,-9 0 0,9 0 0,-9 0 0,9 0 0,-9 0 0,4 0 0,0 0 0,-4-1 0,4 1 0,-1-5 0,-2 4 0,2-4 0,-4 5 0,5-5 0,-3 3 0,2-3 0,1-1 0,-4 4 0,4-3 0,0-1 0,-4 5 0,4-5 0,0 1 0,-4 4 0,4-5 0,0 1 0,-4 4 0,4-4 0,-5 4 0,5-4 0,-4 3 0,8-3 0,-8 4 0,4 0 0,0-4 0,-4 4 0,8-4 0,-3 4 0,0 1 0,3-5 0,-3 3 0,5-8 0,-5 9 0,4-9 0,-4 4 0,0 0 0,4-4 0,-4 9 0,4-9 0,1 9 0,0-9 0,-1 9 0,1-9 0,0 4 0,0 0 0,0-4 0,0 9 0,-1-9 0,1 4 0,0-1 0,6-2 0,1 3 0,0-1 0,5-2 0,-5 2 0,7-4 0,-1 0 0,-6 0 0,5 0 0,-5 0 0,6 0 0,0 0 0,-6 0 0,-1 0 0,0 0 0,-5 0 0,5 0 0,-6 0 0,0 0 0,0 0 0,-1 5 0,1-4 0,0 4 0,0-5 0,-1 0 0,1 0 0,0 0 0,0 0 0,0 0 0,0 5 0,0-4 0,0 4 0,-1-5 0,1 0 0,0 0 0,0 0 0,0 0 0,0 0 0,6 0 0,-5 0 0,11 0 0,-11 0 0,11 0 0,-5 0 0,0 0 0,5 0 0,-5 0 0,6 0 0,0 0 0,0 0 0,-5 0 0,3 0 0,-9 0 0,9 0 0,-9 0 0,9 0 0,-9 0 0,4 0 0,-1 0 0,-3 0 0,3 0 0,1 0 0,-4 0 0,9 0 0,-3 0 0,-1 0 0,4 0 0,-3 5 0,-1-4 0,5 5 0,-11-6 0,5 0 0,-6 0 0,0 5 0,0-4 0,-1 4 0,1-5 0,0 0 0,-1 0 0,1 0 0,-6 4 0,5-2 0,-4 2 0,4-4 0,1 0 0,-5 5 0,3-3 0,-3 2 0,5-4 0,-1 0 0,1 0 0,-1 5 0,1-4 0,-1 4 0,1-5 0,0 0 0,0 0 0,-5 4 0,-2-3 0,-4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0.56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24575,'5'16'0,"1"5"0,6-2 0,-1-1 0,1 4 0,0-3 0,-5 5 0,3-6 0,-4 5 0,1-5 0,3 6 0,-3 0 0,6 7 0,-1-5 0,0 5 0,1 0 0,4-5 0,3 5 0,5 0 0,-1-5 0,1 5 0,-1-7 0,1 0 0,-1 1 0,0-1 0,-6-6 0,-1-1 0,0 0 0,-5-5 0,5 5 0,-6-6 0,-5 0 0,4-1 0,-4 1 0,4 0 0,-4 0 0,4 0 0,-4 0 0,5 0 0,0 0 0,0-1 0,0 1 0,6 1 0,-5-1 0,5 0 0,-6 0 0,0-5 0,-1 4 0,1-4 0,5 5 0,-4 0 0,4-5 0,-5 4 0,0-4 0,0 4 0,-1-4 0,1 4 0,0-4 0,0 5 0,0 0 0,0 0 0,0 0 0,0 0 0,0-5 0,5 4 0,-3-4 0,3 6 0,1-1 0,2 1 0,-1-1 0,4 1 0,-3-6 0,5 5 0,0-4 0,0 0 0,0 3 0,0-8 0,1 8 0,-1-8 0,0 3 0,0-5 0,0 0 0,0 5 0,0-3 0,-6 3 0,5-5 0,-11 0 0,11 0 0,-10 0 0,3 0 0,-5 0 0,6 0 0,-5 0 0,10 0 0,-10 0 0,10 0 0,-10 0 0,5 0 0,-1 0 0,-3 0 0,4 0 0,-6 0 0,-1 0 0,1 0 0,0 0 0,0 0 0,0 0 0,0 0 0,0 0 0,0 0 0,0 0 0,-1 0 0,1 0 0,0-5 0,0 4 0,0-4 0,0 0 0,0 4 0,-1-4 0,-4 0 0,4 4 0,-4-4 0,4 5 0,0 0 0,-4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6.89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24575,'0'16'0,"0"5"0,0-8 0,0 9 0,0-4 0,0 0 0,0 3 0,0-8 0,0 3 0,0-5 0,0 0 0,0 0 0,0 0 0,0 0 0,0 0 0,0 0 0,0 0 0,0-1 0,0 1 0,0-1 0,0 0 0,0 0 0,0 1 0,0-1 0,0 1 0,0 0 0,0 0 0,0 0 0,0 0 0,0 0 0,0-1 0,0 1 0,4 0 0,-2 0 0,7 0 0,-7 0 0,8 5 0,-9-3 0,9 4 0,-4-7 0,0 1 0,4 0 0,-4 0 0,0 0 0,-1 0 0,0-5 0,-4 3 0,3-3 0,1 4 0,-4 0 0,4 1 0,-1-1 0,-2 1 0,2 0 0,2 6 0,-5 1 0,5 6 0,-1 0 0,-4 0 0,5 1 0,-1-1 0,-4 0 0,5 0 0,-1 0 0,-4 0 0,5 0 0,-6 1 0,5-7 0,-4 5 0,4-11 0,-5 5 0,0-6 0,0-1 0,4-4 0,2-1 0,4-5 0,-4-5 0,-6 20 0,-1-6 0,-8 14 0,7 0 0,-3-11 0,5 5 0,0-6 0,0 0 0,0 0 0,0 0 0,9-14 0,11-6 0,11-15 0,8-3 0,13-17 0,-9 12 0,2-11 0,-14 23 0,-12 3 0,-3 5 0,-5 1 0,0 5 0,-5 5 0,-1 7 0,-5 4 0,0 7 0,0 1 0,0 7 0,-5 9 0,-2-7 0,-5 2 0,0-6 0,6-5 0,-5 0 0,10-1 0,-4-6 0,0 0 0,4-1 0,1-4 0,18-7 0,9-12 0,20-9 0,-4-12 0,14 3 0,-14-3 0,5 6 0,-22 13 0,11-8 0,-23 15 0,10-5 0,-13 8 0,-5 9 0,-2 2 0,-4 17 0,0-3 0,0 11 0,0 22 0,0-22 0,0 21 0,0-27 0,0-1 0,0-6 0,0-1 0,0-6 0,0 0 0,0-1 0,0 1 0,0 0 0,5-5 0,1-1 0,4-5 0,2-11 0,3-1 0,-2-1 0,3-2 0,-5 9 0,-1 0 0,1 1 0,-1 5 0,0 0 0,1 9 0,-6 5 0,6 16 0,-9-5 0,3 13 0,-5-5 0,0 0 0,0-2 0,0-7 0,5-6 0,-3-1 0,2-6 0,1-5 0,0-1 0,6-5 0,-1-10 0,2-3 0,0-17 0,0-3 0,7 0 0,-5-5 0,3 12 0,1-5 0,-4 6 0,3 7 0,-5-5 0,-1 11 0,0-5 0,0 11 0,-1-4 0,1 8 0,-1-2 0,-4 8 0,-2 2 0,1 5 0,-4 6 0,9 1 0,-9 0 0,10 5 0,-5-11 0,1 11 0,-2-11 0,-1 5 0,-2-6 0,7-5 0,-8 4 0,8-9 0,-3 4 0,4-5 0,1 0 0,0-5 0,0-1 0,0-11 0,1-2 0,5-5 0,2 0 0,5 5 0,-5-4 0,4 9 0,-10-3 0,3 11 0,-5 1 0,0 5 0,0 0 0,-1 4 0,-4 8 0,-2 6 0,1 6 0,-3 0 0,3-6 0,0-1 0,-4-6 0,4 0 0,-5 0 0,0 0 0,4-5 0,2-1 0,4-5 0,1 0 0,0-5 0,-1-2 0,2-9 0,5 2 0,-4-9 0,10 10 0,-10-4 0,4 5 0,-6 1 0,0 5 0,-1 1 0,1 5 0,-1 5 0,0 1 0,-4 10 0,4 2 0,-4 0 0,6 5 0,-6-5 0,5 1 0,-5-3 0,0-5 0,-2 0 0,1 0 0,-3 0 0,7-5 0,-4-1 0,5-10 0,-4-6 0,4-7 0,-9-7 0,10 1 0,-10 0 0,5 5 0,-1-4 0,-4 5 0,5-6 0,-6 5 0,0-4 0,5 11 0,-4-5 0,4 6 0,-5 0 0,0 0 0,4 5 0,-2-4 0,7 9 0,-4-4 0,5 5 0,1 5 0,-1 1 0,-4 4 0,4 1 0,-4-5 0,0 3 0,3-7 0,-4 2 0,1-8 0,-2-2 0,1-5 0,-4 0 0,4 0 0,0 0 0,-4 0 0,4 0 0,-1 5 0,2 1 0,4 5 0,0 0 0,1 0 0,0 0 0,0 0 0,0 4 0,-1 3 0,1-1 0,-5 3 0,4-7 0,-9 7 0,4-3 0,-5-24 0,0 7 0,0-20 0,0 15 0,0 5 0,0 5 0,0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8.12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2215 639 24575,'36'0'0,"-5"0"0,0 0 0,8 0 0,-11 0 0,18 0 0,-20 0 0,11 0 0,-17 0 0,17 0 0,-17 0 0,11 0 0,-7 0 0,-1 0 0,-5 0 0,4 0 0,-10 0 0,11-5 0,-11 4 0,5-5 0,0 1 0,-5 3 0,5-8 0,-6 9 0,0-4 0,0 0 0,0 4 0,0-4 0,-1 5 0,1-5 0,-1 4 0,1-4 0,-1 5 0,0-5 0,0 4 0,1-4 0,-5 0 0,3 4 0,-3-4 0,0 0 0,4 4 0,-4-4 0,5 0 0,0 4 0,-1-9 0,-9 9 0,-8-3 0,-18 4 0,-1 0 0,-12 0 0,5 0 0,-33 0 0,12 0 0,-14 0 0,13 0 0,5 0 0,-8 0 0,0 0 0,0 0 0,8 0 0,3 0 0,14 0 0,7 0 0,9 0 0,6 0 0,10 0 0,18 0 0,11 0 0,8 0 0,2 0 0,-12 0 0,5 0 0,0 0 0,-11 0 0,9 0 0,-16 0 0,4 0 0,-6 0 0,-1 0 0,-41 0 0,9 0 0,-46 0 0,27 0 0,-15 0 0,6 0 0,0 0 0,2 6 0,15-5 0,8 5 0,8-6 0,6 0 0,47 0 0,-20 5 0,46-3 0,-36 3 0,5-5 0,-7 5 0,-1-3 0,-5 3 0,-2 0 0,-10 1 0,-1 4 0,-10-5 0,-1 0 0,-4-5 0,-2 0 0,-4 0 0,3 0 0,-10 0 0,11 0 0,-11 0 0,5 0 0,-1 0 0,-4 0 0,5 0 0,-1 0 0,-3 5 0,9-3 0,-10 3 0,5-5 0,-1 0 0,-3 5 0,9-3 0,-10 3 0,11-5 0,-5 0 0,6 0 0,0 0 0,0 0 0,-1 0 0,1 0 0,0 5 0,0-4 0,0 4 0,0-5 0,0 0 0,1 0 0,-1 0 0,1 0 0,-1 0 0,0 0 0,1 0 0,-1 0 0,1 0 0,-1 0 0,0 0 0,-6 0 0,5 0 0,-5 0 0,6 0 0,0 0 0,0 0 0,0 0 0,-6 0 0,4 0 0,-4 0 0,6 0 0,0 0 0,-6 0 0,5 0 0,-5 0 0,6 0 0,0 0 0,0 0 0,-1 0 0,1 0 0,0 0 0,0 0 0,0 0 0,0 0 0,1 0 0,-1 0 0,-1 0 0,1 0 0,-4 0 0,3 0 0,-4 0 0,5 0 0,-6 0 0,4 0 0,-4 0 0,7 0 0,-2 0 0,1 0 0,0 0 0,0 0 0,0 0 0,0 0 0,0 0 0,0 0 0,0 0 0,0 0 0,0 0 0,1-5 0,-1 4 0,0-4 0,0 5 0,0 0 0,0 0 0,0 0 0,0-4 0,0 2 0,0-3 0,0 5 0,0 0 0,0 0 0,0 0 0,-6 0 0,4 0 0,-4-5 0,6 4 0,0-4 0,0 5 0,0 0 0,0 0 0,0 0 0,0-5 0,0 4 0,0-4 0,0 5 0,0 0 0,0 0 0,0 0 0,0-4 0,0 2 0,0-3 0,0 5 0,0 0 0,0 0 0,1-4 0,-1 3 0,0-4 0,1 5 0,-1-5 0,1 4 0,0-8 0,-1 8 0,0-8 0,1 7 0,-1-7 0,0 8 0,5-9 0,-3 9 0,3-9 0,-5 8 0,0-7 0,0 8 0,5-9 0,-4 8 0,4-7 0,-5 3 0,0-5 0,0 5 0,0-4 0,0 4 0,0 0 0,0-4 0,-6 3 0,5-4 0,-5 0 0,6 0 0,-6-1 0,4 1 0,-4-1 0,6 1 0,0 5 0,-6-4 0,5 3 0,-5-4 0,6 5 0,0-4 0,0 4 0,4-5 0,-2 4 0,2-2 0,-4 7 0,0-7 0,1 3 0,-1-5 0,0 5 0,5-4 0,-3 9 0,7-9 0,-8 9 0,5-3 0,-1-1 0,-4-1 0,4 0 0,1-4 0,-5 9 0,4-9 0,-4 5 0,-1-6 0,1 1 0,4-1 0,-4 6 0,9-5 0,-9 4 0,9-5 0,-9 5 0,9-3 0,-9 3 0,9-4 0,-8-1 0,8 1 0,-4-1 0,1 1 0,7 4 0,-2 1 0,9 5 0,0 0 0,1 0 0,-1 0 0,0 0 0,1 0 0,-1 0 0,1 0 0,0 0 0,0 0 0,0 0 0,0 0 0,0 0 0,0 0 0,-1 0 0,1 0 0,0 0 0,0 0 0,-1 0 0,1 0 0,-1 0 0,-5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0.97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1 363 24575,'24'-17'0,"-3"1"0,-10-1 0,0 4 0,7-4 0,-1 1 0,1 3 0,-3 2 0,-4 1 0,0 4 0,0-5 0,6 5 0,-5-4 0,5 4 0,-6 0 0,0-4 0,0 9 0,-1-4 0,-4 0 0,4 4 0,-4-9 0,4 9 0,-4-9 0,3 9 0,-7-9 0,7 9 0,-3-9 0,4 9 0,0-3 0,-4-1 0,3 4 0,-3-9 0,0 4 0,3 0 0,-3-3 0,5 8 0,-5-9 0,3 4 0,-3 0 0,-1-3 0,4 8 0,-3-4 0,0 0 0,3 4 0,-3-4 0,0 1 0,3 2 0,-4-2 0,1-1 0,4 4 0,-5-9 0,5 9 0,-4-4 0,-2 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33.2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24575,'12'30'0,"0"-2"-3277,1 3 0,-1-5 1328,6 16 1949,-4-8 1719,3 2-1719,-3 2 0,-2-12 0,0 5 3276,0-7 0,1 7-3044,-1-5-232,1 5 0,-1-6 0,-1-7 0,1 4 0,-1-9 0,-4 4 0,-2-7 0,-5 1 0,0 0 0,0 0 0,0 0 0,0 0 0,0 0 0,0-1 0,0 1 0,0 0 0,0 0 0,0 0 0,0 0 0,0 0 0,0 0 0,0-1 0,0 1 0,0 0 0,0 0 0,0 0 0,0 0 0,0 0 0,0 0 0,0-1 0,0 0 0,0 1 0,0-1 0,0 0 0,0 0 0,0 1 0,0 0 0,0 0 0,0 0 0,0 0 0,0 5 0,0-3 0,0 3 0,0 1 0,0-4 0,-6 9 0,5-9 0,-4 9 0,5-9 0,0 9 0,0-3 0,0-1 0,0-1 0,0-1 0,0-3 0,0 4 0,0-6 0,0-1 0,0 1 0,0 0 0,4-5 0,3 4 0,3-9 0,1 9 0,0-9 0,0 9 0,0-9 0,0 9 0,0-9 0,-1 8 0,-4-3 0,-1 4 0,-5 0 0,0 0 0,0 1 0,0-1 0,0 0 0,0 1 0,0-1 0,5 1 0,1 0 0,5 6 0,0-5 0,1 5 0,-1-6 0,5 0 0,3 1 0,5-5 0,0 3 0,0-8 0,7 3 0,-5-5 0,12 0 0,-12 0 0,5 0 0,-13 0 0,5 0 0,-11 0 0,5 0 0,-7 0 0,-8 4 0,-4 8 0,-16 13 0,-2 8 0,-10 16 0,-1 3 0,1 3 0,-1-3 0,2-3 0,15-16 0,1-2 0,8-7 0,5-6 0,0-1 0,4-11 0,2-1 0,10-5 0,9 0 0,8 0 0,7-12 0,0 3 0,-1-16 0,9 3 0,-6-5 0,5 0 0,-7 0 0,-1 1 0,-6 5 0,-2-3 0,-7 11 0,-5-4 0,-3 10 0,-5-3 0,0 9 0,-26 27 0,-6 10 0,-17 19 0,3-5 0,14-10 0,-3 3 0,10-15 0,2 0 0,16-22 0,16-13 0,11-8 0,8-11 0,3-9 0,-9 8 0,6-7 0,-4 1 0,-2 6 0,-6 0 0,-4 9 0,-11 7 0,5-1 0,-6 6 0,-5 6 0,-1 5 0,-1 5 0,2-4 0,5-2 0,5-4 0,10 0 0,-1 0 0,6 0 0,0 0 0,-5-10 0,12-5 0,-5-10 0,0-1 0,5 0 0,-13 1 0,1 0 0,-3 6 0,-10 2 0,3 10 0,-5-2 0,0 7 0,-1-3 0,1 5 0,-1 0 0,1 5 0,0 1 0,6 6 0,1-1 0,0 1 0,-1-1 0,-6 0 0,0 0 0,0 0 0,0-5 0,-1-1 0,1-5 0,-6-10 0,6-10 0,-10-5 0,5-13 0,-6 5 0,0 0 0,0 2 0,0 13 0,0 1 0,0 6 0,0 0 0,4 9 0,8 3 0,6 16 0,6 1 0,11 17 0,-9-8 0,4 8 0,-7-16 0,-4-2 0,-1-5 0,-1-1 0,-6 0 0,-1 0 0,1-5 0,0-1 0,0-5 0,0 0 0,0 0 0,-1 0 0,6 0 0,-4 5 0,18 2 0,-10 4 0,28 8 0,-19-6 0,7 5 0,-13-6 0,-11-1 0,5-5 0,-7 4 0,-4-14 0,-1-3 0,-5-11 0,-5 0 0,-7-10 0,5 8 0,-9-9 0,10 11 0,-6-5 0,0 10 0,1-4 0,0 6 0,5 0 0,-4 0 0,4-5 0,-5 9 0,5-8 0,-4 9 0,4 0 0,-1-4 0,-2 4 0,2 0 0,1-4 0,-4 4 0,4-5 0,0 0 0,-3 5 0,8-4 0,-4 4 0,0 0 0,4-4 0,-9 4 0,9-5 0,-9 6 0,9-5 0,-8 9 0,8-8 0,-9 3 0,9-4 0,-3 8 0,4 13 0,0 2 0,0 7 0,0-9 0,0 0 0,0-1 0,0-8 0,-10-13 0,8-2 0,-12-8 0,12 11 0,-2-1 0,4 1 0,0 0 0,0 0 0,-5 4 0,4-4 0,-9 4 0,4-5 0,0 0 0,1 0 0,0 0 0,3 0 0,-7 4 0,7-2 0,-3 3 0,5-5 0,-4 6 0,3 0 0,-4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25/02/2026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31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91" r:id="rId24"/>
    <p:sldLayoutId id="2147483692" r:id="rId25"/>
    <p:sldLayoutId id="2147483693" r:id="rId26"/>
    <p:sldLayoutId id="2147483698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customXml" Target="../ink/ink6.xml"/><Relationship Id="rId34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customXml" Target="../ink/ink1.xml"/><Relationship Id="rId24" Type="http://schemas.openxmlformats.org/officeDocument/2006/relationships/image" Target="../media/image25.png"/><Relationship Id="rId32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28" Type="http://schemas.openxmlformats.org/officeDocument/2006/relationships/image" Target="../media/image27.png"/><Relationship Id="rId36" Type="http://schemas.openxmlformats.org/officeDocument/2006/relationships/audio" Target="../media/audio5.wav"/><Relationship Id="rId10" Type="http://schemas.openxmlformats.org/officeDocument/2006/relationships/image" Target="../media/image16.png"/><Relationship Id="rId19" Type="http://schemas.openxmlformats.org/officeDocument/2006/relationships/customXml" Target="../ink/ink5.xml"/><Relationship Id="rId31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9.xml"/><Relationship Id="rId30" Type="http://schemas.microsoft.com/office/2007/relationships/hdphoto" Target="../media/hdphoto1.wdp"/><Relationship Id="rId35" Type="http://schemas.openxmlformats.org/officeDocument/2006/relationships/audio" Target="../media/audio4.wav"/><Relationship Id="rId8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customXml" Target="../ink/ink15.xml"/><Relationship Id="rId34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customXml" Target="../ink/ink10.xml"/><Relationship Id="rId24" Type="http://schemas.openxmlformats.org/officeDocument/2006/relationships/image" Target="../media/image25.png"/><Relationship Id="rId32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27.png"/><Relationship Id="rId36" Type="http://schemas.openxmlformats.org/officeDocument/2006/relationships/audio" Target="../media/audio5.wav"/><Relationship Id="rId10" Type="http://schemas.openxmlformats.org/officeDocument/2006/relationships/image" Target="../media/image16.png"/><Relationship Id="rId19" Type="http://schemas.openxmlformats.org/officeDocument/2006/relationships/customXml" Target="../ink/ink14.xml"/><Relationship Id="rId31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18.xml"/><Relationship Id="rId30" Type="http://schemas.microsoft.com/office/2007/relationships/hdphoto" Target="../media/hdphoto1.wdp"/><Relationship Id="rId35" Type="http://schemas.openxmlformats.org/officeDocument/2006/relationships/audio" Target="../media/audio4.wav"/><Relationship Id="rId8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commons.wikimedia.org/wiki/File:Emoji_u1f449.sv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commons.wikimedia.org/wiki/File:Emoji_u1f449.sv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hyperlink" Target="https://commons.wikimedia.org/wiki/File:Emoji_u1f449.svg" TargetMode="Externa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5D0E7-BC28-754A-9545-287989CE1B06}"/>
              </a:ext>
            </a:extLst>
          </p:cNvPr>
          <p:cNvSpPr txBox="1"/>
          <p:nvPr/>
        </p:nvSpPr>
        <p:spPr>
          <a:xfrm>
            <a:off x="6511919" y="3121228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2.3 - PAGE 83</a:t>
            </a:r>
          </a:p>
        </p:txBody>
      </p:sp>
    </p:spTree>
    <p:extLst>
      <p:ext uri="{BB962C8B-B14F-4D97-AF65-F5344CB8AC3E}">
        <p14:creationId xmlns:p14="http://schemas.microsoft.com/office/powerpoint/2010/main" val="2389353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74" y="3572528"/>
            <a:ext cx="5215964" cy="283980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93642" y="4223823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ear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nose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23" y="532164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50395" y="1241832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1828800" y="332656"/>
            <a:ext cx="8839200" cy="612068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2" y="2492896"/>
            <a:ext cx="444971" cy="384016"/>
          </a:xfrm>
          <a:prstGeom prst="rect">
            <a:avLst/>
          </a:prstGeom>
        </p:spPr>
      </p:pic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185632" y="2284106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02" y="3572529"/>
            <a:ext cx="5306235" cy="288895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104858" y="2648045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151788" y="1172583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25240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163915" y="400529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ear</a:t>
            </a:r>
            <a:endParaRPr lang="es-ES" sz="5400" b="1" dirty="0"/>
          </a:p>
        </p:txBody>
      </p:sp>
      <p:sp>
        <p:nvSpPr>
          <p:cNvPr id="19" name="3 Marco"/>
          <p:cNvSpPr/>
          <p:nvPr/>
        </p:nvSpPr>
        <p:spPr>
          <a:xfrm>
            <a:off x="2063553" y="332656"/>
            <a:ext cx="8604446" cy="612882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68" y="2839078"/>
            <a:ext cx="444971" cy="3840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p:pic>
        <p:nvPicPr>
          <p:cNvPr id="20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768073" y="2822296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18" y="3572529"/>
            <a:ext cx="5313019" cy="2892644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7050395" y="1340768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eyebrow</a:t>
            </a:r>
            <a:endParaRPr lang="es-ES" sz="54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7050395" y="271090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elbow</a:t>
            </a:r>
            <a:endParaRPr lang="es-ES" sz="54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7093642" y="417157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29859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2020302" y="332656"/>
            <a:ext cx="8647697" cy="6132517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3" y="1400810"/>
            <a:ext cx="1664071" cy="1956654"/>
          </a:xfrm>
          <a:prstGeom prst="rect">
            <a:avLst/>
          </a:prstGeom>
        </p:spPr>
      </p:pic>
      <p:pic>
        <p:nvPicPr>
          <p:cNvPr id="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213082" y="1531131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48" y="1787872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00" y="3572529"/>
            <a:ext cx="5226538" cy="284556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67829" y="2633664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mustache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leg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74" y="512194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67829" y="392655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beard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1840674" y="332656"/>
            <a:ext cx="8827325" cy="612068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14:cNvPr>
              <p14:cNvContentPartPr/>
              <p14:nvPr/>
            </p14:nvContentPartPr>
            <p14:xfrm>
              <a:off x="4843320" y="2714640"/>
              <a:ext cx="1007280" cy="167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7680" y="2678640"/>
                <a:ext cx="1078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14:cNvPr>
              <p14:cNvContentPartPr/>
              <p14:nvPr/>
            </p14:nvContentPartPr>
            <p14:xfrm>
              <a:off x="5889480" y="2655240"/>
              <a:ext cx="233280" cy="205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3480" y="2619600"/>
                <a:ext cx="3049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14:cNvPr>
              <p14:cNvContentPartPr/>
              <p14:nvPr/>
            </p14:nvContentPartPr>
            <p14:xfrm>
              <a:off x="4822800" y="2686560"/>
              <a:ext cx="1324440" cy="231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86800" y="2650560"/>
                <a:ext cx="13960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14:cNvPr>
              <p14:cNvContentPartPr/>
              <p14:nvPr/>
            </p14:nvContentPartPr>
            <p14:xfrm>
              <a:off x="4536600" y="2951880"/>
              <a:ext cx="714600" cy="45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0960" y="2916240"/>
                <a:ext cx="78624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14:cNvPr>
              <p14:cNvContentPartPr/>
              <p14:nvPr/>
            </p14:nvContentPartPr>
            <p14:xfrm>
              <a:off x="4505280" y="3049800"/>
              <a:ext cx="637200" cy="420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69640" y="3014160"/>
                <a:ext cx="70884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14:cNvPr>
              <p14:cNvContentPartPr/>
              <p14:nvPr/>
            </p14:nvContentPartPr>
            <p14:xfrm>
              <a:off x="4525080" y="3029640"/>
              <a:ext cx="806760" cy="57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89440" y="2994000"/>
                <a:ext cx="878400" cy="64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6F79E4A-DE24-346B-54B7-E692FF659C0F}"/>
              </a:ext>
            </a:extLst>
          </p:cNvPr>
          <p:cNvGrpSpPr/>
          <p:nvPr/>
        </p:nvGrpSpPr>
        <p:grpSpPr>
          <a:xfrm>
            <a:off x="4538040" y="2727240"/>
            <a:ext cx="1616400" cy="930600"/>
            <a:chOff x="4538040" y="2727240"/>
            <a:chExt cx="1616400" cy="9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14:cNvPr>
                <p14:cNvContentPartPr/>
                <p14:nvPr/>
              </p14:nvContentPartPr>
              <p14:xfrm>
                <a:off x="4787880" y="2727240"/>
                <a:ext cx="1083240" cy="23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2240" y="2691240"/>
                  <a:ext cx="1154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14:cNvPr>
                <p14:cNvContentPartPr/>
                <p14:nvPr/>
              </p14:nvContentPartPr>
              <p14:xfrm>
                <a:off x="5967960" y="2757840"/>
                <a:ext cx="18648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32320" y="2721840"/>
                  <a:ext cx="258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14:cNvPr>
                <p14:cNvContentPartPr/>
                <p14:nvPr/>
              </p14:nvContentPartPr>
              <p14:xfrm>
                <a:off x="4538040" y="2942520"/>
                <a:ext cx="902160" cy="715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02040" y="2906520"/>
                  <a:ext cx="973800" cy="78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460642" y="2501900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39" y="2705625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4" y="3572529"/>
            <a:ext cx="5235014" cy="2850174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138155" y="4194781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beard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41820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121214" y="2779727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mustache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2063550" y="373823"/>
            <a:ext cx="8655689" cy="607951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14:cNvPr>
              <p14:cNvContentPartPr/>
              <p14:nvPr/>
            </p14:nvContentPartPr>
            <p14:xfrm>
              <a:off x="4843320" y="2714640"/>
              <a:ext cx="1007280" cy="167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7680" y="2678640"/>
                <a:ext cx="1078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14:cNvPr>
              <p14:cNvContentPartPr/>
              <p14:nvPr/>
            </p14:nvContentPartPr>
            <p14:xfrm>
              <a:off x="5889480" y="2655240"/>
              <a:ext cx="233280" cy="205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3480" y="2619600"/>
                <a:ext cx="3049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14:cNvPr>
              <p14:cNvContentPartPr/>
              <p14:nvPr/>
            </p14:nvContentPartPr>
            <p14:xfrm>
              <a:off x="4822800" y="2686560"/>
              <a:ext cx="1324440" cy="231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86800" y="2650560"/>
                <a:ext cx="13960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14:cNvPr>
              <p14:cNvContentPartPr/>
              <p14:nvPr/>
            </p14:nvContentPartPr>
            <p14:xfrm>
              <a:off x="4536600" y="2951880"/>
              <a:ext cx="714600" cy="45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0960" y="2916240"/>
                <a:ext cx="78624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14:cNvPr>
              <p14:cNvContentPartPr/>
              <p14:nvPr/>
            </p14:nvContentPartPr>
            <p14:xfrm>
              <a:off x="4505280" y="3049800"/>
              <a:ext cx="637200" cy="420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69640" y="3014160"/>
                <a:ext cx="70884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14:cNvPr>
              <p14:cNvContentPartPr/>
              <p14:nvPr/>
            </p14:nvContentPartPr>
            <p14:xfrm>
              <a:off x="4525080" y="3029640"/>
              <a:ext cx="806760" cy="57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89440" y="2994000"/>
                <a:ext cx="878400" cy="64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6F79E4A-DE24-346B-54B7-E692FF659C0F}"/>
              </a:ext>
            </a:extLst>
          </p:cNvPr>
          <p:cNvGrpSpPr/>
          <p:nvPr/>
        </p:nvGrpSpPr>
        <p:grpSpPr>
          <a:xfrm>
            <a:off x="4538040" y="2727240"/>
            <a:ext cx="1616400" cy="930600"/>
            <a:chOff x="4538040" y="2727240"/>
            <a:chExt cx="1616400" cy="9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14:cNvPr>
                <p14:cNvContentPartPr/>
                <p14:nvPr/>
              </p14:nvContentPartPr>
              <p14:xfrm>
                <a:off x="4787880" y="2727240"/>
                <a:ext cx="1083240" cy="23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2240" y="2691240"/>
                  <a:ext cx="1154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14:cNvPr>
                <p14:cNvContentPartPr/>
                <p14:nvPr/>
              </p14:nvContentPartPr>
              <p14:xfrm>
                <a:off x="5967960" y="2757840"/>
                <a:ext cx="18648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32320" y="2721840"/>
                  <a:ext cx="258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14:cNvPr>
                <p14:cNvContentPartPr/>
                <p14:nvPr/>
              </p14:nvContentPartPr>
              <p14:xfrm>
                <a:off x="4538040" y="2942520"/>
                <a:ext cx="902160" cy="715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02040" y="2906520"/>
                  <a:ext cx="973800" cy="78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847771" y="3143779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24" y="3298304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B6B829B-21E9-FC56-8559-CC0759FBA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29"/>
          <a:stretch/>
        </p:blipFill>
        <p:spPr>
          <a:xfrm>
            <a:off x="6096000" y="689750"/>
            <a:ext cx="3790686" cy="1284135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92BA2B8-6A71-502B-3123-5F7D2F071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88" t="8441" r="30469" b="9196"/>
          <a:stretch/>
        </p:blipFill>
        <p:spPr>
          <a:xfrm>
            <a:off x="1983179" y="2339439"/>
            <a:ext cx="1294412" cy="3566882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D6C0D045-B8D6-F832-69D5-18466A76E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13" y="2622799"/>
            <a:ext cx="3790686" cy="356688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769163F-E44F-630E-8222-2FC0791EB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165360">
            <a:off x="238760" y="384048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7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B6B829B-21E9-FC56-8559-CC0759FBA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56"/>
          <a:stretch/>
        </p:blipFill>
        <p:spPr>
          <a:xfrm>
            <a:off x="6096000" y="689750"/>
            <a:ext cx="3982852" cy="1284135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DBF5665-B7DA-7817-4D80-8BE82DB9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690" y="1883384"/>
            <a:ext cx="4456430" cy="4421201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165360">
            <a:off x="450748" y="4186237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5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527862" y="2890838"/>
            <a:ext cx="1562100" cy="15621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702432" y="821570"/>
            <a:ext cx="5215248" cy="1282535"/>
          </a:xfrm>
          <a:custGeom>
            <a:avLst/>
            <a:gdLst>
              <a:gd name="connsiteX0" fmla="*/ 0 w 5215248"/>
              <a:gd name="connsiteY0" fmla="*/ 213760 h 1282535"/>
              <a:gd name="connsiteX1" fmla="*/ 213760 w 5215248"/>
              <a:gd name="connsiteY1" fmla="*/ 0 h 1282535"/>
              <a:gd name="connsiteX2" fmla="*/ 869208 w 5215248"/>
              <a:gd name="connsiteY2" fmla="*/ 0 h 1282535"/>
              <a:gd name="connsiteX3" fmla="*/ 869208 w 5215248"/>
              <a:gd name="connsiteY3" fmla="*/ 0 h 1282535"/>
              <a:gd name="connsiteX4" fmla="*/ 1547190 w 5215248"/>
              <a:gd name="connsiteY4" fmla="*/ 0 h 1282535"/>
              <a:gd name="connsiteX5" fmla="*/ 2173020 w 5215248"/>
              <a:gd name="connsiteY5" fmla="*/ 0 h 1282535"/>
              <a:gd name="connsiteX6" fmla="*/ 2766998 w 5215248"/>
              <a:gd name="connsiteY6" fmla="*/ 0 h 1282535"/>
              <a:gd name="connsiteX7" fmla="*/ 3276123 w 5215248"/>
              <a:gd name="connsiteY7" fmla="*/ 0 h 1282535"/>
              <a:gd name="connsiteX8" fmla="*/ 3813531 w 5215248"/>
              <a:gd name="connsiteY8" fmla="*/ 0 h 1282535"/>
              <a:gd name="connsiteX9" fmla="*/ 4379225 w 5215248"/>
              <a:gd name="connsiteY9" fmla="*/ 0 h 1282535"/>
              <a:gd name="connsiteX10" fmla="*/ 5001488 w 5215248"/>
              <a:gd name="connsiteY10" fmla="*/ 0 h 1282535"/>
              <a:gd name="connsiteX11" fmla="*/ 5215248 w 5215248"/>
              <a:gd name="connsiteY11" fmla="*/ 213760 h 1282535"/>
              <a:gd name="connsiteX12" fmla="*/ 5215248 w 5215248"/>
              <a:gd name="connsiteY12" fmla="*/ 748145 h 1282535"/>
              <a:gd name="connsiteX13" fmla="*/ 5215248 w 5215248"/>
              <a:gd name="connsiteY13" fmla="*/ 748145 h 1282535"/>
              <a:gd name="connsiteX14" fmla="*/ 5215248 w 5215248"/>
              <a:gd name="connsiteY14" fmla="*/ 1068779 h 1282535"/>
              <a:gd name="connsiteX15" fmla="*/ 5215248 w 5215248"/>
              <a:gd name="connsiteY15" fmla="*/ 1068775 h 1282535"/>
              <a:gd name="connsiteX16" fmla="*/ 5001488 w 5215248"/>
              <a:gd name="connsiteY16" fmla="*/ 1282535 h 1282535"/>
              <a:gd name="connsiteX17" fmla="*/ 4492364 w 5215248"/>
              <a:gd name="connsiteY17" fmla="*/ 1282535 h 1282535"/>
              <a:gd name="connsiteX18" fmla="*/ 3926670 w 5215248"/>
              <a:gd name="connsiteY18" fmla="*/ 1282535 h 1282535"/>
              <a:gd name="connsiteX19" fmla="*/ 3304407 w 5215248"/>
              <a:gd name="connsiteY19" fmla="*/ 1282535 h 1282535"/>
              <a:gd name="connsiteX20" fmla="*/ 2682144 w 5215248"/>
              <a:gd name="connsiteY20" fmla="*/ 1282535 h 1282535"/>
              <a:gd name="connsiteX21" fmla="*/ 2173020 w 5215248"/>
              <a:gd name="connsiteY21" fmla="*/ 1282535 h 1282535"/>
              <a:gd name="connsiteX22" fmla="*/ 1631844 w 5215248"/>
              <a:gd name="connsiteY22" fmla="*/ 1488365 h 1282535"/>
              <a:gd name="connsiteX23" fmla="*/ 1111891 w 5215248"/>
              <a:gd name="connsiteY23" fmla="*/ 1686123 h 1282535"/>
              <a:gd name="connsiteX24" fmla="*/ 869208 w 5215248"/>
              <a:gd name="connsiteY24" fmla="*/ 1282535 h 1282535"/>
              <a:gd name="connsiteX25" fmla="*/ 213760 w 5215248"/>
              <a:gd name="connsiteY25" fmla="*/ 1282535 h 1282535"/>
              <a:gd name="connsiteX26" fmla="*/ 0 w 5215248"/>
              <a:gd name="connsiteY26" fmla="*/ 1068775 h 1282535"/>
              <a:gd name="connsiteX27" fmla="*/ 0 w 5215248"/>
              <a:gd name="connsiteY27" fmla="*/ 1068779 h 1282535"/>
              <a:gd name="connsiteX28" fmla="*/ 0 w 5215248"/>
              <a:gd name="connsiteY28" fmla="*/ 748145 h 1282535"/>
              <a:gd name="connsiteX29" fmla="*/ 0 w 5215248"/>
              <a:gd name="connsiteY29" fmla="*/ 748145 h 1282535"/>
              <a:gd name="connsiteX30" fmla="*/ 0 w 5215248"/>
              <a:gd name="connsiteY30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15248" h="1282535" fill="none" extrusionOk="0">
                <a:moveTo>
                  <a:pt x="0" y="213760"/>
                </a:moveTo>
                <a:cubicBezTo>
                  <a:pt x="-5892" y="108314"/>
                  <a:pt x="106502" y="-12895"/>
                  <a:pt x="213760" y="0"/>
                </a:cubicBezTo>
                <a:cubicBezTo>
                  <a:pt x="516551" y="-12505"/>
                  <a:pt x="560681" y="-10764"/>
                  <a:pt x="869208" y="0"/>
                </a:cubicBezTo>
                <a:lnTo>
                  <a:pt x="869208" y="0"/>
                </a:lnTo>
                <a:cubicBezTo>
                  <a:pt x="1195211" y="23749"/>
                  <a:pt x="1243589" y="28934"/>
                  <a:pt x="1547190" y="0"/>
                </a:cubicBezTo>
                <a:cubicBezTo>
                  <a:pt x="1850791" y="-28934"/>
                  <a:pt x="1985766" y="-5344"/>
                  <a:pt x="2173020" y="0"/>
                </a:cubicBezTo>
                <a:cubicBezTo>
                  <a:pt x="2440417" y="25568"/>
                  <a:pt x="2597117" y="-3070"/>
                  <a:pt x="2766998" y="0"/>
                </a:cubicBezTo>
                <a:cubicBezTo>
                  <a:pt x="2936879" y="3070"/>
                  <a:pt x="3058439" y="21279"/>
                  <a:pt x="3276123" y="0"/>
                </a:cubicBezTo>
                <a:cubicBezTo>
                  <a:pt x="3493807" y="-21279"/>
                  <a:pt x="3656069" y="13536"/>
                  <a:pt x="3813531" y="0"/>
                </a:cubicBezTo>
                <a:cubicBezTo>
                  <a:pt x="3970993" y="-13536"/>
                  <a:pt x="4109956" y="-5443"/>
                  <a:pt x="4379225" y="0"/>
                </a:cubicBezTo>
                <a:cubicBezTo>
                  <a:pt x="4648494" y="5443"/>
                  <a:pt x="4772691" y="12551"/>
                  <a:pt x="5001488" y="0"/>
                </a:cubicBezTo>
                <a:cubicBezTo>
                  <a:pt x="5124318" y="12271"/>
                  <a:pt x="5241111" y="107736"/>
                  <a:pt x="5215248" y="213760"/>
                </a:cubicBezTo>
                <a:cubicBezTo>
                  <a:pt x="5207039" y="389501"/>
                  <a:pt x="5223828" y="601975"/>
                  <a:pt x="5215248" y="748145"/>
                </a:cubicBezTo>
                <a:lnTo>
                  <a:pt x="5215248" y="748145"/>
                </a:lnTo>
                <a:cubicBezTo>
                  <a:pt x="5213449" y="838961"/>
                  <a:pt x="5202231" y="916141"/>
                  <a:pt x="5215248" y="1068779"/>
                </a:cubicBezTo>
                <a:lnTo>
                  <a:pt x="5215248" y="1068775"/>
                </a:lnTo>
                <a:cubicBezTo>
                  <a:pt x="5225738" y="1169165"/>
                  <a:pt x="5115651" y="1287974"/>
                  <a:pt x="5001488" y="1282535"/>
                </a:cubicBezTo>
                <a:cubicBezTo>
                  <a:pt x="4789556" y="1267839"/>
                  <a:pt x="4608878" y="1274838"/>
                  <a:pt x="4492364" y="1282535"/>
                </a:cubicBezTo>
                <a:cubicBezTo>
                  <a:pt x="4375850" y="1290232"/>
                  <a:pt x="4179933" y="1303063"/>
                  <a:pt x="3926670" y="1282535"/>
                </a:cubicBezTo>
                <a:cubicBezTo>
                  <a:pt x="3673407" y="1262007"/>
                  <a:pt x="3508509" y="1285385"/>
                  <a:pt x="3304407" y="1282535"/>
                </a:cubicBezTo>
                <a:cubicBezTo>
                  <a:pt x="3100305" y="1279685"/>
                  <a:pt x="2943490" y="1303660"/>
                  <a:pt x="2682144" y="1282535"/>
                </a:cubicBezTo>
                <a:cubicBezTo>
                  <a:pt x="2420798" y="1261410"/>
                  <a:pt x="2392679" y="1302805"/>
                  <a:pt x="2173020" y="1282535"/>
                </a:cubicBezTo>
                <a:cubicBezTo>
                  <a:pt x="1950888" y="1375442"/>
                  <a:pt x="1833002" y="1397630"/>
                  <a:pt x="1631844" y="1488365"/>
                </a:cubicBezTo>
                <a:cubicBezTo>
                  <a:pt x="1430686" y="1579100"/>
                  <a:pt x="1278287" y="1630101"/>
                  <a:pt x="1111891" y="1686123"/>
                </a:cubicBezTo>
                <a:cubicBezTo>
                  <a:pt x="999157" y="1491950"/>
                  <a:pt x="962331" y="1478314"/>
                  <a:pt x="869208" y="1282535"/>
                </a:cubicBezTo>
                <a:cubicBezTo>
                  <a:pt x="709932" y="1295916"/>
                  <a:pt x="476784" y="1274742"/>
                  <a:pt x="213760" y="1282535"/>
                </a:cubicBezTo>
                <a:cubicBezTo>
                  <a:pt x="81980" y="1270506"/>
                  <a:pt x="25975" y="1189188"/>
                  <a:pt x="0" y="1068775"/>
                </a:cubicBezTo>
                <a:lnTo>
                  <a:pt x="0" y="1068779"/>
                </a:lnTo>
                <a:cubicBezTo>
                  <a:pt x="2391" y="924940"/>
                  <a:pt x="9993" y="888024"/>
                  <a:pt x="0" y="748145"/>
                </a:cubicBezTo>
                <a:lnTo>
                  <a:pt x="0" y="748145"/>
                </a:lnTo>
                <a:cubicBezTo>
                  <a:pt x="9283" y="588523"/>
                  <a:pt x="4865" y="472642"/>
                  <a:pt x="0" y="213760"/>
                </a:cubicBezTo>
                <a:close/>
              </a:path>
              <a:path w="521524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91659" y="16007"/>
                  <a:pt x="728592" y="27295"/>
                  <a:pt x="869208" y="0"/>
                </a:cubicBezTo>
                <a:lnTo>
                  <a:pt x="869208" y="0"/>
                </a:lnTo>
                <a:cubicBezTo>
                  <a:pt x="1059024" y="-20676"/>
                  <a:pt x="1327757" y="-11226"/>
                  <a:pt x="1508076" y="0"/>
                </a:cubicBezTo>
                <a:cubicBezTo>
                  <a:pt x="1688395" y="11226"/>
                  <a:pt x="1858964" y="-17061"/>
                  <a:pt x="2173020" y="0"/>
                </a:cubicBezTo>
                <a:cubicBezTo>
                  <a:pt x="2369534" y="25568"/>
                  <a:pt x="2537964" y="13772"/>
                  <a:pt x="2795283" y="0"/>
                </a:cubicBezTo>
                <a:cubicBezTo>
                  <a:pt x="3052602" y="-13772"/>
                  <a:pt x="3112183" y="-5933"/>
                  <a:pt x="3360977" y="0"/>
                </a:cubicBezTo>
                <a:cubicBezTo>
                  <a:pt x="3609771" y="5933"/>
                  <a:pt x="3779983" y="-1811"/>
                  <a:pt x="3926670" y="0"/>
                </a:cubicBezTo>
                <a:cubicBezTo>
                  <a:pt x="4073357" y="1811"/>
                  <a:pt x="4289490" y="21742"/>
                  <a:pt x="4435794" y="0"/>
                </a:cubicBezTo>
                <a:cubicBezTo>
                  <a:pt x="4582098" y="-21742"/>
                  <a:pt x="4886335" y="-24381"/>
                  <a:pt x="5001488" y="0"/>
                </a:cubicBezTo>
                <a:cubicBezTo>
                  <a:pt x="5125646" y="4990"/>
                  <a:pt x="5224175" y="108992"/>
                  <a:pt x="5215248" y="213760"/>
                </a:cubicBezTo>
                <a:cubicBezTo>
                  <a:pt x="5220062" y="388070"/>
                  <a:pt x="5226388" y="565989"/>
                  <a:pt x="5215248" y="748145"/>
                </a:cubicBezTo>
                <a:lnTo>
                  <a:pt x="5215248" y="748145"/>
                </a:lnTo>
                <a:cubicBezTo>
                  <a:pt x="5207839" y="902297"/>
                  <a:pt x="5217558" y="924573"/>
                  <a:pt x="5215248" y="1068779"/>
                </a:cubicBezTo>
                <a:lnTo>
                  <a:pt x="5215248" y="1068775"/>
                </a:lnTo>
                <a:cubicBezTo>
                  <a:pt x="5197629" y="1189724"/>
                  <a:pt x="5112660" y="1277785"/>
                  <a:pt x="5001488" y="1282535"/>
                </a:cubicBezTo>
                <a:cubicBezTo>
                  <a:pt x="4801085" y="1307901"/>
                  <a:pt x="4624309" y="1257200"/>
                  <a:pt x="4407510" y="1282535"/>
                </a:cubicBezTo>
                <a:cubicBezTo>
                  <a:pt x="4190711" y="1307870"/>
                  <a:pt x="4075541" y="1271531"/>
                  <a:pt x="3841816" y="1282535"/>
                </a:cubicBezTo>
                <a:cubicBezTo>
                  <a:pt x="3608091" y="1293539"/>
                  <a:pt x="3540883" y="1271314"/>
                  <a:pt x="3360977" y="1282535"/>
                </a:cubicBezTo>
                <a:cubicBezTo>
                  <a:pt x="3181071" y="1293756"/>
                  <a:pt x="2990771" y="1286846"/>
                  <a:pt x="2851852" y="1282535"/>
                </a:cubicBezTo>
                <a:cubicBezTo>
                  <a:pt x="2712933" y="1278224"/>
                  <a:pt x="2486411" y="1305608"/>
                  <a:pt x="2173020" y="1282535"/>
                </a:cubicBezTo>
                <a:cubicBezTo>
                  <a:pt x="2008732" y="1345080"/>
                  <a:pt x="1771127" y="1435468"/>
                  <a:pt x="1642456" y="1484329"/>
                </a:cubicBezTo>
                <a:cubicBezTo>
                  <a:pt x="1513785" y="1533190"/>
                  <a:pt x="1257588" y="1635086"/>
                  <a:pt x="1111891" y="1686123"/>
                </a:cubicBezTo>
                <a:cubicBezTo>
                  <a:pt x="1011884" y="1500787"/>
                  <a:pt x="942545" y="1367723"/>
                  <a:pt x="869208" y="1282535"/>
                </a:cubicBezTo>
                <a:cubicBezTo>
                  <a:pt x="611319" y="1305552"/>
                  <a:pt x="501914" y="1285609"/>
                  <a:pt x="213760" y="1282535"/>
                </a:cubicBezTo>
                <a:cubicBezTo>
                  <a:pt x="98279" y="1283436"/>
                  <a:pt x="6955" y="1210259"/>
                  <a:pt x="0" y="1068775"/>
                </a:cubicBezTo>
                <a:lnTo>
                  <a:pt x="0" y="1068779"/>
                </a:lnTo>
                <a:cubicBezTo>
                  <a:pt x="9466" y="954340"/>
                  <a:pt x="7772" y="878090"/>
                  <a:pt x="0" y="748145"/>
                </a:cubicBezTo>
                <a:lnTo>
                  <a:pt x="0" y="748145"/>
                </a:lnTo>
                <a:cubicBezTo>
                  <a:pt x="8418" y="549238"/>
                  <a:pt x="23209" y="448581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sister doesn’t have a small mouth.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376A790-8CE6-C2B2-453A-4248D9F50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450" y="2500134"/>
            <a:ext cx="32131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527863" y="2273968"/>
            <a:ext cx="1562100" cy="1562100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DD95D638-7AC1-F511-29AC-7930B70AF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300" y="2309071"/>
            <a:ext cx="3327400" cy="32385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702432" y="821570"/>
            <a:ext cx="5053958" cy="1282535"/>
          </a:xfrm>
          <a:custGeom>
            <a:avLst/>
            <a:gdLst>
              <a:gd name="connsiteX0" fmla="*/ 0 w 5053958"/>
              <a:gd name="connsiteY0" fmla="*/ 213760 h 1282535"/>
              <a:gd name="connsiteX1" fmla="*/ 213760 w 5053958"/>
              <a:gd name="connsiteY1" fmla="*/ 0 h 1282535"/>
              <a:gd name="connsiteX2" fmla="*/ 842326 w 5053958"/>
              <a:gd name="connsiteY2" fmla="*/ 0 h 1282535"/>
              <a:gd name="connsiteX3" fmla="*/ 842326 w 5053958"/>
              <a:gd name="connsiteY3" fmla="*/ 0 h 1282535"/>
              <a:gd name="connsiteX4" fmla="*/ 1448801 w 5053958"/>
              <a:gd name="connsiteY4" fmla="*/ 0 h 1282535"/>
              <a:gd name="connsiteX5" fmla="*/ 2105816 w 5053958"/>
              <a:gd name="connsiteY5" fmla="*/ 0 h 1282535"/>
              <a:gd name="connsiteX6" fmla="*/ 2844099 w 5053958"/>
              <a:gd name="connsiteY6" fmla="*/ 0 h 1282535"/>
              <a:gd name="connsiteX7" fmla="*/ 3473007 w 5053958"/>
              <a:gd name="connsiteY7" fmla="*/ 0 h 1282535"/>
              <a:gd name="connsiteX8" fmla="*/ 4074571 w 5053958"/>
              <a:gd name="connsiteY8" fmla="*/ 0 h 1282535"/>
              <a:gd name="connsiteX9" fmla="*/ 4840198 w 5053958"/>
              <a:gd name="connsiteY9" fmla="*/ 0 h 1282535"/>
              <a:gd name="connsiteX10" fmla="*/ 5053958 w 5053958"/>
              <a:gd name="connsiteY10" fmla="*/ 213760 h 1282535"/>
              <a:gd name="connsiteX11" fmla="*/ 5053958 w 5053958"/>
              <a:gd name="connsiteY11" fmla="*/ 748145 h 1282535"/>
              <a:gd name="connsiteX12" fmla="*/ 5053958 w 5053958"/>
              <a:gd name="connsiteY12" fmla="*/ 748145 h 1282535"/>
              <a:gd name="connsiteX13" fmla="*/ 5053958 w 5053958"/>
              <a:gd name="connsiteY13" fmla="*/ 1068779 h 1282535"/>
              <a:gd name="connsiteX14" fmla="*/ 5053958 w 5053958"/>
              <a:gd name="connsiteY14" fmla="*/ 1068775 h 1282535"/>
              <a:gd name="connsiteX15" fmla="*/ 4840198 w 5053958"/>
              <a:gd name="connsiteY15" fmla="*/ 1282535 h 1282535"/>
              <a:gd name="connsiteX16" fmla="*/ 4129259 w 5053958"/>
              <a:gd name="connsiteY16" fmla="*/ 1282535 h 1282535"/>
              <a:gd name="connsiteX17" fmla="*/ 3445663 w 5053958"/>
              <a:gd name="connsiteY17" fmla="*/ 1282535 h 1282535"/>
              <a:gd name="connsiteX18" fmla="*/ 2789412 w 5053958"/>
              <a:gd name="connsiteY18" fmla="*/ 1282535 h 1282535"/>
              <a:gd name="connsiteX19" fmla="*/ 2105816 w 5053958"/>
              <a:gd name="connsiteY19" fmla="*/ 1282535 h 1282535"/>
              <a:gd name="connsiteX20" fmla="*/ 1591660 w 5053958"/>
              <a:gd name="connsiteY20" fmla="*/ 1484329 h 1282535"/>
              <a:gd name="connsiteX21" fmla="*/ 1077504 w 5053958"/>
              <a:gd name="connsiteY21" fmla="*/ 1686123 h 1282535"/>
              <a:gd name="connsiteX22" fmla="*/ 842326 w 5053958"/>
              <a:gd name="connsiteY22" fmla="*/ 1282535 h 1282535"/>
              <a:gd name="connsiteX23" fmla="*/ 213760 w 5053958"/>
              <a:gd name="connsiteY23" fmla="*/ 1282535 h 1282535"/>
              <a:gd name="connsiteX24" fmla="*/ 0 w 5053958"/>
              <a:gd name="connsiteY24" fmla="*/ 1068775 h 1282535"/>
              <a:gd name="connsiteX25" fmla="*/ 0 w 5053958"/>
              <a:gd name="connsiteY25" fmla="*/ 1068779 h 1282535"/>
              <a:gd name="connsiteX26" fmla="*/ 0 w 5053958"/>
              <a:gd name="connsiteY26" fmla="*/ 748145 h 1282535"/>
              <a:gd name="connsiteX27" fmla="*/ 0 w 5053958"/>
              <a:gd name="connsiteY27" fmla="*/ 748145 h 1282535"/>
              <a:gd name="connsiteX28" fmla="*/ 0 w 5053958"/>
              <a:gd name="connsiteY28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53958" h="1282535" fill="none" extrusionOk="0">
                <a:moveTo>
                  <a:pt x="0" y="213760"/>
                </a:moveTo>
                <a:cubicBezTo>
                  <a:pt x="20378" y="112492"/>
                  <a:pt x="76197" y="-6681"/>
                  <a:pt x="213760" y="0"/>
                </a:cubicBezTo>
                <a:cubicBezTo>
                  <a:pt x="386844" y="-3076"/>
                  <a:pt x="713166" y="-24292"/>
                  <a:pt x="842326" y="0"/>
                </a:cubicBezTo>
                <a:lnTo>
                  <a:pt x="842326" y="0"/>
                </a:lnTo>
                <a:cubicBezTo>
                  <a:pt x="1084672" y="12003"/>
                  <a:pt x="1179005" y="-4574"/>
                  <a:pt x="1448801" y="0"/>
                </a:cubicBezTo>
                <a:cubicBezTo>
                  <a:pt x="1718597" y="4574"/>
                  <a:pt x="1881487" y="-27669"/>
                  <a:pt x="2105816" y="0"/>
                </a:cubicBezTo>
                <a:cubicBezTo>
                  <a:pt x="2287041" y="19152"/>
                  <a:pt x="2515956" y="19979"/>
                  <a:pt x="2844099" y="0"/>
                </a:cubicBezTo>
                <a:cubicBezTo>
                  <a:pt x="3172242" y="-19979"/>
                  <a:pt x="3213054" y="31163"/>
                  <a:pt x="3473007" y="0"/>
                </a:cubicBezTo>
                <a:cubicBezTo>
                  <a:pt x="3732960" y="-31163"/>
                  <a:pt x="3809799" y="-5922"/>
                  <a:pt x="4074571" y="0"/>
                </a:cubicBezTo>
                <a:cubicBezTo>
                  <a:pt x="4339343" y="5922"/>
                  <a:pt x="4463103" y="-399"/>
                  <a:pt x="4840198" y="0"/>
                </a:cubicBezTo>
                <a:cubicBezTo>
                  <a:pt x="4966375" y="19850"/>
                  <a:pt x="5071089" y="112651"/>
                  <a:pt x="5053958" y="213760"/>
                </a:cubicBezTo>
                <a:cubicBezTo>
                  <a:pt x="5066635" y="381475"/>
                  <a:pt x="5028636" y="500283"/>
                  <a:pt x="5053958" y="748145"/>
                </a:cubicBezTo>
                <a:lnTo>
                  <a:pt x="5053958" y="748145"/>
                </a:lnTo>
                <a:cubicBezTo>
                  <a:pt x="5060343" y="857672"/>
                  <a:pt x="5064169" y="947011"/>
                  <a:pt x="5053958" y="1068779"/>
                </a:cubicBezTo>
                <a:lnTo>
                  <a:pt x="5053958" y="1068775"/>
                </a:lnTo>
                <a:cubicBezTo>
                  <a:pt x="5037065" y="1194682"/>
                  <a:pt x="4958557" y="1287082"/>
                  <a:pt x="4840198" y="1282535"/>
                </a:cubicBezTo>
                <a:cubicBezTo>
                  <a:pt x="4600262" y="1253685"/>
                  <a:pt x="4458832" y="1261605"/>
                  <a:pt x="4129259" y="1282535"/>
                </a:cubicBezTo>
                <a:cubicBezTo>
                  <a:pt x="3799686" y="1303465"/>
                  <a:pt x="3596455" y="1289585"/>
                  <a:pt x="3445663" y="1282535"/>
                </a:cubicBezTo>
                <a:cubicBezTo>
                  <a:pt x="3294871" y="1275485"/>
                  <a:pt x="3011124" y="1265903"/>
                  <a:pt x="2789412" y="1282535"/>
                </a:cubicBezTo>
                <a:cubicBezTo>
                  <a:pt x="2567700" y="1299167"/>
                  <a:pt x="2341627" y="1269643"/>
                  <a:pt x="2105816" y="1282535"/>
                </a:cubicBezTo>
                <a:cubicBezTo>
                  <a:pt x="1874030" y="1348358"/>
                  <a:pt x="1736251" y="1412847"/>
                  <a:pt x="1591660" y="1484329"/>
                </a:cubicBezTo>
                <a:cubicBezTo>
                  <a:pt x="1447069" y="1555811"/>
                  <a:pt x="1254935" y="1614501"/>
                  <a:pt x="1077504" y="1686123"/>
                </a:cubicBezTo>
                <a:cubicBezTo>
                  <a:pt x="1011077" y="1531652"/>
                  <a:pt x="912694" y="1361696"/>
                  <a:pt x="842326" y="1282535"/>
                </a:cubicBezTo>
                <a:cubicBezTo>
                  <a:pt x="586079" y="1276775"/>
                  <a:pt x="412521" y="1299497"/>
                  <a:pt x="213760" y="1282535"/>
                </a:cubicBezTo>
                <a:cubicBezTo>
                  <a:pt x="111541" y="1295287"/>
                  <a:pt x="-8906" y="1189321"/>
                  <a:pt x="0" y="1068775"/>
                </a:cubicBezTo>
                <a:lnTo>
                  <a:pt x="0" y="1068779"/>
                </a:lnTo>
                <a:cubicBezTo>
                  <a:pt x="-4202" y="988342"/>
                  <a:pt x="7706" y="895420"/>
                  <a:pt x="0" y="748145"/>
                </a:cubicBezTo>
                <a:lnTo>
                  <a:pt x="0" y="748145"/>
                </a:lnTo>
                <a:cubicBezTo>
                  <a:pt x="-16394" y="632573"/>
                  <a:pt x="2023" y="406920"/>
                  <a:pt x="0" y="213760"/>
                </a:cubicBezTo>
                <a:close/>
              </a:path>
              <a:path w="505395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502391" y="-14527"/>
                  <a:pt x="528493" y="31029"/>
                  <a:pt x="842326" y="0"/>
                </a:cubicBezTo>
                <a:lnTo>
                  <a:pt x="842326" y="0"/>
                </a:lnTo>
                <a:cubicBezTo>
                  <a:pt x="1080517" y="-15048"/>
                  <a:pt x="1296796" y="10166"/>
                  <a:pt x="1461436" y="0"/>
                </a:cubicBezTo>
                <a:cubicBezTo>
                  <a:pt x="1626076" y="-10166"/>
                  <a:pt x="1878001" y="-21290"/>
                  <a:pt x="2105816" y="0"/>
                </a:cubicBezTo>
                <a:cubicBezTo>
                  <a:pt x="2322327" y="4697"/>
                  <a:pt x="2589800" y="-22539"/>
                  <a:pt x="2844099" y="0"/>
                </a:cubicBezTo>
                <a:cubicBezTo>
                  <a:pt x="3098398" y="22539"/>
                  <a:pt x="3244217" y="15654"/>
                  <a:pt x="3527695" y="0"/>
                </a:cubicBezTo>
                <a:cubicBezTo>
                  <a:pt x="3811173" y="-15654"/>
                  <a:pt x="4053973" y="1147"/>
                  <a:pt x="4211290" y="0"/>
                </a:cubicBezTo>
                <a:cubicBezTo>
                  <a:pt x="4368607" y="-1147"/>
                  <a:pt x="4671255" y="-1761"/>
                  <a:pt x="4840198" y="0"/>
                </a:cubicBezTo>
                <a:cubicBezTo>
                  <a:pt x="4961566" y="22922"/>
                  <a:pt x="5041925" y="95016"/>
                  <a:pt x="5053958" y="213760"/>
                </a:cubicBezTo>
                <a:cubicBezTo>
                  <a:pt x="5069021" y="454821"/>
                  <a:pt x="5046632" y="547418"/>
                  <a:pt x="5053958" y="748145"/>
                </a:cubicBezTo>
                <a:lnTo>
                  <a:pt x="5053958" y="748145"/>
                </a:lnTo>
                <a:cubicBezTo>
                  <a:pt x="5069958" y="828387"/>
                  <a:pt x="5063489" y="922909"/>
                  <a:pt x="5053958" y="1068779"/>
                </a:cubicBezTo>
                <a:lnTo>
                  <a:pt x="5053958" y="1068775"/>
                </a:lnTo>
                <a:cubicBezTo>
                  <a:pt x="5060633" y="1178544"/>
                  <a:pt x="4943369" y="1276781"/>
                  <a:pt x="4840198" y="1282535"/>
                </a:cubicBezTo>
                <a:cubicBezTo>
                  <a:pt x="4579854" y="1272873"/>
                  <a:pt x="4464488" y="1249503"/>
                  <a:pt x="4156603" y="1282535"/>
                </a:cubicBezTo>
                <a:cubicBezTo>
                  <a:pt x="3848719" y="1315567"/>
                  <a:pt x="3662606" y="1263562"/>
                  <a:pt x="3418319" y="1282535"/>
                </a:cubicBezTo>
                <a:cubicBezTo>
                  <a:pt x="3174032" y="1301508"/>
                  <a:pt x="2898752" y="1302360"/>
                  <a:pt x="2734724" y="1282535"/>
                </a:cubicBezTo>
                <a:cubicBezTo>
                  <a:pt x="2570697" y="1262710"/>
                  <a:pt x="2240398" y="1296851"/>
                  <a:pt x="2105816" y="1282535"/>
                </a:cubicBezTo>
                <a:cubicBezTo>
                  <a:pt x="1957287" y="1350355"/>
                  <a:pt x="1771467" y="1413982"/>
                  <a:pt x="1612226" y="1476257"/>
                </a:cubicBezTo>
                <a:cubicBezTo>
                  <a:pt x="1452985" y="1538532"/>
                  <a:pt x="1235084" y="1650208"/>
                  <a:pt x="1077504" y="1686123"/>
                </a:cubicBezTo>
                <a:cubicBezTo>
                  <a:pt x="1022827" y="1574591"/>
                  <a:pt x="898881" y="1374377"/>
                  <a:pt x="842326" y="1282535"/>
                </a:cubicBezTo>
                <a:cubicBezTo>
                  <a:pt x="547831" y="1277755"/>
                  <a:pt x="511774" y="1254176"/>
                  <a:pt x="213760" y="1282535"/>
                </a:cubicBezTo>
                <a:cubicBezTo>
                  <a:pt x="102871" y="1260491"/>
                  <a:pt x="10883" y="1198598"/>
                  <a:pt x="0" y="1068775"/>
                </a:cubicBezTo>
                <a:lnTo>
                  <a:pt x="0" y="1068779"/>
                </a:lnTo>
                <a:cubicBezTo>
                  <a:pt x="-3424" y="989534"/>
                  <a:pt x="-4637" y="895088"/>
                  <a:pt x="0" y="748145"/>
                </a:cubicBezTo>
                <a:lnTo>
                  <a:pt x="0" y="748145"/>
                </a:lnTo>
                <a:cubicBezTo>
                  <a:pt x="-11399" y="535756"/>
                  <a:pt x="25192" y="474665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dad has a beard.</a:t>
            </a:r>
          </a:p>
        </p:txBody>
      </p:sp>
    </p:spTree>
    <p:extLst>
      <p:ext uri="{BB962C8B-B14F-4D97-AF65-F5344CB8AC3E}">
        <p14:creationId xmlns:p14="http://schemas.microsoft.com/office/powerpoint/2010/main" val="5965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918" y="599173"/>
            <a:ext cx="4060657" cy="5661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500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527863" y="1774647"/>
            <a:ext cx="1562100" cy="15621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E159C7-BC94-133A-90B8-596C3EDAC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300" y="2109750"/>
            <a:ext cx="3327400" cy="32385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654174" y="688362"/>
            <a:ext cx="4934032" cy="1282535"/>
          </a:xfrm>
          <a:custGeom>
            <a:avLst/>
            <a:gdLst>
              <a:gd name="connsiteX0" fmla="*/ 0 w 4934032"/>
              <a:gd name="connsiteY0" fmla="*/ 213760 h 1282535"/>
              <a:gd name="connsiteX1" fmla="*/ 213760 w 4934032"/>
              <a:gd name="connsiteY1" fmla="*/ 0 h 1282535"/>
              <a:gd name="connsiteX2" fmla="*/ 822339 w 4934032"/>
              <a:gd name="connsiteY2" fmla="*/ 0 h 1282535"/>
              <a:gd name="connsiteX3" fmla="*/ 822339 w 4934032"/>
              <a:gd name="connsiteY3" fmla="*/ 0 h 1282535"/>
              <a:gd name="connsiteX4" fmla="*/ 1414423 w 4934032"/>
              <a:gd name="connsiteY4" fmla="*/ 0 h 1282535"/>
              <a:gd name="connsiteX5" fmla="*/ 2055847 w 4934032"/>
              <a:gd name="connsiteY5" fmla="*/ 0 h 1282535"/>
              <a:gd name="connsiteX6" fmla="*/ 2775242 w 4934032"/>
              <a:gd name="connsiteY6" fmla="*/ 0 h 1282535"/>
              <a:gd name="connsiteX7" fmla="*/ 3388060 w 4934032"/>
              <a:gd name="connsiteY7" fmla="*/ 0 h 1282535"/>
              <a:gd name="connsiteX8" fmla="*/ 3974233 w 4934032"/>
              <a:gd name="connsiteY8" fmla="*/ 0 h 1282535"/>
              <a:gd name="connsiteX9" fmla="*/ 4720272 w 4934032"/>
              <a:gd name="connsiteY9" fmla="*/ 0 h 1282535"/>
              <a:gd name="connsiteX10" fmla="*/ 4934032 w 4934032"/>
              <a:gd name="connsiteY10" fmla="*/ 213760 h 1282535"/>
              <a:gd name="connsiteX11" fmla="*/ 4934032 w 4934032"/>
              <a:gd name="connsiteY11" fmla="*/ 748145 h 1282535"/>
              <a:gd name="connsiteX12" fmla="*/ 4934032 w 4934032"/>
              <a:gd name="connsiteY12" fmla="*/ 748145 h 1282535"/>
              <a:gd name="connsiteX13" fmla="*/ 4934032 w 4934032"/>
              <a:gd name="connsiteY13" fmla="*/ 1068779 h 1282535"/>
              <a:gd name="connsiteX14" fmla="*/ 4934032 w 4934032"/>
              <a:gd name="connsiteY14" fmla="*/ 1068775 h 1282535"/>
              <a:gd name="connsiteX15" fmla="*/ 4720272 w 4934032"/>
              <a:gd name="connsiteY15" fmla="*/ 1282535 h 1282535"/>
              <a:gd name="connsiteX16" fmla="*/ 4027522 w 4934032"/>
              <a:gd name="connsiteY16" fmla="*/ 1282535 h 1282535"/>
              <a:gd name="connsiteX17" fmla="*/ 3361415 w 4934032"/>
              <a:gd name="connsiteY17" fmla="*/ 1282535 h 1282535"/>
              <a:gd name="connsiteX18" fmla="*/ 2721953 w 4934032"/>
              <a:gd name="connsiteY18" fmla="*/ 1282535 h 1282535"/>
              <a:gd name="connsiteX19" fmla="*/ 2055847 w 4934032"/>
              <a:gd name="connsiteY19" fmla="*/ 1282535 h 1282535"/>
              <a:gd name="connsiteX20" fmla="*/ 1553892 w 4934032"/>
              <a:gd name="connsiteY20" fmla="*/ 1484329 h 1282535"/>
              <a:gd name="connsiteX21" fmla="*/ 1051936 w 4934032"/>
              <a:gd name="connsiteY21" fmla="*/ 1686123 h 1282535"/>
              <a:gd name="connsiteX22" fmla="*/ 822339 w 4934032"/>
              <a:gd name="connsiteY22" fmla="*/ 1282535 h 1282535"/>
              <a:gd name="connsiteX23" fmla="*/ 213760 w 4934032"/>
              <a:gd name="connsiteY23" fmla="*/ 1282535 h 1282535"/>
              <a:gd name="connsiteX24" fmla="*/ 0 w 4934032"/>
              <a:gd name="connsiteY24" fmla="*/ 1068775 h 1282535"/>
              <a:gd name="connsiteX25" fmla="*/ 0 w 4934032"/>
              <a:gd name="connsiteY25" fmla="*/ 1068779 h 1282535"/>
              <a:gd name="connsiteX26" fmla="*/ 0 w 4934032"/>
              <a:gd name="connsiteY26" fmla="*/ 748145 h 1282535"/>
              <a:gd name="connsiteX27" fmla="*/ 0 w 4934032"/>
              <a:gd name="connsiteY27" fmla="*/ 748145 h 1282535"/>
              <a:gd name="connsiteX28" fmla="*/ 0 w 4934032"/>
              <a:gd name="connsiteY28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34032" h="1282535" fill="none" extrusionOk="0">
                <a:moveTo>
                  <a:pt x="0" y="213760"/>
                </a:moveTo>
                <a:cubicBezTo>
                  <a:pt x="20378" y="112492"/>
                  <a:pt x="76197" y="-6681"/>
                  <a:pt x="213760" y="0"/>
                </a:cubicBezTo>
                <a:cubicBezTo>
                  <a:pt x="362920" y="812"/>
                  <a:pt x="561387" y="-1248"/>
                  <a:pt x="822339" y="0"/>
                </a:cubicBezTo>
                <a:lnTo>
                  <a:pt x="822339" y="0"/>
                </a:lnTo>
                <a:cubicBezTo>
                  <a:pt x="953793" y="-7649"/>
                  <a:pt x="1162233" y="20413"/>
                  <a:pt x="1414423" y="0"/>
                </a:cubicBezTo>
                <a:cubicBezTo>
                  <a:pt x="1666613" y="-20413"/>
                  <a:pt x="1837144" y="-4128"/>
                  <a:pt x="2055847" y="0"/>
                </a:cubicBezTo>
                <a:cubicBezTo>
                  <a:pt x="2292284" y="-32197"/>
                  <a:pt x="2606476" y="-12827"/>
                  <a:pt x="2775242" y="0"/>
                </a:cubicBezTo>
                <a:cubicBezTo>
                  <a:pt x="2944009" y="12827"/>
                  <a:pt x="3113501" y="6125"/>
                  <a:pt x="3388060" y="0"/>
                </a:cubicBezTo>
                <a:cubicBezTo>
                  <a:pt x="3662619" y="-6125"/>
                  <a:pt x="3731322" y="-108"/>
                  <a:pt x="3974233" y="0"/>
                </a:cubicBezTo>
                <a:cubicBezTo>
                  <a:pt x="4217144" y="108"/>
                  <a:pt x="4452502" y="-36584"/>
                  <a:pt x="4720272" y="0"/>
                </a:cubicBezTo>
                <a:cubicBezTo>
                  <a:pt x="4846449" y="19850"/>
                  <a:pt x="4951163" y="112651"/>
                  <a:pt x="4934032" y="213760"/>
                </a:cubicBezTo>
                <a:cubicBezTo>
                  <a:pt x="4946709" y="381475"/>
                  <a:pt x="4908710" y="500283"/>
                  <a:pt x="4934032" y="748145"/>
                </a:cubicBezTo>
                <a:lnTo>
                  <a:pt x="4934032" y="748145"/>
                </a:lnTo>
                <a:cubicBezTo>
                  <a:pt x="4940417" y="857672"/>
                  <a:pt x="4944243" y="947011"/>
                  <a:pt x="4934032" y="1068779"/>
                </a:cubicBezTo>
                <a:lnTo>
                  <a:pt x="4934032" y="1068775"/>
                </a:lnTo>
                <a:cubicBezTo>
                  <a:pt x="4917139" y="1194682"/>
                  <a:pt x="4838631" y="1287082"/>
                  <a:pt x="4720272" y="1282535"/>
                </a:cubicBezTo>
                <a:cubicBezTo>
                  <a:pt x="4422451" y="1305711"/>
                  <a:pt x="4255569" y="1260945"/>
                  <a:pt x="4027522" y="1282535"/>
                </a:cubicBezTo>
                <a:cubicBezTo>
                  <a:pt x="3799475" y="1304126"/>
                  <a:pt x="3591765" y="1312982"/>
                  <a:pt x="3361415" y="1282535"/>
                </a:cubicBezTo>
                <a:cubicBezTo>
                  <a:pt x="3131065" y="1252088"/>
                  <a:pt x="3014115" y="1312365"/>
                  <a:pt x="2721953" y="1282535"/>
                </a:cubicBezTo>
                <a:cubicBezTo>
                  <a:pt x="2429791" y="1252705"/>
                  <a:pt x="2264069" y="1310818"/>
                  <a:pt x="2055847" y="1282535"/>
                </a:cubicBezTo>
                <a:cubicBezTo>
                  <a:pt x="1951507" y="1340400"/>
                  <a:pt x="1698897" y="1442024"/>
                  <a:pt x="1553892" y="1484329"/>
                </a:cubicBezTo>
                <a:cubicBezTo>
                  <a:pt x="1408887" y="1526634"/>
                  <a:pt x="1301965" y="1586865"/>
                  <a:pt x="1051936" y="1686123"/>
                </a:cubicBezTo>
                <a:cubicBezTo>
                  <a:pt x="965927" y="1499471"/>
                  <a:pt x="914040" y="1483131"/>
                  <a:pt x="822339" y="1282535"/>
                </a:cubicBezTo>
                <a:cubicBezTo>
                  <a:pt x="672071" y="1277202"/>
                  <a:pt x="491312" y="1299230"/>
                  <a:pt x="213760" y="1282535"/>
                </a:cubicBezTo>
                <a:cubicBezTo>
                  <a:pt x="111541" y="1295287"/>
                  <a:pt x="-8906" y="1189321"/>
                  <a:pt x="0" y="1068775"/>
                </a:cubicBezTo>
                <a:lnTo>
                  <a:pt x="0" y="1068779"/>
                </a:lnTo>
                <a:cubicBezTo>
                  <a:pt x="-4202" y="988342"/>
                  <a:pt x="7706" y="895420"/>
                  <a:pt x="0" y="748145"/>
                </a:cubicBezTo>
                <a:lnTo>
                  <a:pt x="0" y="748145"/>
                </a:lnTo>
                <a:cubicBezTo>
                  <a:pt x="-16394" y="632573"/>
                  <a:pt x="2023" y="406920"/>
                  <a:pt x="0" y="213760"/>
                </a:cubicBezTo>
                <a:close/>
              </a:path>
              <a:path w="4934032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444376" y="11864"/>
                  <a:pt x="541599" y="25416"/>
                  <a:pt x="822339" y="0"/>
                </a:cubicBezTo>
                <a:lnTo>
                  <a:pt x="822339" y="0"/>
                </a:lnTo>
                <a:cubicBezTo>
                  <a:pt x="1105166" y="-8859"/>
                  <a:pt x="1244066" y="21818"/>
                  <a:pt x="1426758" y="0"/>
                </a:cubicBezTo>
                <a:cubicBezTo>
                  <a:pt x="1609450" y="-21818"/>
                  <a:pt x="1913238" y="22308"/>
                  <a:pt x="2055847" y="0"/>
                </a:cubicBezTo>
                <a:cubicBezTo>
                  <a:pt x="2368684" y="13208"/>
                  <a:pt x="2422858" y="-9103"/>
                  <a:pt x="2775242" y="0"/>
                </a:cubicBezTo>
                <a:cubicBezTo>
                  <a:pt x="3127627" y="9103"/>
                  <a:pt x="3202357" y="-5377"/>
                  <a:pt x="3441348" y="0"/>
                </a:cubicBezTo>
                <a:cubicBezTo>
                  <a:pt x="3680339" y="5377"/>
                  <a:pt x="3852095" y="19500"/>
                  <a:pt x="4107454" y="0"/>
                </a:cubicBezTo>
                <a:cubicBezTo>
                  <a:pt x="4362813" y="-19500"/>
                  <a:pt x="4415298" y="28194"/>
                  <a:pt x="4720272" y="0"/>
                </a:cubicBezTo>
                <a:cubicBezTo>
                  <a:pt x="4841640" y="22922"/>
                  <a:pt x="4921999" y="95016"/>
                  <a:pt x="4934032" y="213760"/>
                </a:cubicBezTo>
                <a:cubicBezTo>
                  <a:pt x="4949095" y="454821"/>
                  <a:pt x="4926706" y="547418"/>
                  <a:pt x="4934032" y="748145"/>
                </a:cubicBezTo>
                <a:lnTo>
                  <a:pt x="4934032" y="748145"/>
                </a:lnTo>
                <a:cubicBezTo>
                  <a:pt x="4950032" y="828387"/>
                  <a:pt x="4943563" y="922909"/>
                  <a:pt x="4934032" y="1068779"/>
                </a:cubicBezTo>
                <a:lnTo>
                  <a:pt x="4934032" y="1068775"/>
                </a:lnTo>
                <a:cubicBezTo>
                  <a:pt x="4940707" y="1178544"/>
                  <a:pt x="4823443" y="1276781"/>
                  <a:pt x="4720272" y="1282535"/>
                </a:cubicBezTo>
                <a:cubicBezTo>
                  <a:pt x="4429080" y="1273101"/>
                  <a:pt x="4287171" y="1249262"/>
                  <a:pt x="4054166" y="1282535"/>
                </a:cubicBezTo>
                <a:cubicBezTo>
                  <a:pt x="3821161" y="1315808"/>
                  <a:pt x="3654500" y="1259626"/>
                  <a:pt x="3334771" y="1282535"/>
                </a:cubicBezTo>
                <a:cubicBezTo>
                  <a:pt x="3015042" y="1305444"/>
                  <a:pt x="2820960" y="1281394"/>
                  <a:pt x="2668665" y="1282535"/>
                </a:cubicBezTo>
                <a:cubicBezTo>
                  <a:pt x="2516370" y="1283676"/>
                  <a:pt x="2360669" y="1298250"/>
                  <a:pt x="2055847" y="1282535"/>
                </a:cubicBezTo>
                <a:cubicBezTo>
                  <a:pt x="1849430" y="1352795"/>
                  <a:pt x="1791289" y="1400654"/>
                  <a:pt x="1573970" y="1476257"/>
                </a:cubicBezTo>
                <a:cubicBezTo>
                  <a:pt x="1356651" y="1551861"/>
                  <a:pt x="1254070" y="1633347"/>
                  <a:pt x="1051936" y="1686123"/>
                </a:cubicBezTo>
                <a:cubicBezTo>
                  <a:pt x="1022543" y="1590812"/>
                  <a:pt x="922563" y="1457360"/>
                  <a:pt x="822339" y="1282535"/>
                </a:cubicBezTo>
                <a:cubicBezTo>
                  <a:pt x="594783" y="1285177"/>
                  <a:pt x="460714" y="1288241"/>
                  <a:pt x="213760" y="1282535"/>
                </a:cubicBezTo>
                <a:cubicBezTo>
                  <a:pt x="102871" y="1260491"/>
                  <a:pt x="10883" y="1198598"/>
                  <a:pt x="0" y="1068775"/>
                </a:cubicBezTo>
                <a:lnTo>
                  <a:pt x="0" y="1068779"/>
                </a:lnTo>
                <a:cubicBezTo>
                  <a:pt x="-3424" y="989534"/>
                  <a:pt x="-4637" y="895088"/>
                  <a:pt x="0" y="748145"/>
                </a:cubicBezTo>
                <a:lnTo>
                  <a:pt x="0" y="748145"/>
                </a:lnTo>
                <a:cubicBezTo>
                  <a:pt x="-11399" y="535756"/>
                  <a:pt x="25192" y="474665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mom has small eyes.</a:t>
            </a:r>
          </a:p>
        </p:txBody>
      </p:sp>
    </p:spTree>
    <p:extLst>
      <p:ext uri="{BB962C8B-B14F-4D97-AF65-F5344CB8AC3E}">
        <p14:creationId xmlns:p14="http://schemas.microsoft.com/office/powerpoint/2010/main" val="3436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714564" y="2352002"/>
            <a:ext cx="1562100" cy="15621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BC1A5CE-C1BF-EE66-9793-DFE09E8DF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029" y="2259748"/>
            <a:ext cx="3664795" cy="3566881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5438899" y="821570"/>
            <a:ext cx="6567054" cy="1282535"/>
          </a:xfrm>
          <a:custGeom>
            <a:avLst/>
            <a:gdLst>
              <a:gd name="connsiteX0" fmla="*/ 0 w 6567054"/>
              <a:gd name="connsiteY0" fmla="*/ 213760 h 1282535"/>
              <a:gd name="connsiteX1" fmla="*/ 213760 w 6567054"/>
              <a:gd name="connsiteY1" fmla="*/ 0 h 1282535"/>
              <a:gd name="connsiteX2" fmla="*/ 627712 w 6567054"/>
              <a:gd name="connsiteY2" fmla="*/ 0 h 1282535"/>
              <a:gd name="connsiteX3" fmla="*/ 1094509 w 6567054"/>
              <a:gd name="connsiteY3" fmla="*/ 0 h 1282535"/>
              <a:gd name="connsiteX4" fmla="*/ 1094509 w 6567054"/>
              <a:gd name="connsiteY4" fmla="*/ 0 h 1282535"/>
              <a:gd name="connsiteX5" fmla="*/ 1658181 w 6567054"/>
              <a:gd name="connsiteY5" fmla="*/ 0 h 1282535"/>
              <a:gd name="connsiteX6" fmla="*/ 2156183 w 6567054"/>
              <a:gd name="connsiteY6" fmla="*/ 0 h 1282535"/>
              <a:gd name="connsiteX7" fmla="*/ 2736273 w 6567054"/>
              <a:gd name="connsiteY7" fmla="*/ 0 h 1282535"/>
              <a:gd name="connsiteX8" fmla="*/ 3339110 w 6567054"/>
              <a:gd name="connsiteY8" fmla="*/ 0 h 1282535"/>
              <a:gd name="connsiteX9" fmla="*/ 3978117 w 6567054"/>
              <a:gd name="connsiteY9" fmla="*/ 0 h 1282535"/>
              <a:gd name="connsiteX10" fmla="*/ 4544784 w 6567054"/>
              <a:gd name="connsiteY10" fmla="*/ 0 h 1282535"/>
              <a:gd name="connsiteX11" fmla="*/ 5183791 w 6567054"/>
              <a:gd name="connsiteY11" fmla="*/ 0 h 1282535"/>
              <a:gd name="connsiteX12" fmla="*/ 5714287 w 6567054"/>
              <a:gd name="connsiteY12" fmla="*/ 0 h 1282535"/>
              <a:gd name="connsiteX13" fmla="*/ 6353294 w 6567054"/>
              <a:gd name="connsiteY13" fmla="*/ 0 h 1282535"/>
              <a:gd name="connsiteX14" fmla="*/ 6567054 w 6567054"/>
              <a:gd name="connsiteY14" fmla="*/ 213760 h 1282535"/>
              <a:gd name="connsiteX15" fmla="*/ 6567054 w 6567054"/>
              <a:gd name="connsiteY15" fmla="*/ 748145 h 1282535"/>
              <a:gd name="connsiteX16" fmla="*/ 6567054 w 6567054"/>
              <a:gd name="connsiteY16" fmla="*/ 748145 h 1282535"/>
              <a:gd name="connsiteX17" fmla="*/ 6567054 w 6567054"/>
              <a:gd name="connsiteY17" fmla="*/ 1068779 h 1282535"/>
              <a:gd name="connsiteX18" fmla="*/ 6567054 w 6567054"/>
              <a:gd name="connsiteY18" fmla="*/ 1068775 h 1282535"/>
              <a:gd name="connsiteX19" fmla="*/ 6353294 w 6567054"/>
              <a:gd name="connsiteY19" fmla="*/ 1282535 h 1282535"/>
              <a:gd name="connsiteX20" fmla="*/ 5750457 w 6567054"/>
              <a:gd name="connsiteY20" fmla="*/ 1282535 h 1282535"/>
              <a:gd name="connsiteX21" fmla="*/ 5147620 w 6567054"/>
              <a:gd name="connsiteY21" fmla="*/ 1282535 h 1282535"/>
              <a:gd name="connsiteX22" fmla="*/ 4653294 w 6567054"/>
              <a:gd name="connsiteY22" fmla="*/ 1282535 h 1282535"/>
              <a:gd name="connsiteX23" fmla="*/ 4050457 w 6567054"/>
              <a:gd name="connsiteY23" fmla="*/ 1282535 h 1282535"/>
              <a:gd name="connsiteX24" fmla="*/ 3483791 w 6567054"/>
              <a:gd name="connsiteY24" fmla="*/ 1282535 h 1282535"/>
              <a:gd name="connsiteX25" fmla="*/ 2736273 w 6567054"/>
              <a:gd name="connsiteY25" fmla="*/ 1282535 h 1282535"/>
              <a:gd name="connsiteX26" fmla="*/ 2081546 w 6567054"/>
              <a:gd name="connsiteY26" fmla="*/ 1480293 h 1282535"/>
              <a:gd name="connsiteX27" fmla="*/ 1400096 w 6567054"/>
              <a:gd name="connsiteY27" fmla="*/ 1686123 h 1282535"/>
              <a:gd name="connsiteX28" fmla="*/ 1094509 w 6567054"/>
              <a:gd name="connsiteY28" fmla="*/ 1282535 h 1282535"/>
              <a:gd name="connsiteX29" fmla="*/ 671749 w 6567054"/>
              <a:gd name="connsiteY29" fmla="*/ 1282535 h 1282535"/>
              <a:gd name="connsiteX30" fmla="*/ 213760 w 6567054"/>
              <a:gd name="connsiteY30" fmla="*/ 1282535 h 1282535"/>
              <a:gd name="connsiteX31" fmla="*/ 0 w 6567054"/>
              <a:gd name="connsiteY31" fmla="*/ 1068775 h 1282535"/>
              <a:gd name="connsiteX32" fmla="*/ 0 w 6567054"/>
              <a:gd name="connsiteY32" fmla="*/ 1068779 h 1282535"/>
              <a:gd name="connsiteX33" fmla="*/ 0 w 6567054"/>
              <a:gd name="connsiteY33" fmla="*/ 748145 h 1282535"/>
              <a:gd name="connsiteX34" fmla="*/ 0 w 6567054"/>
              <a:gd name="connsiteY34" fmla="*/ 748145 h 1282535"/>
              <a:gd name="connsiteX35" fmla="*/ 0 w 6567054"/>
              <a:gd name="connsiteY35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67054" h="1282535" fill="none" extrusionOk="0">
                <a:moveTo>
                  <a:pt x="0" y="213760"/>
                </a:moveTo>
                <a:cubicBezTo>
                  <a:pt x="18163" y="100914"/>
                  <a:pt x="93340" y="-7708"/>
                  <a:pt x="213760" y="0"/>
                </a:cubicBezTo>
                <a:cubicBezTo>
                  <a:pt x="327074" y="4530"/>
                  <a:pt x="489054" y="2054"/>
                  <a:pt x="627712" y="0"/>
                </a:cubicBezTo>
                <a:cubicBezTo>
                  <a:pt x="766370" y="-2054"/>
                  <a:pt x="901223" y="-11485"/>
                  <a:pt x="1094509" y="0"/>
                </a:cubicBezTo>
                <a:lnTo>
                  <a:pt x="1094509" y="0"/>
                </a:lnTo>
                <a:cubicBezTo>
                  <a:pt x="1269285" y="-18071"/>
                  <a:pt x="1462522" y="17245"/>
                  <a:pt x="1658181" y="0"/>
                </a:cubicBezTo>
                <a:cubicBezTo>
                  <a:pt x="1853840" y="-17245"/>
                  <a:pt x="2003171" y="-9977"/>
                  <a:pt x="2156183" y="0"/>
                </a:cubicBezTo>
                <a:cubicBezTo>
                  <a:pt x="2309195" y="9977"/>
                  <a:pt x="2473195" y="-4427"/>
                  <a:pt x="2736273" y="0"/>
                </a:cubicBezTo>
                <a:cubicBezTo>
                  <a:pt x="2946365" y="22205"/>
                  <a:pt x="3140337" y="-8417"/>
                  <a:pt x="3339110" y="0"/>
                </a:cubicBezTo>
                <a:cubicBezTo>
                  <a:pt x="3537883" y="8417"/>
                  <a:pt x="3811313" y="-9205"/>
                  <a:pt x="3978117" y="0"/>
                </a:cubicBezTo>
                <a:cubicBezTo>
                  <a:pt x="4144921" y="9205"/>
                  <a:pt x="4419506" y="-28146"/>
                  <a:pt x="4544784" y="0"/>
                </a:cubicBezTo>
                <a:cubicBezTo>
                  <a:pt x="4670062" y="28146"/>
                  <a:pt x="5003535" y="21843"/>
                  <a:pt x="5183791" y="0"/>
                </a:cubicBezTo>
                <a:cubicBezTo>
                  <a:pt x="5364047" y="-21843"/>
                  <a:pt x="5543984" y="2970"/>
                  <a:pt x="5714287" y="0"/>
                </a:cubicBezTo>
                <a:cubicBezTo>
                  <a:pt x="5884590" y="-2970"/>
                  <a:pt x="6119705" y="-17860"/>
                  <a:pt x="6353294" y="0"/>
                </a:cubicBezTo>
                <a:cubicBezTo>
                  <a:pt x="6483517" y="4174"/>
                  <a:pt x="6554374" y="70541"/>
                  <a:pt x="6567054" y="213760"/>
                </a:cubicBezTo>
                <a:cubicBezTo>
                  <a:pt x="6587011" y="479950"/>
                  <a:pt x="6570188" y="583755"/>
                  <a:pt x="6567054" y="748145"/>
                </a:cubicBezTo>
                <a:lnTo>
                  <a:pt x="6567054" y="748145"/>
                </a:lnTo>
                <a:cubicBezTo>
                  <a:pt x="6574339" y="815787"/>
                  <a:pt x="6571430" y="1003158"/>
                  <a:pt x="6567054" y="1068779"/>
                </a:cubicBezTo>
                <a:lnTo>
                  <a:pt x="6567054" y="1068775"/>
                </a:lnTo>
                <a:cubicBezTo>
                  <a:pt x="6564449" y="1197486"/>
                  <a:pt x="6464585" y="1284314"/>
                  <a:pt x="6353294" y="1282535"/>
                </a:cubicBezTo>
                <a:cubicBezTo>
                  <a:pt x="6081177" y="1290686"/>
                  <a:pt x="6017459" y="1302755"/>
                  <a:pt x="5750457" y="1282535"/>
                </a:cubicBezTo>
                <a:cubicBezTo>
                  <a:pt x="5483455" y="1262315"/>
                  <a:pt x="5436800" y="1293976"/>
                  <a:pt x="5147620" y="1282535"/>
                </a:cubicBezTo>
                <a:cubicBezTo>
                  <a:pt x="4858440" y="1271094"/>
                  <a:pt x="4868527" y="1305042"/>
                  <a:pt x="4653294" y="1282535"/>
                </a:cubicBezTo>
                <a:cubicBezTo>
                  <a:pt x="4438061" y="1260028"/>
                  <a:pt x="4171347" y="1266570"/>
                  <a:pt x="4050457" y="1282535"/>
                </a:cubicBezTo>
                <a:cubicBezTo>
                  <a:pt x="3929567" y="1298500"/>
                  <a:pt x="3660202" y="1256102"/>
                  <a:pt x="3483791" y="1282535"/>
                </a:cubicBezTo>
                <a:cubicBezTo>
                  <a:pt x="3307380" y="1308968"/>
                  <a:pt x="2893694" y="1296400"/>
                  <a:pt x="2736273" y="1282535"/>
                </a:cubicBezTo>
                <a:cubicBezTo>
                  <a:pt x="2491764" y="1387428"/>
                  <a:pt x="2296368" y="1380707"/>
                  <a:pt x="2081546" y="1480293"/>
                </a:cubicBezTo>
                <a:cubicBezTo>
                  <a:pt x="1866724" y="1579879"/>
                  <a:pt x="1602490" y="1620386"/>
                  <a:pt x="1400096" y="1686123"/>
                </a:cubicBezTo>
                <a:cubicBezTo>
                  <a:pt x="1317199" y="1601799"/>
                  <a:pt x="1188283" y="1382700"/>
                  <a:pt x="1094509" y="1282535"/>
                </a:cubicBezTo>
                <a:cubicBezTo>
                  <a:pt x="1005317" y="1277163"/>
                  <a:pt x="819278" y="1295979"/>
                  <a:pt x="671749" y="1282535"/>
                </a:cubicBezTo>
                <a:cubicBezTo>
                  <a:pt x="524220" y="1269091"/>
                  <a:pt x="359899" y="1290590"/>
                  <a:pt x="213760" y="1282535"/>
                </a:cubicBezTo>
                <a:cubicBezTo>
                  <a:pt x="117388" y="1264193"/>
                  <a:pt x="2923" y="1203330"/>
                  <a:pt x="0" y="1068775"/>
                </a:cubicBezTo>
                <a:lnTo>
                  <a:pt x="0" y="1068779"/>
                </a:lnTo>
                <a:cubicBezTo>
                  <a:pt x="7430" y="931876"/>
                  <a:pt x="-1585" y="825694"/>
                  <a:pt x="0" y="748145"/>
                </a:cubicBezTo>
                <a:lnTo>
                  <a:pt x="0" y="748145"/>
                </a:lnTo>
                <a:cubicBezTo>
                  <a:pt x="-17348" y="506230"/>
                  <a:pt x="11810" y="438239"/>
                  <a:pt x="0" y="213760"/>
                </a:cubicBezTo>
                <a:close/>
              </a:path>
              <a:path w="6567054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15866" y="1321"/>
                  <a:pt x="546448" y="13686"/>
                  <a:pt x="671749" y="0"/>
                </a:cubicBezTo>
                <a:cubicBezTo>
                  <a:pt x="797050" y="-13686"/>
                  <a:pt x="884878" y="-10210"/>
                  <a:pt x="1094509" y="0"/>
                </a:cubicBezTo>
                <a:lnTo>
                  <a:pt x="1094509" y="0"/>
                </a:lnTo>
                <a:cubicBezTo>
                  <a:pt x="1238663" y="17631"/>
                  <a:pt x="1395138" y="7468"/>
                  <a:pt x="1608928" y="0"/>
                </a:cubicBezTo>
                <a:cubicBezTo>
                  <a:pt x="1822718" y="-7468"/>
                  <a:pt x="2030389" y="-14017"/>
                  <a:pt x="2189018" y="0"/>
                </a:cubicBezTo>
                <a:cubicBezTo>
                  <a:pt x="2347647" y="14017"/>
                  <a:pt x="2466807" y="-18004"/>
                  <a:pt x="2736273" y="0"/>
                </a:cubicBezTo>
                <a:cubicBezTo>
                  <a:pt x="2907356" y="-25298"/>
                  <a:pt x="3152735" y="-3081"/>
                  <a:pt x="3411450" y="0"/>
                </a:cubicBezTo>
                <a:cubicBezTo>
                  <a:pt x="3670165" y="3081"/>
                  <a:pt x="3799803" y="-9600"/>
                  <a:pt x="3941947" y="0"/>
                </a:cubicBezTo>
                <a:cubicBezTo>
                  <a:pt x="4084091" y="9600"/>
                  <a:pt x="4336936" y="-2056"/>
                  <a:pt x="4472443" y="0"/>
                </a:cubicBezTo>
                <a:cubicBezTo>
                  <a:pt x="4607950" y="2056"/>
                  <a:pt x="4789639" y="28306"/>
                  <a:pt x="5075280" y="0"/>
                </a:cubicBezTo>
                <a:cubicBezTo>
                  <a:pt x="5360921" y="-28306"/>
                  <a:pt x="5495363" y="16910"/>
                  <a:pt x="5714287" y="0"/>
                </a:cubicBezTo>
                <a:cubicBezTo>
                  <a:pt x="5933211" y="-16910"/>
                  <a:pt x="6094508" y="-20016"/>
                  <a:pt x="6353294" y="0"/>
                </a:cubicBezTo>
                <a:cubicBezTo>
                  <a:pt x="6465921" y="-1389"/>
                  <a:pt x="6573729" y="87417"/>
                  <a:pt x="6567054" y="213760"/>
                </a:cubicBezTo>
                <a:cubicBezTo>
                  <a:pt x="6565988" y="378043"/>
                  <a:pt x="6580568" y="635489"/>
                  <a:pt x="6567054" y="748145"/>
                </a:cubicBezTo>
                <a:lnTo>
                  <a:pt x="6567054" y="748145"/>
                </a:lnTo>
                <a:cubicBezTo>
                  <a:pt x="6575793" y="893004"/>
                  <a:pt x="6576012" y="910389"/>
                  <a:pt x="6567054" y="1068779"/>
                </a:cubicBezTo>
                <a:lnTo>
                  <a:pt x="6567054" y="1068775"/>
                </a:lnTo>
                <a:cubicBezTo>
                  <a:pt x="6560815" y="1168063"/>
                  <a:pt x="6492457" y="1278247"/>
                  <a:pt x="6353294" y="1282535"/>
                </a:cubicBezTo>
                <a:cubicBezTo>
                  <a:pt x="6241378" y="1286356"/>
                  <a:pt x="5969542" y="1288746"/>
                  <a:pt x="5858968" y="1282535"/>
                </a:cubicBezTo>
                <a:cubicBezTo>
                  <a:pt x="5748394" y="1276324"/>
                  <a:pt x="5374491" y="1285986"/>
                  <a:pt x="5183791" y="1282535"/>
                </a:cubicBezTo>
                <a:cubicBezTo>
                  <a:pt x="4993091" y="1279084"/>
                  <a:pt x="4772935" y="1305415"/>
                  <a:pt x="4580954" y="1282535"/>
                </a:cubicBezTo>
                <a:cubicBezTo>
                  <a:pt x="4388973" y="1259655"/>
                  <a:pt x="4225751" y="1288723"/>
                  <a:pt x="4050457" y="1282535"/>
                </a:cubicBezTo>
                <a:cubicBezTo>
                  <a:pt x="3875163" y="1276347"/>
                  <a:pt x="3639487" y="1270397"/>
                  <a:pt x="3447620" y="1282535"/>
                </a:cubicBezTo>
                <a:cubicBezTo>
                  <a:pt x="3255753" y="1294673"/>
                  <a:pt x="2889135" y="1257298"/>
                  <a:pt x="2736273" y="1282535"/>
                </a:cubicBezTo>
                <a:cubicBezTo>
                  <a:pt x="2461441" y="1337205"/>
                  <a:pt x="2253133" y="1420059"/>
                  <a:pt x="2108270" y="1472221"/>
                </a:cubicBezTo>
                <a:cubicBezTo>
                  <a:pt x="1963408" y="1524383"/>
                  <a:pt x="1551700" y="1646479"/>
                  <a:pt x="1400096" y="1686123"/>
                </a:cubicBezTo>
                <a:cubicBezTo>
                  <a:pt x="1322291" y="1576255"/>
                  <a:pt x="1152549" y="1383586"/>
                  <a:pt x="1094509" y="1282535"/>
                </a:cubicBezTo>
                <a:cubicBezTo>
                  <a:pt x="958933" y="1300818"/>
                  <a:pt x="784238" y="1290879"/>
                  <a:pt x="662942" y="1282535"/>
                </a:cubicBezTo>
                <a:cubicBezTo>
                  <a:pt x="541646" y="1274191"/>
                  <a:pt x="416793" y="1282307"/>
                  <a:pt x="213760" y="1282535"/>
                </a:cubicBezTo>
                <a:cubicBezTo>
                  <a:pt x="106917" y="1263068"/>
                  <a:pt x="-10397" y="1182845"/>
                  <a:pt x="0" y="1068775"/>
                </a:cubicBezTo>
                <a:lnTo>
                  <a:pt x="0" y="1068779"/>
                </a:lnTo>
                <a:cubicBezTo>
                  <a:pt x="15670" y="966657"/>
                  <a:pt x="6829" y="881831"/>
                  <a:pt x="0" y="748145"/>
                </a:cubicBezTo>
                <a:lnTo>
                  <a:pt x="0" y="748145"/>
                </a:lnTo>
                <a:cubicBezTo>
                  <a:pt x="-24608" y="542442"/>
                  <a:pt x="-4856" y="464886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dad doesn’t have a mustache.</a:t>
            </a:r>
          </a:p>
        </p:txBody>
      </p:sp>
    </p:spTree>
    <p:extLst>
      <p:ext uri="{BB962C8B-B14F-4D97-AF65-F5344CB8AC3E}">
        <p14:creationId xmlns:p14="http://schemas.microsoft.com/office/powerpoint/2010/main" val="35019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709829" y="4623321"/>
            <a:ext cx="1562100" cy="15621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FC41A69-AE94-9B28-4353-6EBE14239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300" y="2409750"/>
            <a:ext cx="3327400" cy="32385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702432" y="821570"/>
            <a:ext cx="5053958" cy="1282535"/>
          </a:xfrm>
          <a:custGeom>
            <a:avLst/>
            <a:gdLst>
              <a:gd name="connsiteX0" fmla="*/ 0 w 5053958"/>
              <a:gd name="connsiteY0" fmla="*/ 213760 h 1282535"/>
              <a:gd name="connsiteX1" fmla="*/ 213760 w 5053958"/>
              <a:gd name="connsiteY1" fmla="*/ 0 h 1282535"/>
              <a:gd name="connsiteX2" fmla="*/ 842326 w 5053958"/>
              <a:gd name="connsiteY2" fmla="*/ 0 h 1282535"/>
              <a:gd name="connsiteX3" fmla="*/ 842326 w 5053958"/>
              <a:gd name="connsiteY3" fmla="*/ 0 h 1282535"/>
              <a:gd name="connsiteX4" fmla="*/ 1448801 w 5053958"/>
              <a:gd name="connsiteY4" fmla="*/ 0 h 1282535"/>
              <a:gd name="connsiteX5" fmla="*/ 2105816 w 5053958"/>
              <a:gd name="connsiteY5" fmla="*/ 0 h 1282535"/>
              <a:gd name="connsiteX6" fmla="*/ 2844099 w 5053958"/>
              <a:gd name="connsiteY6" fmla="*/ 0 h 1282535"/>
              <a:gd name="connsiteX7" fmla="*/ 3473007 w 5053958"/>
              <a:gd name="connsiteY7" fmla="*/ 0 h 1282535"/>
              <a:gd name="connsiteX8" fmla="*/ 4074571 w 5053958"/>
              <a:gd name="connsiteY8" fmla="*/ 0 h 1282535"/>
              <a:gd name="connsiteX9" fmla="*/ 4840198 w 5053958"/>
              <a:gd name="connsiteY9" fmla="*/ 0 h 1282535"/>
              <a:gd name="connsiteX10" fmla="*/ 5053958 w 5053958"/>
              <a:gd name="connsiteY10" fmla="*/ 213760 h 1282535"/>
              <a:gd name="connsiteX11" fmla="*/ 5053958 w 5053958"/>
              <a:gd name="connsiteY11" fmla="*/ 748145 h 1282535"/>
              <a:gd name="connsiteX12" fmla="*/ 5053958 w 5053958"/>
              <a:gd name="connsiteY12" fmla="*/ 748145 h 1282535"/>
              <a:gd name="connsiteX13" fmla="*/ 5053958 w 5053958"/>
              <a:gd name="connsiteY13" fmla="*/ 1068779 h 1282535"/>
              <a:gd name="connsiteX14" fmla="*/ 5053958 w 5053958"/>
              <a:gd name="connsiteY14" fmla="*/ 1068775 h 1282535"/>
              <a:gd name="connsiteX15" fmla="*/ 4840198 w 5053958"/>
              <a:gd name="connsiteY15" fmla="*/ 1282535 h 1282535"/>
              <a:gd name="connsiteX16" fmla="*/ 4129259 w 5053958"/>
              <a:gd name="connsiteY16" fmla="*/ 1282535 h 1282535"/>
              <a:gd name="connsiteX17" fmla="*/ 3445663 w 5053958"/>
              <a:gd name="connsiteY17" fmla="*/ 1282535 h 1282535"/>
              <a:gd name="connsiteX18" fmla="*/ 2789412 w 5053958"/>
              <a:gd name="connsiteY18" fmla="*/ 1282535 h 1282535"/>
              <a:gd name="connsiteX19" fmla="*/ 2105816 w 5053958"/>
              <a:gd name="connsiteY19" fmla="*/ 1282535 h 1282535"/>
              <a:gd name="connsiteX20" fmla="*/ 1591660 w 5053958"/>
              <a:gd name="connsiteY20" fmla="*/ 1484329 h 1282535"/>
              <a:gd name="connsiteX21" fmla="*/ 1077504 w 5053958"/>
              <a:gd name="connsiteY21" fmla="*/ 1686123 h 1282535"/>
              <a:gd name="connsiteX22" fmla="*/ 842326 w 5053958"/>
              <a:gd name="connsiteY22" fmla="*/ 1282535 h 1282535"/>
              <a:gd name="connsiteX23" fmla="*/ 213760 w 5053958"/>
              <a:gd name="connsiteY23" fmla="*/ 1282535 h 1282535"/>
              <a:gd name="connsiteX24" fmla="*/ 0 w 5053958"/>
              <a:gd name="connsiteY24" fmla="*/ 1068775 h 1282535"/>
              <a:gd name="connsiteX25" fmla="*/ 0 w 5053958"/>
              <a:gd name="connsiteY25" fmla="*/ 1068779 h 1282535"/>
              <a:gd name="connsiteX26" fmla="*/ 0 w 5053958"/>
              <a:gd name="connsiteY26" fmla="*/ 748145 h 1282535"/>
              <a:gd name="connsiteX27" fmla="*/ 0 w 5053958"/>
              <a:gd name="connsiteY27" fmla="*/ 748145 h 1282535"/>
              <a:gd name="connsiteX28" fmla="*/ 0 w 5053958"/>
              <a:gd name="connsiteY28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53958" h="1282535" fill="none" extrusionOk="0">
                <a:moveTo>
                  <a:pt x="0" y="213760"/>
                </a:moveTo>
                <a:cubicBezTo>
                  <a:pt x="20378" y="112492"/>
                  <a:pt x="76197" y="-6681"/>
                  <a:pt x="213760" y="0"/>
                </a:cubicBezTo>
                <a:cubicBezTo>
                  <a:pt x="386844" y="-3076"/>
                  <a:pt x="713166" y="-24292"/>
                  <a:pt x="842326" y="0"/>
                </a:cubicBezTo>
                <a:lnTo>
                  <a:pt x="842326" y="0"/>
                </a:lnTo>
                <a:cubicBezTo>
                  <a:pt x="1084672" y="12003"/>
                  <a:pt x="1179005" y="-4574"/>
                  <a:pt x="1448801" y="0"/>
                </a:cubicBezTo>
                <a:cubicBezTo>
                  <a:pt x="1718597" y="4574"/>
                  <a:pt x="1881487" y="-27669"/>
                  <a:pt x="2105816" y="0"/>
                </a:cubicBezTo>
                <a:cubicBezTo>
                  <a:pt x="2287041" y="19152"/>
                  <a:pt x="2515956" y="19979"/>
                  <a:pt x="2844099" y="0"/>
                </a:cubicBezTo>
                <a:cubicBezTo>
                  <a:pt x="3172242" y="-19979"/>
                  <a:pt x="3213054" y="31163"/>
                  <a:pt x="3473007" y="0"/>
                </a:cubicBezTo>
                <a:cubicBezTo>
                  <a:pt x="3732960" y="-31163"/>
                  <a:pt x="3809799" y="-5922"/>
                  <a:pt x="4074571" y="0"/>
                </a:cubicBezTo>
                <a:cubicBezTo>
                  <a:pt x="4339343" y="5922"/>
                  <a:pt x="4463103" y="-399"/>
                  <a:pt x="4840198" y="0"/>
                </a:cubicBezTo>
                <a:cubicBezTo>
                  <a:pt x="4966375" y="19850"/>
                  <a:pt x="5071089" y="112651"/>
                  <a:pt x="5053958" y="213760"/>
                </a:cubicBezTo>
                <a:cubicBezTo>
                  <a:pt x="5066635" y="381475"/>
                  <a:pt x="5028636" y="500283"/>
                  <a:pt x="5053958" y="748145"/>
                </a:cubicBezTo>
                <a:lnTo>
                  <a:pt x="5053958" y="748145"/>
                </a:lnTo>
                <a:cubicBezTo>
                  <a:pt x="5060343" y="857672"/>
                  <a:pt x="5064169" y="947011"/>
                  <a:pt x="5053958" y="1068779"/>
                </a:cubicBezTo>
                <a:lnTo>
                  <a:pt x="5053958" y="1068775"/>
                </a:lnTo>
                <a:cubicBezTo>
                  <a:pt x="5037065" y="1194682"/>
                  <a:pt x="4958557" y="1287082"/>
                  <a:pt x="4840198" y="1282535"/>
                </a:cubicBezTo>
                <a:cubicBezTo>
                  <a:pt x="4600262" y="1253685"/>
                  <a:pt x="4458832" y="1261605"/>
                  <a:pt x="4129259" y="1282535"/>
                </a:cubicBezTo>
                <a:cubicBezTo>
                  <a:pt x="3799686" y="1303465"/>
                  <a:pt x="3596455" y="1289585"/>
                  <a:pt x="3445663" y="1282535"/>
                </a:cubicBezTo>
                <a:cubicBezTo>
                  <a:pt x="3294871" y="1275485"/>
                  <a:pt x="3011124" y="1265903"/>
                  <a:pt x="2789412" y="1282535"/>
                </a:cubicBezTo>
                <a:cubicBezTo>
                  <a:pt x="2567700" y="1299167"/>
                  <a:pt x="2341627" y="1269643"/>
                  <a:pt x="2105816" y="1282535"/>
                </a:cubicBezTo>
                <a:cubicBezTo>
                  <a:pt x="1874030" y="1348358"/>
                  <a:pt x="1736251" y="1412847"/>
                  <a:pt x="1591660" y="1484329"/>
                </a:cubicBezTo>
                <a:cubicBezTo>
                  <a:pt x="1447069" y="1555811"/>
                  <a:pt x="1254935" y="1614501"/>
                  <a:pt x="1077504" y="1686123"/>
                </a:cubicBezTo>
                <a:cubicBezTo>
                  <a:pt x="1011077" y="1531652"/>
                  <a:pt x="912694" y="1361696"/>
                  <a:pt x="842326" y="1282535"/>
                </a:cubicBezTo>
                <a:cubicBezTo>
                  <a:pt x="586079" y="1276775"/>
                  <a:pt x="412521" y="1299497"/>
                  <a:pt x="213760" y="1282535"/>
                </a:cubicBezTo>
                <a:cubicBezTo>
                  <a:pt x="111541" y="1295287"/>
                  <a:pt x="-8906" y="1189321"/>
                  <a:pt x="0" y="1068775"/>
                </a:cubicBezTo>
                <a:lnTo>
                  <a:pt x="0" y="1068779"/>
                </a:lnTo>
                <a:cubicBezTo>
                  <a:pt x="-4202" y="988342"/>
                  <a:pt x="7706" y="895420"/>
                  <a:pt x="0" y="748145"/>
                </a:cubicBezTo>
                <a:lnTo>
                  <a:pt x="0" y="748145"/>
                </a:lnTo>
                <a:cubicBezTo>
                  <a:pt x="-16394" y="632573"/>
                  <a:pt x="2023" y="406920"/>
                  <a:pt x="0" y="213760"/>
                </a:cubicBezTo>
                <a:close/>
              </a:path>
              <a:path w="5053958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502391" y="-14527"/>
                  <a:pt x="528493" y="31029"/>
                  <a:pt x="842326" y="0"/>
                </a:cubicBezTo>
                <a:lnTo>
                  <a:pt x="842326" y="0"/>
                </a:lnTo>
                <a:cubicBezTo>
                  <a:pt x="1080517" y="-15048"/>
                  <a:pt x="1296796" y="10166"/>
                  <a:pt x="1461436" y="0"/>
                </a:cubicBezTo>
                <a:cubicBezTo>
                  <a:pt x="1626076" y="-10166"/>
                  <a:pt x="1878001" y="-21290"/>
                  <a:pt x="2105816" y="0"/>
                </a:cubicBezTo>
                <a:cubicBezTo>
                  <a:pt x="2322327" y="4697"/>
                  <a:pt x="2589800" y="-22539"/>
                  <a:pt x="2844099" y="0"/>
                </a:cubicBezTo>
                <a:cubicBezTo>
                  <a:pt x="3098398" y="22539"/>
                  <a:pt x="3244217" y="15654"/>
                  <a:pt x="3527695" y="0"/>
                </a:cubicBezTo>
                <a:cubicBezTo>
                  <a:pt x="3811173" y="-15654"/>
                  <a:pt x="4053973" y="1147"/>
                  <a:pt x="4211290" y="0"/>
                </a:cubicBezTo>
                <a:cubicBezTo>
                  <a:pt x="4368607" y="-1147"/>
                  <a:pt x="4671255" y="-1761"/>
                  <a:pt x="4840198" y="0"/>
                </a:cubicBezTo>
                <a:cubicBezTo>
                  <a:pt x="4961566" y="22922"/>
                  <a:pt x="5041925" y="95016"/>
                  <a:pt x="5053958" y="213760"/>
                </a:cubicBezTo>
                <a:cubicBezTo>
                  <a:pt x="5069021" y="454821"/>
                  <a:pt x="5046632" y="547418"/>
                  <a:pt x="5053958" y="748145"/>
                </a:cubicBezTo>
                <a:lnTo>
                  <a:pt x="5053958" y="748145"/>
                </a:lnTo>
                <a:cubicBezTo>
                  <a:pt x="5069958" y="828387"/>
                  <a:pt x="5063489" y="922909"/>
                  <a:pt x="5053958" y="1068779"/>
                </a:cubicBezTo>
                <a:lnTo>
                  <a:pt x="5053958" y="1068775"/>
                </a:lnTo>
                <a:cubicBezTo>
                  <a:pt x="5060633" y="1178544"/>
                  <a:pt x="4943369" y="1276781"/>
                  <a:pt x="4840198" y="1282535"/>
                </a:cubicBezTo>
                <a:cubicBezTo>
                  <a:pt x="4579854" y="1272873"/>
                  <a:pt x="4464488" y="1249503"/>
                  <a:pt x="4156603" y="1282535"/>
                </a:cubicBezTo>
                <a:cubicBezTo>
                  <a:pt x="3848719" y="1315567"/>
                  <a:pt x="3662606" y="1263562"/>
                  <a:pt x="3418319" y="1282535"/>
                </a:cubicBezTo>
                <a:cubicBezTo>
                  <a:pt x="3174032" y="1301508"/>
                  <a:pt x="2898752" y="1302360"/>
                  <a:pt x="2734724" y="1282535"/>
                </a:cubicBezTo>
                <a:cubicBezTo>
                  <a:pt x="2570697" y="1262710"/>
                  <a:pt x="2240398" y="1296851"/>
                  <a:pt x="2105816" y="1282535"/>
                </a:cubicBezTo>
                <a:cubicBezTo>
                  <a:pt x="1957287" y="1350355"/>
                  <a:pt x="1771467" y="1413982"/>
                  <a:pt x="1612226" y="1476257"/>
                </a:cubicBezTo>
                <a:cubicBezTo>
                  <a:pt x="1452985" y="1538532"/>
                  <a:pt x="1235084" y="1650208"/>
                  <a:pt x="1077504" y="1686123"/>
                </a:cubicBezTo>
                <a:cubicBezTo>
                  <a:pt x="1022827" y="1574591"/>
                  <a:pt x="898881" y="1374377"/>
                  <a:pt x="842326" y="1282535"/>
                </a:cubicBezTo>
                <a:cubicBezTo>
                  <a:pt x="547831" y="1277755"/>
                  <a:pt x="511774" y="1254176"/>
                  <a:pt x="213760" y="1282535"/>
                </a:cubicBezTo>
                <a:cubicBezTo>
                  <a:pt x="102871" y="1260491"/>
                  <a:pt x="10883" y="1198598"/>
                  <a:pt x="0" y="1068775"/>
                </a:cubicBezTo>
                <a:lnTo>
                  <a:pt x="0" y="1068779"/>
                </a:lnTo>
                <a:cubicBezTo>
                  <a:pt x="-3424" y="989534"/>
                  <a:pt x="-4637" y="895088"/>
                  <a:pt x="0" y="748145"/>
                </a:cubicBezTo>
                <a:lnTo>
                  <a:pt x="0" y="748145"/>
                </a:lnTo>
                <a:cubicBezTo>
                  <a:pt x="-11399" y="535756"/>
                  <a:pt x="25192" y="474665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Nick has big eyes.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B52A2-42A6-1865-AD9E-DA48695AADB8}"/>
              </a:ext>
            </a:extLst>
          </p:cNvPr>
          <p:cNvSpPr txBox="1"/>
          <p:nvPr/>
        </p:nvSpPr>
        <p:spPr>
          <a:xfrm>
            <a:off x="3534343" y="5063475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Nick</a:t>
            </a:r>
          </a:p>
        </p:txBody>
      </p:sp>
    </p:spTree>
    <p:extLst>
      <p:ext uri="{BB962C8B-B14F-4D97-AF65-F5344CB8AC3E}">
        <p14:creationId xmlns:p14="http://schemas.microsoft.com/office/powerpoint/2010/main" val="15099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648868" y="3409826"/>
            <a:ext cx="1562100" cy="15621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353299" y="821570"/>
            <a:ext cx="5712031" cy="1282535"/>
          </a:xfrm>
          <a:custGeom>
            <a:avLst/>
            <a:gdLst>
              <a:gd name="connsiteX0" fmla="*/ 0 w 5712031"/>
              <a:gd name="connsiteY0" fmla="*/ 213760 h 1282535"/>
              <a:gd name="connsiteX1" fmla="*/ 213760 w 5712031"/>
              <a:gd name="connsiteY1" fmla="*/ 0 h 1282535"/>
              <a:gd name="connsiteX2" fmla="*/ 590265 w 5712031"/>
              <a:gd name="connsiteY2" fmla="*/ 0 h 1282535"/>
              <a:gd name="connsiteX3" fmla="*/ 952005 w 5712031"/>
              <a:gd name="connsiteY3" fmla="*/ 0 h 1282535"/>
              <a:gd name="connsiteX4" fmla="*/ 952005 w 5712031"/>
              <a:gd name="connsiteY4" fmla="*/ 0 h 1282535"/>
              <a:gd name="connsiteX5" fmla="*/ 1385167 w 5712031"/>
              <a:gd name="connsiteY5" fmla="*/ 0 h 1282535"/>
              <a:gd name="connsiteX6" fmla="*/ 1875450 w 5712031"/>
              <a:gd name="connsiteY6" fmla="*/ 0 h 1282535"/>
              <a:gd name="connsiteX7" fmla="*/ 2380013 w 5712031"/>
              <a:gd name="connsiteY7" fmla="*/ 0 h 1282535"/>
              <a:gd name="connsiteX8" fmla="*/ 2910117 w 5712031"/>
              <a:gd name="connsiteY8" fmla="*/ 0 h 1282535"/>
              <a:gd name="connsiteX9" fmla="*/ 3533768 w 5712031"/>
              <a:gd name="connsiteY9" fmla="*/ 0 h 1282535"/>
              <a:gd name="connsiteX10" fmla="*/ 4219785 w 5712031"/>
              <a:gd name="connsiteY10" fmla="*/ 0 h 1282535"/>
              <a:gd name="connsiteX11" fmla="*/ 4874619 w 5712031"/>
              <a:gd name="connsiteY11" fmla="*/ 0 h 1282535"/>
              <a:gd name="connsiteX12" fmla="*/ 5498271 w 5712031"/>
              <a:gd name="connsiteY12" fmla="*/ 0 h 1282535"/>
              <a:gd name="connsiteX13" fmla="*/ 5712031 w 5712031"/>
              <a:gd name="connsiteY13" fmla="*/ 213760 h 1282535"/>
              <a:gd name="connsiteX14" fmla="*/ 5712031 w 5712031"/>
              <a:gd name="connsiteY14" fmla="*/ 748145 h 1282535"/>
              <a:gd name="connsiteX15" fmla="*/ 5712031 w 5712031"/>
              <a:gd name="connsiteY15" fmla="*/ 748145 h 1282535"/>
              <a:gd name="connsiteX16" fmla="*/ 5712031 w 5712031"/>
              <a:gd name="connsiteY16" fmla="*/ 1068779 h 1282535"/>
              <a:gd name="connsiteX17" fmla="*/ 5712031 w 5712031"/>
              <a:gd name="connsiteY17" fmla="*/ 1068775 h 1282535"/>
              <a:gd name="connsiteX18" fmla="*/ 5498271 w 5712031"/>
              <a:gd name="connsiteY18" fmla="*/ 1282535 h 1282535"/>
              <a:gd name="connsiteX19" fmla="*/ 4812254 w 5712031"/>
              <a:gd name="connsiteY19" fmla="*/ 1282535 h 1282535"/>
              <a:gd name="connsiteX20" fmla="*/ 4157420 w 5712031"/>
              <a:gd name="connsiteY20" fmla="*/ 1282535 h 1282535"/>
              <a:gd name="connsiteX21" fmla="*/ 3596134 w 5712031"/>
              <a:gd name="connsiteY21" fmla="*/ 1282535 h 1282535"/>
              <a:gd name="connsiteX22" fmla="*/ 2380013 w 5712031"/>
              <a:gd name="connsiteY22" fmla="*/ 1282535 h 1282535"/>
              <a:gd name="connsiteX23" fmla="*/ 1798909 w 5712031"/>
              <a:gd name="connsiteY23" fmla="*/ 1484329 h 1282535"/>
              <a:gd name="connsiteX24" fmla="*/ 1217805 w 5712031"/>
              <a:gd name="connsiteY24" fmla="*/ 1686123 h 1282535"/>
              <a:gd name="connsiteX25" fmla="*/ 952005 w 5712031"/>
              <a:gd name="connsiteY25" fmla="*/ 1282535 h 1282535"/>
              <a:gd name="connsiteX26" fmla="*/ 597647 w 5712031"/>
              <a:gd name="connsiteY26" fmla="*/ 1282535 h 1282535"/>
              <a:gd name="connsiteX27" fmla="*/ 213760 w 5712031"/>
              <a:gd name="connsiteY27" fmla="*/ 1282535 h 1282535"/>
              <a:gd name="connsiteX28" fmla="*/ 0 w 5712031"/>
              <a:gd name="connsiteY28" fmla="*/ 1068775 h 1282535"/>
              <a:gd name="connsiteX29" fmla="*/ 0 w 5712031"/>
              <a:gd name="connsiteY29" fmla="*/ 1068779 h 1282535"/>
              <a:gd name="connsiteX30" fmla="*/ 0 w 5712031"/>
              <a:gd name="connsiteY30" fmla="*/ 748145 h 1282535"/>
              <a:gd name="connsiteX31" fmla="*/ 0 w 5712031"/>
              <a:gd name="connsiteY31" fmla="*/ 748145 h 1282535"/>
              <a:gd name="connsiteX32" fmla="*/ 0 w 5712031"/>
              <a:gd name="connsiteY32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12031" h="1282535" fill="none" extrusionOk="0">
                <a:moveTo>
                  <a:pt x="0" y="213760"/>
                </a:moveTo>
                <a:cubicBezTo>
                  <a:pt x="3729" y="105807"/>
                  <a:pt x="115883" y="-4005"/>
                  <a:pt x="213760" y="0"/>
                </a:cubicBezTo>
                <a:cubicBezTo>
                  <a:pt x="301967" y="786"/>
                  <a:pt x="404906" y="-18810"/>
                  <a:pt x="590265" y="0"/>
                </a:cubicBezTo>
                <a:cubicBezTo>
                  <a:pt x="775624" y="18810"/>
                  <a:pt x="863432" y="6112"/>
                  <a:pt x="952005" y="0"/>
                </a:cubicBezTo>
                <a:lnTo>
                  <a:pt x="952005" y="0"/>
                </a:lnTo>
                <a:cubicBezTo>
                  <a:pt x="1108285" y="21093"/>
                  <a:pt x="1280744" y="1995"/>
                  <a:pt x="1385167" y="0"/>
                </a:cubicBezTo>
                <a:cubicBezTo>
                  <a:pt x="1489590" y="-1995"/>
                  <a:pt x="1757481" y="16530"/>
                  <a:pt x="1875450" y="0"/>
                </a:cubicBezTo>
                <a:cubicBezTo>
                  <a:pt x="1993419" y="-16530"/>
                  <a:pt x="2144038" y="-23902"/>
                  <a:pt x="2380013" y="0"/>
                </a:cubicBezTo>
                <a:cubicBezTo>
                  <a:pt x="2508077" y="-7444"/>
                  <a:pt x="2713423" y="-8313"/>
                  <a:pt x="2910117" y="0"/>
                </a:cubicBezTo>
                <a:cubicBezTo>
                  <a:pt x="3106811" y="8313"/>
                  <a:pt x="3240185" y="-3562"/>
                  <a:pt x="3533768" y="0"/>
                </a:cubicBezTo>
                <a:cubicBezTo>
                  <a:pt x="3827351" y="3562"/>
                  <a:pt x="4002290" y="-11667"/>
                  <a:pt x="4219785" y="0"/>
                </a:cubicBezTo>
                <a:cubicBezTo>
                  <a:pt x="4437280" y="11667"/>
                  <a:pt x="4555530" y="-4120"/>
                  <a:pt x="4874619" y="0"/>
                </a:cubicBezTo>
                <a:cubicBezTo>
                  <a:pt x="5193708" y="4120"/>
                  <a:pt x="5235934" y="1960"/>
                  <a:pt x="5498271" y="0"/>
                </a:cubicBezTo>
                <a:cubicBezTo>
                  <a:pt x="5639133" y="3910"/>
                  <a:pt x="5704996" y="98278"/>
                  <a:pt x="5712031" y="213760"/>
                </a:cubicBezTo>
                <a:cubicBezTo>
                  <a:pt x="5728287" y="437281"/>
                  <a:pt x="5719814" y="555874"/>
                  <a:pt x="5712031" y="748145"/>
                </a:cubicBezTo>
                <a:lnTo>
                  <a:pt x="5712031" y="748145"/>
                </a:lnTo>
                <a:cubicBezTo>
                  <a:pt x="5720809" y="817285"/>
                  <a:pt x="5720933" y="926999"/>
                  <a:pt x="5712031" y="1068779"/>
                </a:cubicBezTo>
                <a:lnTo>
                  <a:pt x="5712031" y="1068775"/>
                </a:lnTo>
                <a:cubicBezTo>
                  <a:pt x="5728863" y="1173585"/>
                  <a:pt x="5623026" y="1282015"/>
                  <a:pt x="5498271" y="1282535"/>
                </a:cubicBezTo>
                <a:cubicBezTo>
                  <a:pt x="5334890" y="1285274"/>
                  <a:pt x="5129555" y="1257053"/>
                  <a:pt x="4812254" y="1282535"/>
                </a:cubicBezTo>
                <a:cubicBezTo>
                  <a:pt x="4494953" y="1308017"/>
                  <a:pt x="4450284" y="1276462"/>
                  <a:pt x="4157420" y="1282535"/>
                </a:cubicBezTo>
                <a:cubicBezTo>
                  <a:pt x="3864556" y="1288608"/>
                  <a:pt x="3822663" y="1262174"/>
                  <a:pt x="3596134" y="1282535"/>
                </a:cubicBezTo>
                <a:cubicBezTo>
                  <a:pt x="3369605" y="1302896"/>
                  <a:pt x="2963643" y="1308146"/>
                  <a:pt x="2380013" y="1282535"/>
                </a:cubicBezTo>
                <a:cubicBezTo>
                  <a:pt x="2161978" y="1373253"/>
                  <a:pt x="2040502" y="1391248"/>
                  <a:pt x="1798909" y="1484329"/>
                </a:cubicBezTo>
                <a:cubicBezTo>
                  <a:pt x="1557316" y="1577410"/>
                  <a:pt x="1466597" y="1632195"/>
                  <a:pt x="1217805" y="1686123"/>
                </a:cubicBezTo>
                <a:cubicBezTo>
                  <a:pt x="1077289" y="1507737"/>
                  <a:pt x="1040573" y="1430167"/>
                  <a:pt x="952005" y="1282535"/>
                </a:cubicBezTo>
                <a:cubicBezTo>
                  <a:pt x="813117" y="1265534"/>
                  <a:pt x="721344" y="1292105"/>
                  <a:pt x="597647" y="1282535"/>
                </a:cubicBezTo>
                <a:cubicBezTo>
                  <a:pt x="473950" y="1272965"/>
                  <a:pt x="343571" y="1271040"/>
                  <a:pt x="213760" y="1282535"/>
                </a:cubicBezTo>
                <a:cubicBezTo>
                  <a:pt x="98962" y="1287533"/>
                  <a:pt x="25755" y="1188049"/>
                  <a:pt x="0" y="1068775"/>
                </a:cubicBezTo>
                <a:lnTo>
                  <a:pt x="0" y="1068779"/>
                </a:lnTo>
                <a:cubicBezTo>
                  <a:pt x="-9585" y="915705"/>
                  <a:pt x="1250" y="877311"/>
                  <a:pt x="0" y="748145"/>
                </a:cubicBezTo>
                <a:lnTo>
                  <a:pt x="0" y="748145"/>
                </a:lnTo>
                <a:cubicBezTo>
                  <a:pt x="25651" y="557555"/>
                  <a:pt x="-6555" y="337291"/>
                  <a:pt x="0" y="213760"/>
                </a:cubicBezTo>
                <a:close/>
              </a:path>
              <a:path w="5712031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391870" y="-5457"/>
                  <a:pt x="459318" y="14191"/>
                  <a:pt x="597647" y="0"/>
                </a:cubicBezTo>
                <a:cubicBezTo>
                  <a:pt x="735976" y="-14191"/>
                  <a:pt x="776493" y="1024"/>
                  <a:pt x="952005" y="0"/>
                </a:cubicBezTo>
                <a:lnTo>
                  <a:pt x="952005" y="0"/>
                </a:lnTo>
                <a:cubicBezTo>
                  <a:pt x="1126829" y="5875"/>
                  <a:pt x="1301735" y="-10268"/>
                  <a:pt x="1399448" y="0"/>
                </a:cubicBezTo>
                <a:cubicBezTo>
                  <a:pt x="1497161" y="10268"/>
                  <a:pt x="1735926" y="10783"/>
                  <a:pt x="1904010" y="0"/>
                </a:cubicBezTo>
                <a:cubicBezTo>
                  <a:pt x="2072094" y="-10783"/>
                  <a:pt x="2142027" y="15130"/>
                  <a:pt x="2380013" y="0"/>
                </a:cubicBezTo>
                <a:cubicBezTo>
                  <a:pt x="2531176" y="-6793"/>
                  <a:pt x="2823341" y="5045"/>
                  <a:pt x="3066030" y="0"/>
                </a:cubicBezTo>
                <a:cubicBezTo>
                  <a:pt x="3308719" y="-5045"/>
                  <a:pt x="3490418" y="-6912"/>
                  <a:pt x="3627316" y="0"/>
                </a:cubicBezTo>
                <a:cubicBezTo>
                  <a:pt x="3764214" y="6912"/>
                  <a:pt x="3976874" y="2684"/>
                  <a:pt x="4188603" y="0"/>
                </a:cubicBezTo>
                <a:cubicBezTo>
                  <a:pt x="4400332" y="-2684"/>
                  <a:pt x="4503186" y="-7289"/>
                  <a:pt x="4812254" y="0"/>
                </a:cubicBezTo>
                <a:cubicBezTo>
                  <a:pt x="5121322" y="7289"/>
                  <a:pt x="5224757" y="815"/>
                  <a:pt x="5498271" y="0"/>
                </a:cubicBezTo>
                <a:cubicBezTo>
                  <a:pt x="5622880" y="10093"/>
                  <a:pt x="5727394" y="114523"/>
                  <a:pt x="5712031" y="213760"/>
                </a:cubicBezTo>
                <a:cubicBezTo>
                  <a:pt x="5695584" y="480074"/>
                  <a:pt x="5720972" y="560610"/>
                  <a:pt x="5712031" y="748145"/>
                </a:cubicBezTo>
                <a:lnTo>
                  <a:pt x="5712031" y="748145"/>
                </a:lnTo>
                <a:cubicBezTo>
                  <a:pt x="5698002" y="865216"/>
                  <a:pt x="5703028" y="912172"/>
                  <a:pt x="5712031" y="1068779"/>
                </a:cubicBezTo>
                <a:lnTo>
                  <a:pt x="5712031" y="1068775"/>
                </a:lnTo>
                <a:cubicBezTo>
                  <a:pt x="5703736" y="1169923"/>
                  <a:pt x="5616941" y="1274228"/>
                  <a:pt x="5498271" y="1282535"/>
                </a:cubicBezTo>
                <a:cubicBezTo>
                  <a:pt x="5331053" y="1292814"/>
                  <a:pt x="5149280" y="1283509"/>
                  <a:pt x="4843437" y="1282535"/>
                </a:cubicBezTo>
                <a:cubicBezTo>
                  <a:pt x="4537594" y="1281561"/>
                  <a:pt x="4420379" y="1263193"/>
                  <a:pt x="4282150" y="1282535"/>
                </a:cubicBezTo>
                <a:cubicBezTo>
                  <a:pt x="4143921" y="1301877"/>
                  <a:pt x="3921985" y="1308212"/>
                  <a:pt x="3596134" y="1282535"/>
                </a:cubicBezTo>
                <a:cubicBezTo>
                  <a:pt x="3270283" y="1256858"/>
                  <a:pt x="3260055" y="1276935"/>
                  <a:pt x="2972482" y="1282535"/>
                </a:cubicBezTo>
                <a:cubicBezTo>
                  <a:pt x="2684909" y="1288135"/>
                  <a:pt x="2618103" y="1310352"/>
                  <a:pt x="2380013" y="1282535"/>
                </a:cubicBezTo>
                <a:cubicBezTo>
                  <a:pt x="2245766" y="1305934"/>
                  <a:pt x="1989348" y="1400964"/>
                  <a:pt x="1798909" y="1484329"/>
                </a:cubicBezTo>
                <a:cubicBezTo>
                  <a:pt x="1608470" y="1567694"/>
                  <a:pt x="1352725" y="1654078"/>
                  <a:pt x="1217805" y="1686123"/>
                </a:cubicBezTo>
                <a:cubicBezTo>
                  <a:pt x="1138915" y="1552616"/>
                  <a:pt x="1040428" y="1394730"/>
                  <a:pt x="952005" y="1282535"/>
                </a:cubicBezTo>
                <a:cubicBezTo>
                  <a:pt x="817943" y="1275287"/>
                  <a:pt x="686216" y="1288332"/>
                  <a:pt x="575500" y="1282535"/>
                </a:cubicBezTo>
                <a:cubicBezTo>
                  <a:pt x="464784" y="1276738"/>
                  <a:pt x="324084" y="1290048"/>
                  <a:pt x="213760" y="1282535"/>
                </a:cubicBezTo>
                <a:cubicBezTo>
                  <a:pt x="91315" y="1296219"/>
                  <a:pt x="-4904" y="1171388"/>
                  <a:pt x="0" y="1068775"/>
                </a:cubicBezTo>
                <a:lnTo>
                  <a:pt x="0" y="1068779"/>
                </a:lnTo>
                <a:cubicBezTo>
                  <a:pt x="12651" y="979101"/>
                  <a:pt x="-14419" y="813120"/>
                  <a:pt x="0" y="748145"/>
                </a:cubicBezTo>
                <a:lnTo>
                  <a:pt x="0" y="748145"/>
                </a:lnTo>
                <a:cubicBezTo>
                  <a:pt x="13654" y="529802"/>
                  <a:pt x="-17431" y="373712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brother has a small nose.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9D13289-3CA3-0502-0827-C1BFE94B8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300" y="2559750"/>
            <a:ext cx="3325242" cy="3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770788" y="3022602"/>
            <a:ext cx="1562100" cy="15621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353299" y="821570"/>
            <a:ext cx="5403091" cy="1282535"/>
          </a:xfrm>
          <a:custGeom>
            <a:avLst/>
            <a:gdLst>
              <a:gd name="connsiteX0" fmla="*/ 0 w 5403091"/>
              <a:gd name="connsiteY0" fmla="*/ 213760 h 1282535"/>
              <a:gd name="connsiteX1" fmla="*/ 213760 w 5403091"/>
              <a:gd name="connsiteY1" fmla="*/ 0 h 1282535"/>
              <a:gd name="connsiteX2" fmla="*/ 900515 w 5403091"/>
              <a:gd name="connsiteY2" fmla="*/ 0 h 1282535"/>
              <a:gd name="connsiteX3" fmla="*/ 900515 w 5403091"/>
              <a:gd name="connsiteY3" fmla="*/ 0 h 1282535"/>
              <a:gd name="connsiteX4" fmla="*/ 1602917 w 5403091"/>
              <a:gd name="connsiteY4" fmla="*/ 0 h 1282535"/>
              <a:gd name="connsiteX5" fmla="*/ 2251288 w 5403091"/>
              <a:gd name="connsiteY5" fmla="*/ 0 h 1282535"/>
              <a:gd name="connsiteX6" fmla="*/ 2868277 w 5403091"/>
              <a:gd name="connsiteY6" fmla="*/ 0 h 1282535"/>
              <a:gd name="connsiteX7" fmla="*/ 3397125 w 5403091"/>
              <a:gd name="connsiteY7" fmla="*/ 0 h 1282535"/>
              <a:gd name="connsiteX8" fmla="*/ 3955353 w 5403091"/>
              <a:gd name="connsiteY8" fmla="*/ 0 h 1282535"/>
              <a:gd name="connsiteX9" fmla="*/ 4542962 w 5403091"/>
              <a:gd name="connsiteY9" fmla="*/ 0 h 1282535"/>
              <a:gd name="connsiteX10" fmla="*/ 5189331 w 5403091"/>
              <a:gd name="connsiteY10" fmla="*/ 0 h 1282535"/>
              <a:gd name="connsiteX11" fmla="*/ 5403091 w 5403091"/>
              <a:gd name="connsiteY11" fmla="*/ 213760 h 1282535"/>
              <a:gd name="connsiteX12" fmla="*/ 5403091 w 5403091"/>
              <a:gd name="connsiteY12" fmla="*/ 748145 h 1282535"/>
              <a:gd name="connsiteX13" fmla="*/ 5403091 w 5403091"/>
              <a:gd name="connsiteY13" fmla="*/ 748145 h 1282535"/>
              <a:gd name="connsiteX14" fmla="*/ 5403091 w 5403091"/>
              <a:gd name="connsiteY14" fmla="*/ 1068779 h 1282535"/>
              <a:gd name="connsiteX15" fmla="*/ 5403091 w 5403091"/>
              <a:gd name="connsiteY15" fmla="*/ 1068775 h 1282535"/>
              <a:gd name="connsiteX16" fmla="*/ 5189331 w 5403091"/>
              <a:gd name="connsiteY16" fmla="*/ 1282535 h 1282535"/>
              <a:gd name="connsiteX17" fmla="*/ 4660483 w 5403091"/>
              <a:gd name="connsiteY17" fmla="*/ 1282535 h 1282535"/>
              <a:gd name="connsiteX18" fmla="*/ 4072875 w 5403091"/>
              <a:gd name="connsiteY18" fmla="*/ 1282535 h 1282535"/>
              <a:gd name="connsiteX19" fmla="*/ 3426505 w 5403091"/>
              <a:gd name="connsiteY19" fmla="*/ 1282535 h 1282535"/>
              <a:gd name="connsiteX20" fmla="*/ 2780136 w 5403091"/>
              <a:gd name="connsiteY20" fmla="*/ 1282535 h 1282535"/>
              <a:gd name="connsiteX21" fmla="*/ 2251288 w 5403091"/>
              <a:gd name="connsiteY21" fmla="*/ 1282535 h 1282535"/>
              <a:gd name="connsiteX22" fmla="*/ 1690620 w 5403091"/>
              <a:gd name="connsiteY22" fmla="*/ 1488365 h 1282535"/>
              <a:gd name="connsiteX23" fmla="*/ 1151939 w 5403091"/>
              <a:gd name="connsiteY23" fmla="*/ 1686123 h 1282535"/>
              <a:gd name="connsiteX24" fmla="*/ 900515 w 5403091"/>
              <a:gd name="connsiteY24" fmla="*/ 1282535 h 1282535"/>
              <a:gd name="connsiteX25" fmla="*/ 213760 w 5403091"/>
              <a:gd name="connsiteY25" fmla="*/ 1282535 h 1282535"/>
              <a:gd name="connsiteX26" fmla="*/ 0 w 5403091"/>
              <a:gd name="connsiteY26" fmla="*/ 1068775 h 1282535"/>
              <a:gd name="connsiteX27" fmla="*/ 0 w 5403091"/>
              <a:gd name="connsiteY27" fmla="*/ 1068779 h 1282535"/>
              <a:gd name="connsiteX28" fmla="*/ 0 w 5403091"/>
              <a:gd name="connsiteY28" fmla="*/ 748145 h 1282535"/>
              <a:gd name="connsiteX29" fmla="*/ 0 w 5403091"/>
              <a:gd name="connsiteY29" fmla="*/ 748145 h 1282535"/>
              <a:gd name="connsiteX30" fmla="*/ 0 w 5403091"/>
              <a:gd name="connsiteY30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03091" h="1282535" fill="none" extrusionOk="0">
                <a:moveTo>
                  <a:pt x="0" y="213760"/>
                </a:moveTo>
                <a:cubicBezTo>
                  <a:pt x="-5892" y="108314"/>
                  <a:pt x="106502" y="-12895"/>
                  <a:pt x="213760" y="0"/>
                </a:cubicBezTo>
                <a:cubicBezTo>
                  <a:pt x="488275" y="-15787"/>
                  <a:pt x="725485" y="-9962"/>
                  <a:pt x="900515" y="0"/>
                </a:cubicBezTo>
                <a:lnTo>
                  <a:pt x="900515" y="0"/>
                </a:lnTo>
                <a:cubicBezTo>
                  <a:pt x="1220054" y="-33311"/>
                  <a:pt x="1370658" y="-35112"/>
                  <a:pt x="1602917" y="0"/>
                </a:cubicBezTo>
                <a:cubicBezTo>
                  <a:pt x="1835176" y="35112"/>
                  <a:pt x="2040324" y="13580"/>
                  <a:pt x="2251288" y="0"/>
                </a:cubicBezTo>
                <a:cubicBezTo>
                  <a:pt x="2382316" y="-19284"/>
                  <a:pt x="2562992" y="15711"/>
                  <a:pt x="2868277" y="0"/>
                </a:cubicBezTo>
                <a:cubicBezTo>
                  <a:pt x="3173562" y="-15711"/>
                  <a:pt x="3224544" y="23150"/>
                  <a:pt x="3397125" y="0"/>
                </a:cubicBezTo>
                <a:cubicBezTo>
                  <a:pt x="3569706" y="-23150"/>
                  <a:pt x="3794504" y="-1600"/>
                  <a:pt x="3955353" y="0"/>
                </a:cubicBezTo>
                <a:cubicBezTo>
                  <a:pt x="4116202" y="1600"/>
                  <a:pt x="4370976" y="17503"/>
                  <a:pt x="4542962" y="0"/>
                </a:cubicBezTo>
                <a:cubicBezTo>
                  <a:pt x="4714948" y="-17503"/>
                  <a:pt x="4944894" y="-26224"/>
                  <a:pt x="5189331" y="0"/>
                </a:cubicBezTo>
                <a:cubicBezTo>
                  <a:pt x="5312161" y="12271"/>
                  <a:pt x="5428954" y="107736"/>
                  <a:pt x="5403091" y="213760"/>
                </a:cubicBezTo>
                <a:cubicBezTo>
                  <a:pt x="5394882" y="389501"/>
                  <a:pt x="5411671" y="601975"/>
                  <a:pt x="5403091" y="748145"/>
                </a:cubicBezTo>
                <a:lnTo>
                  <a:pt x="5403091" y="748145"/>
                </a:lnTo>
                <a:cubicBezTo>
                  <a:pt x="5401292" y="838961"/>
                  <a:pt x="5390074" y="916141"/>
                  <a:pt x="5403091" y="1068779"/>
                </a:cubicBezTo>
                <a:lnTo>
                  <a:pt x="5403091" y="1068775"/>
                </a:lnTo>
                <a:cubicBezTo>
                  <a:pt x="5413581" y="1169165"/>
                  <a:pt x="5303494" y="1287974"/>
                  <a:pt x="5189331" y="1282535"/>
                </a:cubicBezTo>
                <a:cubicBezTo>
                  <a:pt x="4968964" y="1287217"/>
                  <a:pt x="4879931" y="1262070"/>
                  <a:pt x="4660483" y="1282535"/>
                </a:cubicBezTo>
                <a:cubicBezTo>
                  <a:pt x="4441035" y="1303000"/>
                  <a:pt x="4301319" y="1292745"/>
                  <a:pt x="4072875" y="1282535"/>
                </a:cubicBezTo>
                <a:cubicBezTo>
                  <a:pt x="3844431" y="1272325"/>
                  <a:pt x="3581941" y="1299205"/>
                  <a:pt x="3426505" y="1282535"/>
                </a:cubicBezTo>
                <a:cubicBezTo>
                  <a:pt x="3271069" y="1265866"/>
                  <a:pt x="2947317" y="1312957"/>
                  <a:pt x="2780136" y="1282535"/>
                </a:cubicBezTo>
                <a:cubicBezTo>
                  <a:pt x="2612955" y="1252113"/>
                  <a:pt x="2482753" y="1294136"/>
                  <a:pt x="2251288" y="1282535"/>
                </a:cubicBezTo>
                <a:cubicBezTo>
                  <a:pt x="2134764" y="1331008"/>
                  <a:pt x="1828061" y="1406663"/>
                  <a:pt x="1690620" y="1488365"/>
                </a:cubicBezTo>
                <a:cubicBezTo>
                  <a:pt x="1553179" y="1570066"/>
                  <a:pt x="1398777" y="1588952"/>
                  <a:pt x="1151939" y="1686123"/>
                </a:cubicBezTo>
                <a:cubicBezTo>
                  <a:pt x="1042157" y="1507187"/>
                  <a:pt x="971843" y="1395166"/>
                  <a:pt x="900515" y="1282535"/>
                </a:cubicBezTo>
                <a:cubicBezTo>
                  <a:pt x="678962" y="1268843"/>
                  <a:pt x="474776" y="1309767"/>
                  <a:pt x="213760" y="1282535"/>
                </a:cubicBezTo>
                <a:cubicBezTo>
                  <a:pt x="81980" y="1270506"/>
                  <a:pt x="25975" y="1189188"/>
                  <a:pt x="0" y="1068775"/>
                </a:cubicBezTo>
                <a:lnTo>
                  <a:pt x="0" y="1068779"/>
                </a:lnTo>
                <a:cubicBezTo>
                  <a:pt x="2391" y="924940"/>
                  <a:pt x="9993" y="888024"/>
                  <a:pt x="0" y="748145"/>
                </a:cubicBezTo>
                <a:lnTo>
                  <a:pt x="0" y="748145"/>
                </a:lnTo>
                <a:cubicBezTo>
                  <a:pt x="9283" y="588523"/>
                  <a:pt x="4865" y="472642"/>
                  <a:pt x="0" y="213760"/>
                </a:cubicBezTo>
                <a:close/>
              </a:path>
              <a:path w="5403091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471336" y="1501"/>
                  <a:pt x="604299" y="19501"/>
                  <a:pt x="900515" y="0"/>
                </a:cubicBezTo>
                <a:lnTo>
                  <a:pt x="900515" y="0"/>
                </a:lnTo>
                <a:cubicBezTo>
                  <a:pt x="1132636" y="22675"/>
                  <a:pt x="1291675" y="467"/>
                  <a:pt x="1562394" y="0"/>
                </a:cubicBezTo>
                <a:cubicBezTo>
                  <a:pt x="1833113" y="-467"/>
                  <a:pt x="1925175" y="7330"/>
                  <a:pt x="2251288" y="0"/>
                </a:cubicBezTo>
                <a:cubicBezTo>
                  <a:pt x="2566196" y="-11602"/>
                  <a:pt x="2581453" y="-17418"/>
                  <a:pt x="2897657" y="0"/>
                </a:cubicBezTo>
                <a:cubicBezTo>
                  <a:pt x="3213861" y="17418"/>
                  <a:pt x="3204463" y="14177"/>
                  <a:pt x="3485266" y="0"/>
                </a:cubicBezTo>
                <a:cubicBezTo>
                  <a:pt x="3766069" y="-14177"/>
                  <a:pt x="3870979" y="-22865"/>
                  <a:pt x="4072875" y="0"/>
                </a:cubicBezTo>
                <a:cubicBezTo>
                  <a:pt x="4274771" y="22865"/>
                  <a:pt x="4347616" y="12847"/>
                  <a:pt x="4601722" y="0"/>
                </a:cubicBezTo>
                <a:cubicBezTo>
                  <a:pt x="4855828" y="-12847"/>
                  <a:pt x="4937308" y="17005"/>
                  <a:pt x="5189331" y="0"/>
                </a:cubicBezTo>
                <a:cubicBezTo>
                  <a:pt x="5313489" y="4990"/>
                  <a:pt x="5412018" y="108992"/>
                  <a:pt x="5403091" y="213760"/>
                </a:cubicBezTo>
                <a:cubicBezTo>
                  <a:pt x="5407905" y="388070"/>
                  <a:pt x="5414231" y="565989"/>
                  <a:pt x="5403091" y="748145"/>
                </a:cubicBezTo>
                <a:lnTo>
                  <a:pt x="5403091" y="748145"/>
                </a:lnTo>
                <a:cubicBezTo>
                  <a:pt x="5395682" y="902297"/>
                  <a:pt x="5405401" y="924573"/>
                  <a:pt x="5403091" y="1068779"/>
                </a:cubicBezTo>
                <a:lnTo>
                  <a:pt x="5403091" y="1068775"/>
                </a:lnTo>
                <a:cubicBezTo>
                  <a:pt x="5385472" y="1189724"/>
                  <a:pt x="5300503" y="1277785"/>
                  <a:pt x="5189331" y="1282535"/>
                </a:cubicBezTo>
                <a:cubicBezTo>
                  <a:pt x="5022031" y="1284622"/>
                  <a:pt x="4705424" y="1279649"/>
                  <a:pt x="4572342" y="1282535"/>
                </a:cubicBezTo>
                <a:cubicBezTo>
                  <a:pt x="4439260" y="1285421"/>
                  <a:pt x="4144798" y="1256346"/>
                  <a:pt x="3984733" y="1282535"/>
                </a:cubicBezTo>
                <a:cubicBezTo>
                  <a:pt x="3824668" y="1308724"/>
                  <a:pt x="3598413" y="1296051"/>
                  <a:pt x="3485266" y="1282535"/>
                </a:cubicBezTo>
                <a:cubicBezTo>
                  <a:pt x="3372119" y="1269019"/>
                  <a:pt x="3138928" y="1267660"/>
                  <a:pt x="2956418" y="1282535"/>
                </a:cubicBezTo>
                <a:cubicBezTo>
                  <a:pt x="2773908" y="1297410"/>
                  <a:pt x="2469347" y="1313906"/>
                  <a:pt x="2251288" y="1282535"/>
                </a:cubicBezTo>
                <a:cubicBezTo>
                  <a:pt x="2134842" y="1342855"/>
                  <a:pt x="1896367" y="1417375"/>
                  <a:pt x="1701614" y="1484329"/>
                </a:cubicBezTo>
                <a:cubicBezTo>
                  <a:pt x="1506861" y="1551283"/>
                  <a:pt x="1368591" y="1631149"/>
                  <a:pt x="1151939" y="1686123"/>
                </a:cubicBezTo>
                <a:cubicBezTo>
                  <a:pt x="1092701" y="1573559"/>
                  <a:pt x="989753" y="1398876"/>
                  <a:pt x="900515" y="1282535"/>
                </a:cubicBezTo>
                <a:cubicBezTo>
                  <a:pt x="714009" y="1255062"/>
                  <a:pt x="522171" y="1258211"/>
                  <a:pt x="213760" y="1282535"/>
                </a:cubicBezTo>
                <a:cubicBezTo>
                  <a:pt x="98279" y="1283436"/>
                  <a:pt x="6955" y="1210259"/>
                  <a:pt x="0" y="1068775"/>
                </a:cubicBezTo>
                <a:lnTo>
                  <a:pt x="0" y="1068779"/>
                </a:lnTo>
                <a:cubicBezTo>
                  <a:pt x="9466" y="954340"/>
                  <a:pt x="7772" y="878090"/>
                  <a:pt x="0" y="748145"/>
                </a:cubicBezTo>
                <a:lnTo>
                  <a:pt x="0" y="748145"/>
                </a:lnTo>
                <a:cubicBezTo>
                  <a:pt x="8418" y="549238"/>
                  <a:pt x="23209" y="448581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My sister doesn’t have a big mouth.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9A0B5B-78CB-AC8E-6B49-648FCD959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300" y="2709750"/>
            <a:ext cx="3327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EB79A3-3BF9-D952-5CB0-16FBFF3C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427930"/>
            <a:ext cx="45847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EB15E9-E0BA-F682-98C8-1C18CE18E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8" t="8441" r="30469" b="9196"/>
          <a:stretch/>
        </p:blipFill>
        <p:spPr>
          <a:xfrm>
            <a:off x="2105100" y="2020211"/>
            <a:ext cx="1294412" cy="356688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95E1DA-67E1-9984-4F63-6E918C461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65360">
            <a:off x="679347" y="4775718"/>
            <a:ext cx="1562100" cy="156210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752B79A-1281-8B81-80F5-E9CF08DC6EF5}"/>
              </a:ext>
            </a:extLst>
          </p:cNvPr>
          <p:cNvSpPr/>
          <p:nvPr/>
        </p:nvSpPr>
        <p:spPr>
          <a:xfrm>
            <a:off x="6702432" y="821570"/>
            <a:ext cx="5327272" cy="1282535"/>
          </a:xfrm>
          <a:custGeom>
            <a:avLst/>
            <a:gdLst>
              <a:gd name="connsiteX0" fmla="*/ 0 w 5327272"/>
              <a:gd name="connsiteY0" fmla="*/ 213760 h 1282535"/>
              <a:gd name="connsiteX1" fmla="*/ 213760 w 5327272"/>
              <a:gd name="connsiteY1" fmla="*/ 0 h 1282535"/>
              <a:gd name="connsiteX2" fmla="*/ 887879 w 5327272"/>
              <a:gd name="connsiteY2" fmla="*/ 0 h 1282535"/>
              <a:gd name="connsiteX3" fmla="*/ 887879 w 5327272"/>
              <a:gd name="connsiteY3" fmla="*/ 0 h 1282535"/>
              <a:gd name="connsiteX4" fmla="*/ 1580424 w 5327272"/>
              <a:gd name="connsiteY4" fmla="*/ 0 h 1282535"/>
              <a:gd name="connsiteX5" fmla="*/ 2219697 w 5327272"/>
              <a:gd name="connsiteY5" fmla="*/ 0 h 1282535"/>
              <a:gd name="connsiteX6" fmla="*/ 2827398 w 5327272"/>
              <a:gd name="connsiteY6" fmla="*/ 0 h 1282535"/>
              <a:gd name="connsiteX7" fmla="*/ 3348285 w 5327272"/>
              <a:gd name="connsiteY7" fmla="*/ 0 h 1282535"/>
              <a:gd name="connsiteX8" fmla="*/ 3898110 w 5327272"/>
              <a:gd name="connsiteY8" fmla="*/ 0 h 1282535"/>
              <a:gd name="connsiteX9" fmla="*/ 4476873 w 5327272"/>
              <a:gd name="connsiteY9" fmla="*/ 0 h 1282535"/>
              <a:gd name="connsiteX10" fmla="*/ 5113512 w 5327272"/>
              <a:gd name="connsiteY10" fmla="*/ 0 h 1282535"/>
              <a:gd name="connsiteX11" fmla="*/ 5327272 w 5327272"/>
              <a:gd name="connsiteY11" fmla="*/ 213760 h 1282535"/>
              <a:gd name="connsiteX12" fmla="*/ 5327272 w 5327272"/>
              <a:gd name="connsiteY12" fmla="*/ 748145 h 1282535"/>
              <a:gd name="connsiteX13" fmla="*/ 5327272 w 5327272"/>
              <a:gd name="connsiteY13" fmla="*/ 748145 h 1282535"/>
              <a:gd name="connsiteX14" fmla="*/ 5327272 w 5327272"/>
              <a:gd name="connsiteY14" fmla="*/ 1068779 h 1282535"/>
              <a:gd name="connsiteX15" fmla="*/ 5327272 w 5327272"/>
              <a:gd name="connsiteY15" fmla="*/ 1068775 h 1282535"/>
              <a:gd name="connsiteX16" fmla="*/ 5113512 w 5327272"/>
              <a:gd name="connsiteY16" fmla="*/ 1282535 h 1282535"/>
              <a:gd name="connsiteX17" fmla="*/ 4592625 w 5327272"/>
              <a:gd name="connsiteY17" fmla="*/ 1282535 h 1282535"/>
              <a:gd name="connsiteX18" fmla="*/ 4013862 w 5327272"/>
              <a:gd name="connsiteY18" fmla="*/ 1282535 h 1282535"/>
              <a:gd name="connsiteX19" fmla="*/ 3377223 w 5327272"/>
              <a:gd name="connsiteY19" fmla="*/ 1282535 h 1282535"/>
              <a:gd name="connsiteX20" fmla="*/ 2740584 w 5327272"/>
              <a:gd name="connsiteY20" fmla="*/ 1282535 h 1282535"/>
              <a:gd name="connsiteX21" fmla="*/ 2219697 w 5327272"/>
              <a:gd name="connsiteY21" fmla="*/ 1282535 h 1282535"/>
              <a:gd name="connsiteX22" fmla="*/ 1666896 w 5327272"/>
              <a:gd name="connsiteY22" fmla="*/ 1488365 h 1282535"/>
              <a:gd name="connsiteX23" fmla="*/ 1135774 w 5327272"/>
              <a:gd name="connsiteY23" fmla="*/ 1686123 h 1282535"/>
              <a:gd name="connsiteX24" fmla="*/ 887879 w 5327272"/>
              <a:gd name="connsiteY24" fmla="*/ 1282535 h 1282535"/>
              <a:gd name="connsiteX25" fmla="*/ 213760 w 5327272"/>
              <a:gd name="connsiteY25" fmla="*/ 1282535 h 1282535"/>
              <a:gd name="connsiteX26" fmla="*/ 0 w 5327272"/>
              <a:gd name="connsiteY26" fmla="*/ 1068775 h 1282535"/>
              <a:gd name="connsiteX27" fmla="*/ 0 w 5327272"/>
              <a:gd name="connsiteY27" fmla="*/ 1068779 h 1282535"/>
              <a:gd name="connsiteX28" fmla="*/ 0 w 5327272"/>
              <a:gd name="connsiteY28" fmla="*/ 748145 h 1282535"/>
              <a:gd name="connsiteX29" fmla="*/ 0 w 5327272"/>
              <a:gd name="connsiteY29" fmla="*/ 748145 h 1282535"/>
              <a:gd name="connsiteX30" fmla="*/ 0 w 5327272"/>
              <a:gd name="connsiteY30" fmla="*/ 213760 h 128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27272" h="1282535" fill="none" extrusionOk="0">
                <a:moveTo>
                  <a:pt x="0" y="213760"/>
                </a:moveTo>
                <a:cubicBezTo>
                  <a:pt x="-5892" y="108314"/>
                  <a:pt x="106502" y="-12895"/>
                  <a:pt x="213760" y="0"/>
                </a:cubicBezTo>
                <a:cubicBezTo>
                  <a:pt x="497136" y="28917"/>
                  <a:pt x="695163" y="-20494"/>
                  <a:pt x="887879" y="0"/>
                </a:cubicBezTo>
                <a:lnTo>
                  <a:pt x="887879" y="0"/>
                </a:lnTo>
                <a:cubicBezTo>
                  <a:pt x="1132601" y="-3680"/>
                  <a:pt x="1277043" y="27075"/>
                  <a:pt x="1580424" y="0"/>
                </a:cubicBezTo>
                <a:cubicBezTo>
                  <a:pt x="1883805" y="-27075"/>
                  <a:pt x="2068695" y="27634"/>
                  <a:pt x="2219697" y="0"/>
                </a:cubicBezTo>
                <a:cubicBezTo>
                  <a:pt x="2513582" y="-12082"/>
                  <a:pt x="2638095" y="1165"/>
                  <a:pt x="2827398" y="0"/>
                </a:cubicBezTo>
                <a:cubicBezTo>
                  <a:pt x="3016701" y="-1165"/>
                  <a:pt x="3229367" y="-25779"/>
                  <a:pt x="3348285" y="0"/>
                </a:cubicBezTo>
                <a:cubicBezTo>
                  <a:pt x="3467203" y="25779"/>
                  <a:pt x="3716755" y="-5481"/>
                  <a:pt x="3898110" y="0"/>
                </a:cubicBezTo>
                <a:cubicBezTo>
                  <a:pt x="4079465" y="5481"/>
                  <a:pt x="4232412" y="-23500"/>
                  <a:pt x="4476873" y="0"/>
                </a:cubicBezTo>
                <a:cubicBezTo>
                  <a:pt x="4721334" y="23500"/>
                  <a:pt x="4884707" y="14184"/>
                  <a:pt x="5113512" y="0"/>
                </a:cubicBezTo>
                <a:cubicBezTo>
                  <a:pt x="5236342" y="12271"/>
                  <a:pt x="5353135" y="107736"/>
                  <a:pt x="5327272" y="213760"/>
                </a:cubicBezTo>
                <a:cubicBezTo>
                  <a:pt x="5319063" y="389501"/>
                  <a:pt x="5335852" y="601975"/>
                  <a:pt x="5327272" y="748145"/>
                </a:cubicBezTo>
                <a:lnTo>
                  <a:pt x="5327272" y="748145"/>
                </a:lnTo>
                <a:cubicBezTo>
                  <a:pt x="5325473" y="838961"/>
                  <a:pt x="5314255" y="916141"/>
                  <a:pt x="5327272" y="1068779"/>
                </a:cubicBezTo>
                <a:lnTo>
                  <a:pt x="5327272" y="1068775"/>
                </a:lnTo>
                <a:cubicBezTo>
                  <a:pt x="5337762" y="1169165"/>
                  <a:pt x="5227675" y="1287974"/>
                  <a:pt x="5113512" y="1282535"/>
                </a:cubicBezTo>
                <a:cubicBezTo>
                  <a:pt x="4908094" y="1265946"/>
                  <a:pt x="4787573" y="1265880"/>
                  <a:pt x="4592625" y="1282535"/>
                </a:cubicBezTo>
                <a:cubicBezTo>
                  <a:pt x="4397677" y="1299190"/>
                  <a:pt x="4301236" y="1258899"/>
                  <a:pt x="4013862" y="1282535"/>
                </a:cubicBezTo>
                <a:cubicBezTo>
                  <a:pt x="3726488" y="1306171"/>
                  <a:pt x="3684764" y="1278393"/>
                  <a:pt x="3377223" y="1282535"/>
                </a:cubicBezTo>
                <a:cubicBezTo>
                  <a:pt x="3069682" y="1286677"/>
                  <a:pt x="2998110" y="1277454"/>
                  <a:pt x="2740584" y="1282535"/>
                </a:cubicBezTo>
                <a:cubicBezTo>
                  <a:pt x="2483058" y="1287616"/>
                  <a:pt x="2442644" y="1292733"/>
                  <a:pt x="2219697" y="1282535"/>
                </a:cubicBezTo>
                <a:cubicBezTo>
                  <a:pt x="2081912" y="1338918"/>
                  <a:pt x="1798490" y="1409922"/>
                  <a:pt x="1666896" y="1488365"/>
                </a:cubicBezTo>
                <a:cubicBezTo>
                  <a:pt x="1535302" y="1566808"/>
                  <a:pt x="1258830" y="1645508"/>
                  <a:pt x="1135774" y="1686123"/>
                </a:cubicBezTo>
                <a:cubicBezTo>
                  <a:pt x="1069602" y="1546411"/>
                  <a:pt x="981648" y="1430024"/>
                  <a:pt x="887879" y="1282535"/>
                </a:cubicBezTo>
                <a:cubicBezTo>
                  <a:pt x="589495" y="1283972"/>
                  <a:pt x="541526" y="1277967"/>
                  <a:pt x="213760" y="1282535"/>
                </a:cubicBezTo>
                <a:cubicBezTo>
                  <a:pt x="81980" y="1270506"/>
                  <a:pt x="25975" y="1189188"/>
                  <a:pt x="0" y="1068775"/>
                </a:cubicBezTo>
                <a:lnTo>
                  <a:pt x="0" y="1068779"/>
                </a:lnTo>
                <a:cubicBezTo>
                  <a:pt x="2391" y="924940"/>
                  <a:pt x="9993" y="888024"/>
                  <a:pt x="0" y="748145"/>
                </a:cubicBezTo>
                <a:lnTo>
                  <a:pt x="0" y="748145"/>
                </a:lnTo>
                <a:cubicBezTo>
                  <a:pt x="9283" y="588523"/>
                  <a:pt x="4865" y="472642"/>
                  <a:pt x="0" y="213760"/>
                </a:cubicBezTo>
                <a:close/>
              </a:path>
              <a:path w="5327272" h="1282535" stroke="0" extrusionOk="0">
                <a:moveTo>
                  <a:pt x="0" y="213760"/>
                </a:moveTo>
                <a:cubicBezTo>
                  <a:pt x="-20505" y="83056"/>
                  <a:pt x="88480" y="2711"/>
                  <a:pt x="213760" y="0"/>
                </a:cubicBezTo>
                <a:cubicBezTo>
                  <a:pt x="453280" y="-21999"/>
                  <a:pt x="676726" y="207"/>
                  <a:pt x="887879" y="0"/>
                </a:cubicBezTo>
                <a:lnTo>
                  <a:pt x="887879" y="0"/>
                </a:lnTo>
                <a:cubicBezTo>
                  <a:pt x="1183096" y="29874"/>
                  <a:pt x="1254902" y="19950"/>
                  <a:pt x="1540470" y="0"/>
                </a:cubicBezTo>
                <a:cubicBezTo>
                  <a:pt x="1826038" y="-19950"/>
                  <a:pt x="1966874" y="-24877"/>
                  <a:pt x="2219697" y="0"/>
                </a:cubicBezTo>
                <a:cubicBezTo>
                  <a:pt x="2519651" y="2581"/>
                  <a:pt x="2632868" y="-31407"/>
                  <a:pt x="2856336" y="0"/>
                </a:cubicBezTo>
                <a:cubicBezTo>
                  <a:pt x="3079804" y="31407"/>
                  <a:pt x="3176538" y="28467"/>
                  <a:pt x="3435099" y="0"/>
                </a:cubicBezTo>
                <a:cubicBezTo>
                  <a:pt x="3693660" y="-28467"/>
                  <a:pt x="3761808" y="-11692"/>
                  <a:pt x="4013862" y="0"/>
                </a:cubicBezTo>
                <a:cubicBezTo>
                  <a:pt x="4265916" y="11692"/>
                  <a:pt x="4366305" y="-22254"/>
                  <a:pt x="4534749" y="0"/>
                </a:cubicBezTo>
                <a:cubicBezTo>
                  <a:pt x="4703193" y="22254"/>
                  <a:pt x="4886383" y="20176"/>
                  <a:pt x="5113512" y="0"/>
                </a:cubicBezTo>
                <a:cubicBezTo>
                  <a:pt x="5237670" y="4990"/>
                  <a:pt x="5336199" y="108992"/>
                  <a:pt x="5327272" y="213760"/>
                </a:cubicBezTo>
                <a:cubicBezTo>
                  <a:pt x="5332086" y="388070"/>
                  <a:pt x="5338412" y="565989"/>
                  <a:pt x="5327272" y="748145"/>
                </a:cubicBezTo>
                <a:lnTo>
                  <a:pt x="5327272" y="748145"/>
                </a:lnTo>
                <a:cubicBezTo>
                  <a:pt x="5319863" y="902297"/>
                  <a:pt x="5329582" y="924573"/>
                  <a:pt x="5327272" y="1068779"/>
                </a:cubicBezTo>
                <a:lnTo>
                  <a:pt x="5327272" y="1068775"/>
                </a:lnTo>
                <a:cubicBezTo>
                  <a:pt x="5309653" y="1189724"/>
                  <a:pt x="5224684" y="1277785"/>
                  <a:pt x="5113512" y="1282535"/>
                </a:cubicBezTo>
                <a:cubicBezTo>
                  <a:pt x="4835782" y="1296239"/>
                  <a:pt x="4773679" y="1288354"/>
                  <a:pt x="4505811" y="1282535"/>
                </a:cubicBezTo>
                <a:cubicBezTo>
                  <a:pt x="4237943" y="1276716"/>
                  <a:pt x="4214741" y="1258674"/>
                  <a:pt x="3927048" y="1282535"/>
                </a:cubicBezTo>
                <a:cubicBezTo>
                  <a:pt x="3639355" y="1306396"/>
                  <a:pt x="3610078" y="1300721"/>
                  <a:pt x="3435099" y="1282535"/>
                </a:cubicBezTo>
                <a:cubicBezTo>
                  <a:pt x="3260120" y="1264349"/>
                  <a:pt x="3067895" y="1291583"/>
                  <a:pt x="2914213" y="1282535"/>
                </a:cubicBezTo>
                <a:cubicBezTo>
                  <a:pt x="2760531" y="1273487"/>
                  <a:pt x="2515027" y="1276806"/>
                  <a:pt x="2219697" y="1282535"/>
                </a:cubicBezTo>
                <a:cubicBezTo>
                  <a:pt x="1967268" y="1358716"/>
                  <a:pt x="1874060" y="1426236"/>
                  <a:pt x="1677736" y="1484329"/>
                </a:cubicBezTo>
                <a:cubicBezTo>
                  <a:pt x="1481412" y="1542422"/>
                  <a:pt x="1365768" y="1616855"/>
                  <a:pt x="1135774" y="1686123"/>
                </a:cubicBezTo>
                <a:cubicBezTo>
                  <a:pt x="1003918" y="1507001"/>
                  <a:pt x="993109" y="1493969"/>
                  <a:pt x="887879" y="1282535"/>
                </a:cubicBezTo>
                <a:cubicBezTo>
                  <a:pt x="624128" y="1270184"/>
                  <a:pt x="440749" y="1251430"/>
                  <a:pt x="213760" y="1282535"/>
                </a:cubicBezTo>
                <a:cubicBezTo>
                  <a:pt x="98279" y="1283436"/>
                  <a:pt x="6955" y="1210259"/>
                  <a:pt x="0" y="1068775"/>
                </a:cubicBezTo>
                <a:lnTo>
                  <a:pt x="0" y="1068779"/>
                </a:lnTo>
                <a:cubicBezTo>
                  <a:pt x="9466" y="954340"/>
                  <a:pt x="7772" y="878090"/>
                  <a:pt x="0" y="748145"/>
                </a:cubicBezTo>
                <a:lnTo>
                  <a:pt x="0" y="748145"/>
                </a:lnTo>
                <a:cubicBezTo>
                  <a:pt x="8418" y="549238"/>
                  <a:pt x="23209" y="448581"/>
                  <a:pt x="0" y="21376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680"/>
                      <a:gd name="adj2" fmla="val 814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Ben </a:t>
            </a:r>
            <a:r>
              <a:rPr lang="en-VN" sz="3600" dirty="0">
                <a:solidFill>
                  <a:srgbClr val="0070C0"/>
                </a:solidFill>
              </a:rPr>
              <a:t>doesn’t have big ears.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0D5EBAC-1ABA-EF4D-5024-9CFC5EC67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300" y="2859750"/>
            <a:ext cx="3327400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BEF2D-C8F1-9360-C62A-27DD539D86EB}"/>
              </a:ext>
            </a:extLst>
          </p:cNvPr>
          <p:cNvSpPr txBox="1"/>
          <p:nvPr/>
        </p:nvSpPr>
        <p:spPr>
          <a:xfrm>
            <a:off x="3534343" y="5063475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21824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0E80B-D18D-4619-479A-B6D90ABF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407203"/>
            <a:ext cx="7772400" cy="611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8A57813D-BC58-E5AC-BE69-CC457731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0" y="1204834"/>
            <a:ext cx="11158080" cy="52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3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032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 err="1">
                <a:solidFill>
                  <a:srgbClr val="7030A0"/>
                </a:solidFill>
                <a:latin typeface="Impact" panose="020B0806030902050204" pitchFamily="34" charset="0"/>
              </a:rPr>
              <a:t>have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has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2316523" y="2219174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She________ a small nose.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3948809" y="3567765"/>
            <a:ext cx="12505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756927" y="3657341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 people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ears, mouth, nose, mustache, beard.</a:t>
            </a:r>
            <a:endParaRPr lang="en-VN" sz="32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r>
              <a:rPr lang="en-US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200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</a:t>
            </a:r>
            <a:r>
              <a:rPr lang="vi-VN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3447636" y="2069996"/>
            <a:ext cx="4934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I _______ big eyes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754568" y="3331554"/>
            <a:ext cx="125059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842233" y="3331554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844241" y="2224174"/>
            <a:ext cx="8182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My father_______ a mustache.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8104283" y="3648275"/>
            <a:ext cx="10310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683110" y="3554209"/>
            <a:ext cx="125059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1389 C 0.0655 0.02755 0.1155 0.04213 0.07865 0.00232 C 0.04193 -0.03703 -0.1569 -0.18727 -0.20469 -0.22268 C -0.25234 -0.2581 -0.20989 -0.21088 -0.20833 -0.20972 C -0.2069 -0.20856 -0.18997 -0.21319 -0.19661 -0.21551 C -0.20364 -0.21736 -0.24062 -0.22176 -0.24909 -0.2226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1074772" y="2039097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He doesn’t_______ big ears.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3953794" y="3537237"/>
            <a:ext cx="126188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904575" y="3685179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7.40741E-7 L 0.07084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15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11B6ED-DC1B-ABBD-CCAD-DB49A1888E1E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876D6C97-0FDA-047C-CD5E-F69CE8837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413595"/>
            <a:ext cx="37211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iagram, application&#10;&#10;Description automatically generated with medium confidence">
            <a:extLst>
              <a:ext uri="{FF2B5EF4-FFF2-40B4-BE49-F238E27FC236}">
                <a16:creationId xmlns:a16="http://schemas.microsoft.com/office/drawing/2014/main" id="{A5E28F20-FE50-EA08-636F-E6ED8EA3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0" y="1489850"/>
            <a:ext cx="10682929" cy="4913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2DF3C-0CFF-BAA1-C353-0F0C3EDBA868}"/>
              </a:ext>
            </a:extLst>
          </p:cNvPr>
          <p:cNvSpPr txBox="1"/>
          <p:nvPr/>
        </p:nvSpPr>
        <p:spPr>
          <a:xfrm>
            <a:off x="6096000" y="4588572"/>
            <a:ext cx="244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</a:t>
            </a:r>
            <a:r>
              <a:rPr lang="en-VN" sz="3600" dirty="0">
                <a:solidFill>
                  <a:srgbClr val="FF0000"/>
                </a:solidFill>
              </a:rPr>
              <a:t>as big eyes</a:t>
            </a:r>
          </a:p>
        </p:txBody>
      </p:sp>
    </p:spTree>
    <p:extLst>
      <p:ext uri="{BB962C8B-B14F-4D97-AF65-F5344CB8AC3E}">
        <p14:creationId xmlns:p14="http://schemas.microsoft.com/office/powerpoint/2010/main" val="35689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11B6ED-DC1B-ABBD-CCAD-DB49A1888E1E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876D6C97-0FDA-047C-CD5E-F69CE8837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413595"/>
            <a:ext cx="37211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CFC3C1F-7466-5B11-1B21-C61449EF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6" y="1241495"/>
            <a:ext cx="11312867" cy="5202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67498-2008-FE80-D274-A2BD4E5CC414}"/>
              </a:ext>
            </a:extLst>
          </p:cNvPr>
          <p:cNvSpPr txBox="1"/>
          <p:nvPr/>
        </p:nvSpPr>
        <p:spPr>
          <a:xfrm>
            <a:off x="4783472" y="1974326"/>
            <a:ext cx="433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brother h</a:t>
            </a:r>
            <a:r>
              <a:rPr lang="en-VN" sz="3600" dirty="0">
                <a:solidFill>
                  <a:srgbClr val="FF0000"/>
                </a:solidFill>
              </a:rPr>
              <a:t>as small 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8D30C-F5D1-1B9C-ACEC-BDE5A511BC07}"/>
              </a:ext>
            </a:extLst>
          </p:cNvPr>
          <p:cNvSpPr txBox="1"/>
          <p:nvPr/>
        </p:nvSpPr>
        <p:spPr>
          <a:xfrm>
            <a:off x="4454311" y="4612018"/>
            <a:ext cx="499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My sister h</a:t>
            </a:r>
            <a:r>
              <a:rPr lang="en-VN" sz="3600" dirty="0">
                <a:solidFill>
                  <a:srgbClr val="FF0000"/>
                </a:solidFill>
              </a:rPr>
              <a:t>as a big mouth</a:t>
            </a:r>
          </a:p>
        </p:txBody>
      </p:sp>
    </p:spTree>
    <p:extLst>
      <p:ext uri="{BB962C8B-B14F-4D97-AF65-F5344CB8AC3E}">
        <p14:creationId xmlns:p14="http://schemas.microsoft.com/office/powerpoint/2010/main" val="20527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23220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84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-18662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9C24A7-956F-3CBA-2D95-FAAC0E1FC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392112"/>
            <a:ext cx="3394153" cy="103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42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mp4">
            <a:hlinkClick r:id="" action="ppaction://media"/>
            <a:extLst>
              <a:ext uri="{FF2B5EF4-FFF2-40B4-BE49-F238E27FC236}">
                <a16:creationId xmlns:a16="http://schemas.microsoft.com/office/drawing/2014/main" id="{FE505AC3-7588-3B82-CAD2-3BC6D82A4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98" y="3572529"/>
            <a:ext cx="5227839" cy="2846268"/>
          </a:xfrm>
          <a:prstGeom prst="rect">
            <a:avLst/>
          </a:prstGeom>
        </p:spPr>
      </p:pic>
      <p:pic>
        <p:nvPicPr>
          <p:cNvPr id="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flipH="1">
            <a:off x="2279576" y="3429000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54" y="5385461"/>
            <a:ext cx="1836278" cy="916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2006929" y="439386"/>
            <a:ext cx="8659809" cy="6080167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23" y="764705"/>
            <a:ext cx="7911954" cy="1145953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8" y="2503478"/>
            <a:ext cx="2734849" cy="35178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://fc05.deviantart.net/fs43/i/2009/069/6/f/day_at_the_beach_by_tigertaig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5682" l="65500" r="99000">
                        <a14:foregroundMark x1="72833" y1="37500" x2="75500" y2="41364"/>
                        <a14:foregroundMark x1="77167" y1="49773" x2="75833" y2="51591"/>
                        <a14:foregroundMark x1="94833" y1="52045" x2="95000" y2="55227"/>
                        <a14:foregroundMark x1="94833" y1="50227" x2="97500" y2="49318"/>
                        <a14:foregroundMark x1="97000" y1="44318" x2="98000" y2="48182"/>
                        <a14:foregroundMark x1="76833" y1="52500" x2="78500" y2="52955"/>
                        <a14:foregroundMark x1="82167" y1="55682" x2="82667" y2="54091"/>
                        <a14:foregroundMark x1="75333" y1="44318" x2="76000" y2="44318"/>
                        <a14:foregroundMark x1="76000" y1="43864" x2="76000" y2="45000"/>
                        <a14:foregroundMark x1="76500" y1="46136" x2="77333" y2="46591"/>
                        <a14:foregroundMark x1="94000" y1="55682" x2="92167" y2="54318"/>
                        <a14:foregroundMark x1="77167" y1="50000" x2="75667" y2="50909"/>
                        <a14:foregroundMark x1="75833" y1="43182" x2="76667" y2="45455"/>
                        <a14:foregroundMark x1="91167" y1="54318" x2="95000" y2="55909"/>
                        <a14:foregroundMark x1="91833" y1="54091" x2="94167" y2="55682"/>
                        <a14:foregroundMark x1="91500" y1="56591" x2="93167" y2="56364"/>
                        <a14:foregroundMark x1="92833" y1="56136" x2="93500" y2="56818"/>
                        <a14:foregroundMark x1="74833" y1="42500" x2="75167" y2="42727"/>
                        <a14:foregroundMark x1="77000" y1="46818" x2="76833" y2="46364"/>
                        <a14:foregroundMark x1="75167" y1="44545" x2="75167" y2="44545"/>
                        <a14:backgroundMark x1="75500" y1="42045" x2="75500" y2="42045"/>
                        <a14:backgroundMark x1="91667" y1="55455" x2="91667" y2="55455"/>
                        <a14:backgroundMark x1="94500" y1="56591" x2="94500" y2="56591"/>
                        <a14:backgroundMark x1="93000" y1="56364" x2="92500" y2="56591"/>
                        <a14:backgroundMark x1="94333" y1="88409" x2="93500" y2="89773"/>
                        <a14:backgroundMark x1="95167" y1="89773" x2="98167" y2="91591"/>
                        <a14:backgroundMark x1="97000" y1="82727" x2="97833" y2="82955"/>
                        <a14:backgroundMark x1="82500" y1="89545" x2="84167" y2="91136"/>
                        <a14:backgroundMark x1="91667" y1="54773" x2="91667" y2="54773"/>
                        <a14:backgroundMark x1="92333" y1="55455" x2="92500" y2="55455"/>
                        <a14:backgroundMark x1="93167" y1="55682" x2="94167" y2="56591"/>
                        <a14:backgroundMark x1="75167" y1="43636" x2="75167" y2="43636"/>
                        <a14:backgroundMark x1="75333" y1="44091" x2="75333" y2="44091"/>
                        <a14:backgroundMark x1="75833" y1="43636" x2="75833" y2="43636"/>
                        <a14:backgroundMark x1="98167" y1="36364" x2="98667" y2="37727"/>
                        <a14:backgroundMark x1="99167" y1="37273" x2="99667" y2="372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52" t="17418" b="2912"/>
          <a:stretch/>
        </p:blipFill>
        <p:spPr bwMode="auto">
          <a:xfrm>
            <a:off x="7176120" y="2560759"/>
            <a:ext cx="1190008" cy="1950338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s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0" y="3572528"/>
            <a:ext cx="5334717" cy="2904457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nose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tongue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46" y="544748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32106" y="438925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19" name="3 Marco"/>
          <p:cNvSpPr/>
          <p:nvPr/>
        </p:nvSpPr>
        <p:spPr>
          <a:xfrm>
            <a:off x="2063550" y="332656"/>
            <a:ext cx="8603908" cy="6144329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88" y="2156422"/>
            <a:ext cx="444971" cy="384016"/>
          </a:xfrm>
          <a:prstGeom prst="rect">
            <a:avLst/>
          </a:prstGeom>
        </p:spPr>
      </p:pic>
      <p:pic>
        <p:nvPicPr>
          <p:cNvPr id="1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647586" y="1903137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312</Words>
  <Application>Microsoft Macintosh PowerPoint</Application>
  <PresentationFormat>Widescreen</PresentationFormat>
  <Paragraphs>96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Berlin Sans FB Demi</vt:lpstr>
      <vt:lpstr>Calibri</vt:lpstr>
      <vt:lpstr>Calibri Light</vt:lpstr>
      <vt:lpstr>Forte</vt:lpstr>
      <vt:lpstr>Impact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marynguyen.8497@gmail.com</cp:lastModifiedBy>
  <cp:revision>58</cp:revision>
  <dcterms:created xsi:type="dcterms:W3CDTF">2023-02-01T03:04:27Z</dcterms:created>
  <dcterms:modified xsi:type="dcterms:W3CDTF">2026-02-25T07:55:48Z</dcterms:modified>
</cp:coreProperties>
</file>