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4" r:id="rId27"/>
    <p:sldId id="385" r:id="rId28"/>
    <p:sldId id="394" r:id="rId29"/>
    <p:sldId id="338" r:id="rId30"/>
    <p:sldId id="336" r:id="rId31"/>
    <p:sldId id="337" r:id="rId32"/>
    <p:sldId id="395" r:id="rId33"/>
    <p:sldId id="339" r:id="rId34"/>
    <p:sldId id="396" r:id="rId35"/>
    <p:sldId id="397" r:id="rId36"/>
    <p:sldId id="398" r:id="rId37"/>
    <p:sldId id="350" r:id="rId38"/>
    <p:sldId id="380" r:id="rId39"/>
    <p:sldId id="388" r:id="rId40"/>
    <p:sldId id="389" r:id="rId41"/>
    <p:sldId id="399" r:id="rId42"/>
    <p:sldId id="400" r:id="rId43"/>
    <p:sldId id="401" r:id="rId44"/>
    <p:sldId id="402" r:id="rId45"/>
    <p:sldId id="344" r:id="rId46"/>
    <p:sldId id="393" r:id="rId47"/>
    <p:sldId id="345" r:id="rId48"/>
    <p:sldId id="383" r:id="rId49"/>
    <p:sldId id="387" r:id="rId50"/>
    <p:sldId id="403" r:id="rId51"/>
    <p:sldId id="346" r:id="rId52"/>
    <p:sldId id="347" r:id="rId53"/>
    <p:sldId id="348" r:id="rId54"/>
    <p:sldId id="349" r:id="rId55"/>
    <p:sldId id="30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37445-AB2A-B997-A228-E067EE0548A9}" v="8" dt="2024-07-04T07:38:32.264"/>
    <p1510:client id="{908ABC4C-9BA8-6EEA-E9E6-C015FCD98542}" v="10" dt="2024-07-04T07:41:21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345" autoAdjust="0"/>
  </p:normalViewPr>
  <p:slideViewPr>
    <p:cSldViewPr snapToGrid="0">
      <p:cViewPr varScale="1">
        <p:scale>
          <a:sx n="116" d="100"/>
          <a:sy n="116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5E596C46-2CEF-C034-7A76-29ECCC530A00}"/>
    <pc:docChg chg="modSld">
      <pc:chgData name="Nguyen Thuy Hoang Quy" userId="S::quynth@dtp-education.com::1bc1fd71-8ae3-498a-b3b0-4e18f4d4a9f7" providerId="AD" clId="Web-{5E596C46-2CEF-C034-7A76-29ECCC530A00}" dt="2024-07-01T08:00:53.981" v="16" actId="20577"/>
      <pc:docMkLst>
        <pc:docMk/>
      </pc:docMkLst>
      <pc:sldChg chg="modSp">
        <pc:chgData name="Nguyen Thuy Hoang Quy" userId="S::quynth@dtp-education.com::1bc1fd71-8ae3-498a-b3b0-4e18f4d4a9f7" providerId="AD" clId="Web-{5E596C46-2CEF-C034-7A76-29ECCC530A00}" dt="2024-07-01T08:00:38.872" v="6" actId="20577"/>
        <pc:sldMkLst>
          <pc:docMk/>
          <pc:sldMk cId="966485403" sldId="396"/>
        </pc:sldMkLst>
        <pc:spChg chg="mod">
          <ac:chgData name="Nguyen Thuy Hoang Quy" userId="S::quynth@dtp-education.com::1bc1fd71-8ae3-498a-b3b0-4e18f4d4a9f7" providerId="AD" clId="Web-{5E596C46-2CEF-C034-7A76-29ECCC530A00}" dt="2024-07-01T08:00:38.872" v="6" actId="20577"/>
          <ac:spMkLst>
            <pc:docMk/>
            <pc:sldMk cId="966485403" sldId="396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44.841" v="11" actId="20577"/>
        <pc:sldMkLst>
          <pc:docMk/>
          <pc:sldMk cId="1286955958" sldId="397"/>
        </pc:sldMkLst>
        <pc:spChg chg="mod">
          <ac:chgData name="Nguyen Thuy Hoang Quy" userId="S::quynth@dtp-education.com::1bc1fd71-8ae3-498a-b3b0-4e18f4d4a9f7" providerId="AD" clId="Web-{5E596C46-2CEF-C034-7A76-29ECCC530A00}" dt="2024-07-01T08:00:44.841" v="11" actId="20577"/>
          <ac:spMkLst>
            <pc:docMk/>
            <pc:sldMk cId="1286955958" sldId="397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53.981" v="16" actId="20577"/>
        <pc:sldMkLst>
          <pc:docMk/>
          <pc:sldMk cId="720057893" sldId="398"/>
        </pc:sldMkLst>
        <pc:spChg chg="mod">
          <ac:chgData name="Nguyen Thuy Hoang Quy" userId="S::quynth@dtp-education.com::1bc1fd71-8ae3-498a-b3b0-4e18f4d4a9f7" providerId="AD" clId="Web-{5E596C46-2CEF-C034-7A76-29ECCC530A00}" dt="2024-07-01T08:00:53.981" v="16" actId="20577"/>
          <ac:spMkLst>
            <pc:docMk/>
            <pc:sldMk cId="720057893" sldId="398"/>
            <ac:spMk id="4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908ABC4C-9BA8-6EEA-E9E6-C015FCD98542}"/>
    <pc:docChg chg="modSld">
      <pc:chgData name="Nguyen Thuy Hoang Quy" userId="S::quynth@dtp-education.com::1bc1fd71-8ae3-498a-b3b0-4e18f4d4a9f7" providerId="AD" clId="Web-{908ABC4C-9BA8-6EEA-E9E6-C015FCD98542}" dt="2024-07-04T07:41:19.869" v="8" actId="20577"/>
      <pc:docMkLst>
        <pc:docMk/>
      </pc:docMkLst>
      <pc:sldChg chg="modSp">
        <pc:chgData name="Nguyen Thuy Hoang Quy" userId="S::quynth@dtp-education.com::1bc1fd71-8ae3-498a-b3b0-4e18f4d4a9f7" providerId="AD" clId="Web-{908ABC4C-9BA8-6EEA-E9E6-C015FCD98542}" dt="2024-07-04T07:41:19.869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08ABC4C-9BA8-6EEA-E9E6-C015FCD98542}" dt="2024-07-04T07:41:19.869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4A9E42D0-A2B3-4410-A6EA-BA0CF9B61664}"/>
    <pc:docChg chg="modSld">
      <pc:chgData name="Phan Van Rieu (Hugo)" userId="032e726b-b6b7-45df-b0ca-e82fb010a48a" providerId="ADAL" clId="{4A9E42D0-A2B3-4410-A6EA-BA0CF9B61664}" dt="2024-07-05T04:25:24.159" v="15" actId="1076"/>
      <pc:docMkLst>
        <pc:docMk/>
      </pc:docMkLst>
      <pc:sldChg chg="modSp mod">
        <pc:chgData name="Phan Van Rieu (Hugo)" userId="032e726b-b6b7-45df-b0ca-e82fb010a48a" providerId="ADAL" clId="{4A9E42D0-A2B3-4410-A6EA-BA0CF9B61664}" dt="2024-07-05T04:21:26.658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4A9E42D0-A2B3-4410-A6EA-BA0CF9B61664}" dt="2024-07-05T04:21:26.658" v="0" actId="1076"/>
          <ac:picMkLst>
            <pc:docMk/>
            <pc:sldMk cId="2984877134" sldId="304"/>
            <ac:picMk id="5" creationId="{E3E4BD6E-4A96-9DA8-1D4F-8BD6FBA90DC6}"/>
          </ac:picMkLst>
        </pc:picChg>
      </pc:sldChg>
      <pc:sldChg chg="addSp modSp mod modAnim">
        <pc:chgData name="Phan Van Rieu (Hugo)" userId="032e726b-b6b7-45df-b0ca-e82fb010a48a" providerId="ADAL" clId="{4A9E42D0-A2B3-4410-A6EA-BA0CF9B61664}" dt="2024-07-05T04:24:53.738" v="11"/>
        <pc:sldMkLst>
          <pc:docMk/>
          <pc:sldMk cId="3421192610" sldId="350"/>
        </pc:sldMkLst>
        <pc:picChg chg="add mod">
          <ac:chgData name="Phan Van Rieu (Hugo)" userId="032e726b-b6b7-45df-b0ca-e82fb010a48a" providerId="ADAL" clId="{4A9E42D0-A2B3-4410-A6EA-BA0CF9B61664}" dt="2024-07-05T04:23:48.644" v="4" actId="1076"/>
          <ac:picMkLst>
            <pc:docMk/>
            <pc:sldMk cId="3421192610" sldId="350"/>
            <ac:picMk id="8" creationId="{BF4C898A-BD5F-4348-8DC7-B8A11A299256}"/>
          </ac:picMkLst>
        </pc:picChg>
        <pc:picChg chg="add mod">
          <ac:chgData name="Phan Van Rieu (Hugo)" userId="032e726b-b6b7-45df-b0ca-e82fb010a48a" providerId="ADAL" clId="{4A9E42D0-A2B3-4410-A6EA-BA0CF9B61664}" dt="2024-07-05T04:24:16.860" v="6" actId="1076"/>
          <ac:picMkLst>
            <pc:docMk/>
            <pc:sldMk cId="3421192610" sldId="350"/>
            <ac:picMk id="9" creationId="{BCA6D8C5-6518-44AC-BE06-298055047575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2:58.186" v="2" actId="20577"/>
        <pc:sldMkLst>
          <pc:docMk/>
          <pc:sldMk cId="2530757713" sldId="375"/>
        </pc:sldMkLst>
        <pc:spChg chg="mod">
          <ac:chgData name="Phan Van Rieu (Hugo)" userId="032e726b-b6b7-45df-b0ca-e82fb010a48a" providerId="ADAL" clId="{4A9E42D0-A2B3-4410-A6EA-BA0CF9B61664}" dt="2024-07-05T04:22:58.186" v="2" actId="20577"/>
          <ac:spMkLst>
            <pc:docMk/>
            <pc:sldMk cId="2530757713" sldId="375"/>
            <ac:spMk id="5" creationId="{71EA14AB-C35E-F63F-0CBD-9F7BA4BCDF31}"/>
          </ac:spMkLst>
        </pc:spChg>
      </pc:sldChg>
      <pc:sldChg chg="addSp modSp modAnim">
        <pc:chgData name="Phan Van Rieu (Hugo)" userId="032e726b-b6b7-45df-b0ca-e82fb010a48a" providerId="ADAL" clId="{4A9E42D0-A2B3-4410-A6EA-BA0CF9B61664}" dt="2024-07-05T04:24:47.092" v="9"/>
        <pc:sldMkLst>
          <pc:docMk/>
          <pc:sldMk cId="2230257216" sldId="395"/>
        </pc:sldMkLst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6" creationId="{16B450BE-AA6C-4F2E-A266-BFA13023BA3C}"/>
          </ac:picMkLst>
        </pc:picChg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7" creationId="{82022F8F-AA38-451D-9B80-100CAFB33E1C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11.485" v="12" actId="1076"/>
        <pc:sldMkLst>
          <pc:docMk/>
          <pc:sldMk cId="2096020427" sldId="400"/>
        </pc:sldMkLst>
        <pc:picChg chg="mod">
          <ac:chgData name="Phan Van Rieu (Hugo)" userId="032e726b-b6b7-45df-b0ca-e82fb010a48a" providerId="ADAL" clId="{4A9E42D0-A2B3-4410-A6EA-BA0CF9B61664}" dt="2024-07-05T04:25:11.485" v="12" actId="1076"/>
          <ac:picMkLst>
            <pc:docMk/>
            <pc:sldMk cId="2096020427" sldId="400"/>
            <ac:picMk id="11" creationId="{60E1BC26-8559-6160-7876-345365EF808A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24.159" v="15" actId="1076"/>
        <pc:sldMkLst>
          <pc:docMk/>
          <pc:sldMk cId="862563085" sldId="402"/>
        </pc:sldMkLst>
        <pc:picChg chg="mod">
          <ac:chgData name="Phan Van Rieu (Hugo)" userId="032e726b-b6b7-45df-b0ca-e82fb010a48a" providerId="ADAL" clId="{4A9E42D0-A2B3-4410-A6EA-BA0CF9B61664}" dt="2024-07-05T04:25:24.159" v="15" actId="1076"/>
          <ac:picMkLst>
            <pc:docMk/>
            <pc:sldMk cId="862563085" sldId="402"/>
            <ac:picMk id="11" creationId="{54BF0701-D570-43F7-BFC5-A7556F046EAF}"/>
          </ac:picMkLst>
        </pc:picChg>
      </pc:sldChg>
    </pc:docChg>
  </pc:docChgLst>
  <pc:docChgLst>
    <pc:chgData name="Nguyen Thuy Hoang Quy" userId="S::quynth@dtp-education.com::1bc1fd71-8ae3-498a-b3b0-4e18f4d4a9f7" providerId="AD" clId="Web-{24437445-AB2A-B997-A228-E067EE0548A9}"/>
    <pc:docChg chg="modSld">
      <pc:chgData name="Nguyen Thuy Hoang Quy" userId="S::quynth@dtp-education.com::1bc1fd71-8ae3-498a-b3b0-4e18f4d4a9f7" providerId="AD" clId="Web-{24437445-AB2A-B997-A228-E067EE0548A9}" dt="2024-07-04T07:38:31.670" v="6" actId="20577"/>
      <pc:docMkLst>
        <pc:docMk/>
      </pc:docMkLst>
      <pc:sldChg chg="modSp">
        <pc:chgData name="Nguyen Thuy Hoang Quy" userId="S::quynth@dtp-education.com::1bc1fd71-8ae3-498a-b3b0-4e18f4d4a9f7" providerId="AD" clId="Web-{24437445-AB2A-B997-A228-E067EE0548A9}" dt="2024-07-04T07:38:31.670" v="6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24437445-AB2A-B997-A228-E067EE0548A9}" dt="2024-07-04T07:38:31.670" v="6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4856480" y="3500435"/>
            <a:ext cx="655778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589280"/>
            <a:ext cx="8859354" cy="2690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the white liquid produced by cows, goats, and sheep and used by humans as a drink or for making butter, cheese,….</a:t>
            </a:r>
            <a:endParaRPr lang="hr-HR" sz="4000" dirty="0"/>
          </a:p>
        </p:txBody>
      </p:sp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5863B-1B87-49F6-0764-EF42B267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45" y="3707285"/>
            <a:ext cx="2227853" cy="21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/>
              <a:t>a sweet substance especially from the plants sugar cane and sugar beet, used to make food and drinks sweet</a:t>
            </a:r>
            <a:endParaRPr lang="hr-HR" sz="4400" dirty="0"/>
          </a:p>
        </p:txBody>
      </p: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28F6B-6298-CBEF-43EB-17C2095C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84" y="4057295"/>
            <a:ext cx="1876032" cy="18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D05F35-4F5F-B434-D734-C1BC26C3019E}"/>
              </a:ext>
            </a:extLst>
          </p:cNvPr>
          <p:cNvSpPr txBox="1"/>
          <p:nvPr/>
        </p:nvSpPr>
        <p:spPr>
          <a:xfrm>
            <a:off x="3808272" y="2677873"/>
            <a:ext cx="4685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soda, smoothie, tea, lemonade,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juice, hot chocolate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A132-12C1-A995-2C35-0099C1EB0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197"/>
            <a:ext cx="6522720" cy="785499"/>
          </a:xfrm>
          <a:prstGeom prst="rect">
            <a:avLst/>
          </a:prstGeom>
        </p:spPr>
      </p:pic>
      <p:pic>
        <p:nvPicPr>
          <p:cNvPr id="6" name="CD2 TRACK 58">
            <a:hlinkClick r:id="" action="ppaction://media"/>
            <a:extLst>
              <a:ext uri="{FF2B5EF4-FFF2-40B4-BE49-F238E27FC236}">
                <a16:creationId xmlns:a16="http://schemas.microsoft.com/office/drawing/2014/main" id="{D8D32F90-CC3C-10E6-3FEB-1876C1804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0720" y="576216"/>
            <a:ext cx="665480" cy="66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584DD-306F-76DB-0FEC-B2AD00F7F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1696"/>
            <a:ext cx="12192000" cy="269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AB9139-967D-0A3D-0248-124FAA49DBF2}"/>
              </a:ext>
            </a:extLst>
          </p:cNvPr>
          <p:cNvSpPr txBox="1"/>
          <p:nvPr/>
        </p:nvSpPr>
        <p:spPr>
          <a:xfrm>
            <a:off x="386080" y="4043354"/>
            <a:ext cx="17068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54FD1-9677-F589-ED43-CE69182570AC}"/>
              </a:ext>
            </a:extLst>
          </p:cNvPr>
          <p:cNvSpPr txBox="1"/>
          <p:nvPr/>
        </p:nvSpPr>
        <p:spPr>
          <a:xfrm>
            <a:off x="2352040" y="4043354"/>
            <a:ext cx="181864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0A22C-A8B9-32D9-42CE-8C811D669DA4}"/>
              </a:ext>
            </a:extLst>
          </p:cNvPr>
          <p:cNvSpPr txBox="1"/>
          <p:nvPr/>
        </p:nvSpPr>
        <p:spPr>
          <a:xfrm>
            <a:off x="4643120" y="4043354"/>
            <a:ext cx="11176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82786-4B71-0A9E-EB5B-2C991C677949}"/>
              </a:ext>
            </a:extLst>
          </p:cNvPr>
          <p:cNvSpPr txBox="1"/>
          <p:nvPr/>
        </p:nvSpPr>
        <p:spPr>
          <a:xfrm>
            <a:off x="6096000" y="4043354"/>
            <a:ext cx="21183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/ˌlem.əˈneɪd/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1D3F7-5CD6-B61D-799C-5C77DDFCFEE2}"/>
              </a:ext>
            </a:extLst>
          </p:cNvPr>
          <p:cNvSpPr txBox="1"/>
          <p:nvPr/>
        </p:nvSpPr>
        <p:spPr>
          <a:xfrm>
            <a:off x="8288020" y="4043354"/>
            <a:ext cx="1625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2400" b="0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</a:rPr>
              <a:t>nước cam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E7912-D4A7-781A-25F3-27E84000B519}"/>
              </a:ext>
            </a:extLst>
          </p:cNvPr>
          <p:cNvSpPr txBox="1"/>
          <p:nvPr/>
        </p:nvSpPr>
        <p:spPr>
          <a:xfrm>
            <a:off x="10180320" y="4022708"/>
            <a:ext cx="1930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da">
            <a:hlinkClick r:id="" action="ppaction://media"/>
            <a:extLst>
              <a:ext uri="{FF2B5EF4-FFF2-40B4-BE49-F238E27FC236}">
                <a16:creationId xmlns:a16="http://schemas.microsoft.com/office/drawing/2014/main" id="{8A2C5E02-8C49-9096-ABBB-1730D4BF3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081" y="2824480"/>
            <a:ext cx="604520" cy="604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04085-68CF-3B88-CB1E-8B11EB8CC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654" y="1212117"/>
            <a:ext cx="4049366" cy="49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14802-4822-4C39-0F00-2C296294EF1F}"/>
              </a:ext>
            </a:extLst>
          </p:cNvPr>
          <p:cNvSpPr txBox="1"/>
          <p:nvPr/>
        </p:nvSpPr>
        <p:spPr>
          <a:xfrm>
            <a:off x="6775208" y="2367308"/>
            <a:ext cx="433983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soda</a:t>
            </a: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oothie">
            <a:hlinkClick r:id="" action="ppaction://media"/>
            <a:extLst>
              <a:ext uri="{FF2B5EF4-FFF2-40B4-BE49-F238E27FC236}">
                <a16:creationId xmlns:a16="http://schemas.microsoft.com/office/drawing/2014/main" id="{44CA31CB-3BFA-1C2D-215C-E1D1B4C7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2117" y="3246120"/>
            <a:ext cx="726440" cy="72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E61F-0BF1-C77A-6173-F2D8455D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335" y="1212117"/>
            <a:ext cx="3890004" cy="50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A14AB-C35E-F63F-0CBD-9F7BA4BCDF31}"/>
              </a:ext>
            </a:extLst>
          </p:cNvPr>
          <p:cNvSpPr txBox="1"/>
          <p:nvPr/>
        </p:nvSpPr>
        <p:spPr>
          <a:xfrm>
            <a:off x="6842760" y="2507810"/>
            <a:ext cx="4455160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s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moothie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">
            <a:hlinkClick r:id="" action="ppaction://media"/>
            <a:extLst>
              <a:ext uri="{FF2B5EF4-FFF2-40B4-BE49-F238E27FC236}">
                <a16:creationId xmlns:a16="http://schemas.microsoft.com/office/drawing/2014/main" id="{D5A40549-3808-7436-5753-7A6EB2F60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2640" y="3264268"/>
            <a:ext cx="543560" cy="54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9530F-C8FB-2637-82AF-CB1B98B5C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90" y="1152664"/>
            <a:ext cx="3734494" cy="5036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22DA3-8DD3-5028-1ABB-EE0A32A9AD21}"/>
              </a:ext>
            </a:extLst>
          </p:cNvPr>
          <p:cNvSpPr txBox="1"/>
          <p:nvPr/>
        </p:nvSpPr>
        <p:spPr>
          <a:xfrm>
            <a:off x="7888536" y="2438074"/>
            <a:ext cx="2692400" cy="2769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tea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01B7952E-B279-8B97-6E90-0A849E659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2136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2F3BD-EB26-0EA7-0A8D-5E83826A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926" y="1152664"/>
            <a:ext cx="3858821" cy="5034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54639-6496-E62D-8758-93C5FA915E18}"/>
              </a:ext>
            </a:extLst>
          </p:cNvPr>
          <p:cNvSpPr txBox="1"/>
          <p:nvPr/>
        </p:nvSpPr>
        <p:spPr>
          <a:xfrm>
            <a:off x="6918960" y="2592788"/>
            <a:ext cx="4124138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lemonade</a:t>
            </a:r>
            <a:r>
              <a:rPr lang="vi-VN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/ˌlem.əˈneɪd/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4BD6E-4A96-9DA8-1D4F-8BD6FBA9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443" y="497631"/>
            <a:ext cx="4290579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E13BF569-9556-2B8C-5F2A-CE60C092F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755" y="3171360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23EDA-1454-1C77-9010-28C1F3A00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60" y="1152664"/>
            <a:ext cx="3759191" cy="4979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29E3D-082A-3546-B478-8C99C67F81C2}"/>
              </a:ext>
            </a:extLst>
          </p:cNvPr>
          <p:cNvSpPr txBox="1"/>
          <p:nvPr/>
        </p:nvSpPr>
        <p:spPr>
          <a:xfrm>
            <a:off x="7526020" y="2565405"/>
            <a:ext cx="275590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juice</a:t>
            </a:r>
            <a:endParaRPr lang="en-US" sz="40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cam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7D8E-077C-DA3E-4E7D-313FBC0F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79" y="1152664"/>
            <a:ext cx="3755557" cy="5002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267FA-B0D5-328F-7670-B5F91B9C71D6}"/>
              </a:ext>
            </a:extLst>
          </p:cNvPr>
          <p:cNvSpPr txBox="1"/>
          <p:nvPr/>
        </p:nvSpPr>
        <p:spPr>
          <a:xfrm>
            <a:off x="6548365" y="2874628"/>
            <a:ext cx="445008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</a:rPr>
              <a:t>hot chocolate </a:t>
            </a:r>
            <a:endParaRPr lang="en-US" sz="48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348646" y="5293114"/>
            <a:ext cx="33954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lemonade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3D5FF-3859-6151-6E1F-1B1809355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8C560-DDF7-ADAC-61B5-C25298FD0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536" y="1057053"/>
            <a:ext cx="2878927" cy="283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5918EA3A-6ADD-7879-D2FA-5A31B562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851" y="404639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722622" y="5331476"/>
            <a:ext cx="1697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soda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3A23A-AACC-D3E5-7B3D-3734F2A5F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99"/>
          <a:stretch/>
        </p:blipFill>
        <p:spPr>
          <a:xfrm>
            <a:off x="8259112" y="965602"/>
            <a:ext cx="3062115" cy="2983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047AC-F881-23AF-78D7-DAE3A53E6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906"/>
          <a:stretch/>
        </p:blipFill>
        <p:spPr>
          <a:xfrm>
            <a:off x="4558513" y="965602"/>
            <a:ext cx="3074974" cy="298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694B8-EE12-3349-B6D7-979FAA2FC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78" y="1038231"/>
            <a:ext cx="3062115" cy="2910632"/>
          </a:xfrm>
          <a:prstGeom prst="rect">
            <a:avLst/>
          </a:prstGeom>
        </p:spPr>
      </p:pic>
      <p:pic>
        <p:nvPicPr>
          <p:cNvPr id="15" name="soda">
            <a:hlinkClick r:id="" action="ppaction://media"/>
            <a:extLst>
              <a:ext uri="{FF2B5EF4-FFF2-40B4-BE49-F238E27FC236}">
                <a16:creationId xmlns:a16="http://schemas.microsoft.com/office/drawing/2014/main" id="{B08AF73D-0401-4A2B-C4E9-DAA6BB88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0768" y="40463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587007" y="5375100"/>
            <a:ext cx="46127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Hot chocolate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F7915-DF36-3C52-8BDE-00C564521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85"/>
          <a:stretch/>
        </p:blipFill>
        <p:spPr>
          <a:xfrm>
            <a:off x="4570175" y="1202648"/>
            <a:ext cx="2783841" cy="270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2D6F3-D03A-F829-A4B8-BEF7C3743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403"/>
          <a:stretch/>
        </p:blipFill>
        <p:spPr>
          <a:xfrm>
            <a:off x="8803439" y="1140667"/>
            <a:ext cx="2643425" cy="259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57438-8A5D-234D-0C4E-5115B9879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19" y="1396861"/>
            <a:ext cx="2487033" cy="2509566"/>
          </a:xfrm>
          <a:prstGeom prst="rect">
            <a:avLst/>
          </a:prstGeom>
        </p:spPr>
      </p:pic>
      <p:pic>
        <p:nvPicPr>
          <p:cNvPr id="17" name="hot chocolate">
            <a:hlinkClick r:id="" action="ppaction://media"/>
            <a:extLst>
              <a:ext uri="{FF2B5EF4-FFF2-40B4-BE49-F238E27FC236}">
                <a16:creationId xmlns:a16="http://schemas.microsoft.com/office/drawing/2014/main" id="{B3D46AEA-1A29-EF4E-0F80-E64E830D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0468" y="396832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48441" y="5173330"/>
            <a:ext cx="12092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tea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AC484-EB3C-748E-73D8-9138C8E63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40B03-912B-C9FE-ABCB-E7504128D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4BB3B-DBD1-35AD-AB39-D387A5FB6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3403"/>
          <a:stretch/>
        </p:blipFill>
        <p:spPr>
          <a:xfrm>
            <a:off x="4570175" y="1252235"/>
            <a:ext cx="2643425" cy="2595925"/>
          </a:xfrm>
          <a:prstGeom prst="rect">
            <a:avLst/>
          </a:prstGeom>
        </p:spPr>
      </p:pic>
      <p:pic>
        <p:nvPicPr>
          <p:cNvPr id="10" name="tea">
            <a:hlinkClick r:id="" action="ppaction://media"/>
            <a:extLst>
              <a:ext uri="{FF2B5EF4-FFF2-40B4-BE49-F238E27FC236}">
                <a16:creationId xmlns:a16="http://schemas.microsoft.com/office/drawing/2014/main" id="{F1E19DA4-A872-9BE9-F707-F27CC705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2" y="519752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452604" y="5245361"/>
            <a:ext cx="16946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juice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D4E26-BF80-BFFB-AEE8-A83FE32D8F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03"/>
          <a:stretch/>
        </p:blipFill>
        <p:spPr>
          <a:xfrm>
            <a:off x="724494" y="1297796"/>
            <a:ext cx="2643425" cy="25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09C4F-9F2B-AF43-6ECC-28F981C4D3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885"/>
          <a:stretch/>
        </p:blipFill>
        <p:spPr>
          <a:xfrm>
            <a:off x="4749440" y="1243868"/>
            <a:ext cx="2783841" cy="2703779"/>
          </a:xfrm>
          <a:prstGeom prst="rect">
            <a:avLst/>
          </a:prstGeom>
        </p:spPr>
      </p:pic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AC5B1E55-70B2-5A76-6844-EEF0F247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8516" y="5392268"/>
            <a:ext cx="81340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23CF7-A359-192D-1B51-E29CC3F5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439"/>
            <a:ext cx="5740400" cy="73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1B9E1-0DC1-7B66-1A5C-297B390D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632"/>
            <a:ext cx="7843520" cy="244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5197D-E510-1C02-BB8F-C61715FD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136" y="1070994"/>
            <a:ext cx="4394864" cy="2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drink they want to make and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what they will bring to make it.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soda, smoothie, tea, lemonade, juice, hot chocolate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Let's make smoothies.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OK.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I'll bring milk.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361259-9618-2890-42DC-7FFB63FF98B5}"/>
              </a:ext>
            </a:extLst>
          </p:cNvPr>
          <p:cNvSpPr txBox="1"/>
          <p:nvPr/>
        </p:nvSpPr>
        <p:spPr>
          <a:xfrm>
            <a:off x="3513169" y="3029267"/>
            <a:ext cx="4902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I'll bring milk.</a:t>
            </a:r>
            <a:endParaRPr lang="en-US" sz="3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1F987-AEF0-DBC6-D68C-677E00608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1677"/>
            <a:ext cx="12192000" cy="3744886"/>
          </a:xfrm>
          <a:prstGeom prst="rect">
            <a:avLst/>
          </a:prstGeom>
        </p:spPr>
      </p:pic>
      <p:pic>
        <p:nvPicPr>
          <p:cNvPr id="6" name="CD2 TRACK 59">
            <a:hlinkClick r:id="" action="ppaction://media"/>
            <a:extLst>
              <a:ext uri="{FF2B5EF4-FFF2-40B4-BE49-F238E27FC236}">
                <a16:creationId xmlns:a16="http://schemas.microsoft.com/office/drawing/2014/main" id="{16B450BE-AA6C-4F2E-A266-BFA13023BA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8" end="54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82022F8F-AA38-451D-9B80-100CAFB33E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11" end="23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7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9" y="1561162"/>
            <a:ext cx="7447442" cy="4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12"/>
          <a:stretch/>
        </p:blipFill>
        <p:spPr>
          <a:xfrm>
            <a:off x="1264839" y="1781268"/>
            <a:ext cx="3357961" cy="46895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76969B-4509-52E0-9ACD-7C0E1C5E7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33876"/>
              </p:ext>
            </p:extLst>
          </p:nvPr>
        </p:nvGraphicFramePr>
        <p:xfrm>
          <a:off x="5433848" y="1948135"/>
          <a:ext cx="6053960" cy="435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6980">
                  <a:extLst>
                    <a:ext uri="{9D8B030D-6E8A-4147-A177-3AD203B41FA5}">
                      <a16:colId xmlns:a16="http://schemas.microsoft.com/office/drawing/2014/main" val="2026065334"/>
                    </a:ext>
                  </a:extLst>
                </a:gridCol>
                <a:gridCol w="3026980">
                  <a:extLst>
                    <a:ext uri="{9D8B030D-6E8A-4147-A177-3AD203B41FA5}">
                      <a16:colId xmlns:a16="http://schemas.microsoft.com/office/drawing/2014/main" val="1203928517"/>
                    </a:ext>
                  </a:extLst>
                </a:gridCol>
              </a:tblGrid>
              <a:tr h="97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Singular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Plural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954300"/>
                  </a:ext>
                </a:extLst>
              </a:tr>
              <a:tr h="19892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smoothie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lemon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orange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apple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lime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banana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smoothie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lemon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orange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apple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lime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banana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1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55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2" r="207"/>
          <a:stretch/>
        </p:blipFill>
        <p:spPr>
          <a:xfrm>
            <a:off x="1882239" y="1695164"/>
            <a:ext cx="4114800" cy="46895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42AA6B-43BB-54B4-FAA4-A1A0A627B94A}"/>
              </a:ext>
            </a:extLst>
          </p:cNvPr>
          <p:cNvSpPr/>
          <p:nvPr/>
        </p:nvSpPr>
        <p:spPr>
          <a:xfrm>
            <a:off x="6559499" y="2063699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milk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15F0B-DB56-714C-1E32-6AFE2A328604}"/>
              </a:ext>
            </a:extLst>
          </p:cNvPr>
          <p:cNvSpPr/>
          <p:nvPr/>
        </p:nvSpPr>
        <p:spPr>
          <a:xfrm>
            <a:off x="6559499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sugar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61249-FC1C-C9BA-4D45-324D7071C7F4}"/>
              </a:ext>
            </a:extLst>
          </p:cNvPr>
          <p:cNvSpPr/>
          <p:nvPr/>
        </p:nvSpPr>
        <p:spPr>
          <a:xfrm>
            <a:off x="6559499" y="4311701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tea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78EC4B-5913-4A56-8C24-D89FEFCEC3D5}"/>
              </a:ext>
            </a:extLst>
          </p:cNvPr>
          <p:cNvSpPr/>
          <p:nvPr/>
        </p:nvSpPr>
        <p:spPr>
          <a:xfrm>
            <a:off x="9067088" y="2063698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juice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2F0B60-B68D-3614-505B-791DE85829A4}"/>
              </a:ext>
            </a:extLst>
          </p:cNvPr>
          <p:cNvSpPr/>
          <p:nvPr/>
        </p:nvSpPr>
        <p:spPr>
          <a:xfrm>
            <a:off x="9075317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soda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9BDF3-9F46-0100-DFA2-757EB2E5A4DC}"/>
              </a:ext>
            </a:extLst>
          </p:cNvPr>
          <p:cNvSpPr/>
          <p:nvPr/>
        </p:nvSpPr>
        <p:spPr>
          <a:xfrm>
            <a:off x="9067088" y="4311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D82ED8-78A8-5791-B38F-123A0C15A626}"/>
              </a:ext>
            </a:extLst>
          </p:cNvPr>
          <p:cNvSpPr/>
          <p:nvPr/>
        </p:nvSpPr>
        <p:spPr>
          <a:xfrm>
            <a:off x="6559499" y="5386458"/>
            <a:ext cx="4624730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chocolate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CC9758A8-1C0F-BC05-CC6F-36777290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5328" y="1583384"/>
            <a:ext cx="4913071" cy="4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5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36C0-BA7B-A302-3C0D-83E732804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833" b="78311"/>
          <a:stretch/>
        </p:blipFill>
        <p:spPr>
          <a:xfrm>
            <a:off x="0" y="421713"/>
            <a:ext cx="6096000" cy="74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CDC1-9495-9986-8E6E-51FF432F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99" b="4213"/>
          <a:stretch/>
        </p:blipFill>
        <p:spPr>
          <a:xfrm>
            <a:off x="0" y="1544127"/>
            <a:ext cx="12192000" cy="3566353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5802D189-41AD-BFB7-F1CF-51E682C3B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645212"/>
            <a:ext cx="675640" cy="675640"/>
          </a:xfrm>
          <a:prstGeom prst="rect">
            <a:avLst/>
          </a:prstGeom>
        </p:spPr>
      </p:pic>
      <p:pic>
        <p:nvPicPr>
          <p:cNvPr id="8" name="CD2 TRACK 59">
            <a:hlinkClick r:id="" action="ppaction://media"/>
            <a:extLst>
              <a:ext uri="{FF2B5EF4-FFF2-40B4-BE49-F238E27FC236}">
                <a16:creationId xmlns:a16="http://schemas.microsoft.com/office/drawing/2014/main" id="{BF4C898A-BD5F-4348-8DC7-B8A11A299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78" end="5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9" name="CD2 TRACK 59">
            <a:hlinkClick r:id="" action="ppaction://media"/>
            <a:extLst>
              <a:ext uri="{FF2B5EF4-FFF2-40B4-BE49-F238E27FC236}">
                <a16:creationId xmlns:a16="http://schemas.microsoft.com/office/drawing/2014/main" id="{BCA6D8C5-6518-44AC-BE06-298055047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211" end="23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F56256-93EB-0445-0BEF-E374FC09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6"/>
          <a:stretch/>
        </p:blipFill>
        <p:spPr>
          <a:xfrm>
            <a:off x="1795984" y="2474120"/>
            <a:ext cx="2738353" cy="265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83C99-A9A9-88AB-6440-5D71B999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/>
          <a:stretch/>
        </p:blipFill>
        <p:spPr>
          <a:xfrm>
            <a:off x="7657663" y="2575963"/>
            <a:ext cx="2738353" cy="257007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5557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Let’s make __________.</a:t>
            </a:r>
            <a:endParaRPr lang="vi-VN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C580C-935D-791C-5DCD-8644130C32A5}"/>
              </a:ext>
            </a:extLst>
          </p:cNvPr>
          <p:cNvSpPr/>
          <p:nvPr/>
        </p:nvSpPr>
        <p:spPr>
          <a:xfrm>
            <a:off x="6450110" y="1300883"/>
            <a:ext cx="518341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Ok. I will bring ________.</a:t>
            </a:r>
            <a:endParaRPr lang="vi-VN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537CE-F5DA-1CE2-780D-8A4BCA28332D}"/>
              </a:ext>
            </a:extLst>
          </p:cNvPr>
          <p:cNvSpPr txBox="1"/>
          <p:nvPr/>
        </p:nvSpPr>
        <p:spPr>
          <a:xfrm>
            <a:off x="3165160" y="1312957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smoothies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50A3-FB4E-9BAA-76A0-AA743DE0BFF4}"/>
              </a:ext>
            </a:extLst>
          </p:cNvPr>
          <p:cNvSpPr txBox="1"/>
          <p:nvPr/>
        </p:nvSpPr>
        <p:spPr>
          <a:xfrm>
            <a:off x="9656875" y="1327239"/>
            <a:ext cx="172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sugar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B152C-30E0-147F-80EA-147616C5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38A10-3B3F-EB91-5C59-183736ED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0" y="1696720"/>
            <a:ext cx="12180706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C2E02-1A7A-86E3-0CE3-E38EEE5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613"/>
            <a:ext cx="12192000" cy="352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9118920" y="292116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soda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44613-A726-C535-8476-1977E473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56" y="2381546"/>
            <a:ext cx="2333215" cy="22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C5EA1-8BDF-370E-35E8-FFCDAA1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2"/>
            <a:ext cx="12192000" cy="3661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5898200" y="268748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tea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14A32-1372-2234-C8A7-7BC7CB36BE25}"/>
              </a:ext>
            </a:extLst>
          </p:cNvPr>
          <p:cNvSpPr txBox="1"/>
          <p:nvPr/>
        </p:nvSpPr>
        <p:spPr>
          <a:xfrm>
            <a:off x="6578920" y="354092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I’ll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67A804-E048-7674-9717-686E2534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735" y="2759855"/>
            <a:ext cx="1933438" cy="18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50BD7-217B-A4DC-80B3-50EF5095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1423379"/>
            <a:ext cx="12192000" cy="3462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6096000" y="213901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ake</a:t>
            </a: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 smoothies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8A56A-FD73-FECD-43CC-8B7D69D5A3B9}"/>
              </a:ext>
            </a:extLst>
          </p:cNvPr>
          <p:cNvSpPr txBox="1"/>
          <p:nvPr/>
        </p:nvSpPr>
        <p:spPr>
          <a:xfrm>
            <a:off x="5628640" y="300466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ring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milk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BC26-8559-6160-7876-345365EF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1" y="2859657"/>
            <a:ext cx="2234670" cy="23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F0D06-D862-1EE5-2F65-E8447828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7"/>
          <a:stretch/>
        </p:blipFill>
        <p:spPr>
          <a:xfrm>
            <a:off x="0" y="1503680"/>
            <a:ext cx="12192000" cy="3395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8031800" y="202708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lemonade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8031800" y="295516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lemons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7036120" y="372380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ugar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52550-4050-1801-3FAB-2E3D2FD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90" y="2644245"/>
            <a:ext cx="2095660" cy="2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815171-E09E-6EB9-FBED-9AACE0B1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033"/>
            <a:ext cx="12192000" cy="346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7581256" y="2302300"/>
            <a:ext cx="467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chocolate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4442580" y="3161522"/>
            <a:ext cx="764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/>
              </a:rPr>
              <a:t>Ok. I’ll bring milk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6096000" y="4014709"/>
            <a:ext cx="539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chocolate chips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F0701-D570-43F7-BFC5-A7556F04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4" y="2763965"/>
            <a:ext cx="1739954" cy="2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18153"/>
              </p:ext>
            </p:extLst>
          </p:nvPr>
        </p:nvGraphicFramePr>
        <p:xfrm>
          <a:off x="1524000" y="0"/>
          <a:ext cx="9144000" cy="6880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soda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smoothie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hot chocolate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juice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Patrick Hand" panose="00000500000000000000" pitchFamily="2" charset="0"/>
                        </a:rPr>
                        <a:t>tea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lemonade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0605" y="919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53161" y="965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16539" y="177595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854044" y="275917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605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6AB4A-AE6F-F3BE-261B-9B1544C3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62" y="3544790"/>
            <a:ext cx="1509821" cy="150556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64841" y="34929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3B573C-2318-7855-4238-02CA4EE1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06"/>
          <a:stretch/>
        </p:blipFill>
        <p:spPr>
          <a:xfrm>
            <a:off x="2055516" y="5222524"/>
            <a:ext cx="1572092" cy="1525204"/>
          </a:xfrm>
          <a:prstGeom prst="rect">
            <a:avLst/>
          </a:prstGeom>
        </p:spPr>
      </p:pic>
      <p:sp>
        <p:nvSpPr>
          <p:cNvPr id="38" name="&quot;No&quot; Symbol 37"/>
          <p:cNvSpPr/>
          <p:nvPr/>
        </p:nvSpPr>
        <p:spPr>
          <a:xfrm>
            <a:off x="6891240" y="4470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66420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41245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50C01-1042-DFA5-3083-D053F8090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07" y="177627"/>
            <a:ext cx="1459539" cy="1381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8208" y="1119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4E428E-12CD-53ED-339E-701C467CF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723" y="5262058"/>
            <a:ext cx="1581482" cy="146481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47203" y="5202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891240" y="619615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3161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D6A7E-90D1-D45E-EFEC-66D8D4AD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58" y="1907835"/>
            <a:ext cx="1458204" cy="1406691"/>
          </a:xfrm>
          <a:prstGeom prst="rect">
            <a:avLst/>
          </a:prstGeom>
        </p:spPr>
      </p:pic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14452" y="175583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C6340-BACD-9D7E-617B-94B76B80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516" y="1844684"/>
            <a:ext cx="1553522" cy="1447544"/>
          </a:xfrm>
          <a:prstGeom prst="rect">
            <a:avLst/>
          </a:prstGeom>
        </p:spPr>
      </p:pic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10030" y="175945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21" grpId="0" animBg="1"/>
      <p:bldP spid="21" grpId="1" animBg="1"/>
      <p:bldP spid="43" grpId="0" animBg="1"/>
      <p:bldP spid="43" grpId="1" animBg="1"/>
      <p:bldP spid="45" grpId="0" animBg="1"/>
      <p:bldP spid="45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C2DC5-1C01-C18C-9C1A-462BC405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909"/>
            <a:ext cx="12192000" cy="3517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8D7BD9-6FA2-7719-C1B5-B00B047981E0}"/>
              </a:ext>
            </a:extLst>
          </p:cNvPr>
          <p:cNvSpPr/>
          <p:nvPr/>
        </p:nvSpPr>
        <p:spPr>
          <a:xfrm>
            <a:off x="10896159" y="3190240"/>
            <a:ext cx="625281" cy="6197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2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51CFD-8B51-0C7E-D941-0EF3DC84F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" t="4287" r="2834"/>
          <a:stretch/>
        </p:blipFill>
        <p:spPr>
          <a:xfrm>
            <a:off x="0" y="1724066"/>
            <a:ext cx="12211730" cy="2492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3748820" y="2357120"/>
            <a:ext cx="1788379" cy="10718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9599655" y="2542849"/>
            <a:ext cx="2328185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Food and Drinks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091BF0-6FE6-0B2C-9AB8-118FDA03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319"/>
            <a:ext cx="12192000" cy="254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4775200" y="3210560"/>
            <a:ext cx="1046479" cy="7633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10749280" y="3203249"/>
            <a:ext cx="1046479" cy="7633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soda, smoothie, tea, lemonade,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juice, hot chocolate</a:t>
            </a:r>
            <a:r>
              <a:rPr lang="en-US" sz="3600" i="1" dirty="0">
                <a:solidFill>
                  <a:srgbClr val="0070C0"/>
                </a:solidFill>
                <a:effectLst/>
                <a:latin typeface="MyriadPro-Regular"/>
              </a:rPr>
              <a:t>.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I'll bring milk.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97005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a smooth thick liquid produced from plants or animals that is used in cooking.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0DDE1-F49C-A713-D718-5929ACC4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/>
          <a:stretch/>
        </p:blipFill>
        <p:spPr>
          <a:xfrm>
            <a:off x="4688236" y="3760900"/>
            <a:ext cx="2293164" cy="226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powder made from grain, esp. wheat, used for making bread, cakes, pasta, pastry,….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B7EE-0512-EA98-9333-3D8D7366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99" y="4006334"/>
            <a:ext cx="1906927" cy="185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CHOCOLATE CHIPS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small piece of solid chocolate.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7226A-2063-2600-731F-025DABEB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00" y="3915808"/>
            <a:ext cx="2156850" cy="210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pale yellow, fatty solid made from cream that is spread on bread or used in cooking.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0AF0C-9EBA-C542-C5A3-7AB8CD21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60" y="3633794"/>
            <a:ext cx="2389080" cy="23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755</Words>
  <Application>Microsoft Macintosh PowerPoint</Application>
  <PresentationFormat>Widescreen</PresentationFormat>
  <Paragraphs>228</Paragraphs>
  <Slides>55</Slides>
  <Notes>36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MyriadPro-Regular</vt:lpstr>
      <vt:lpstr>Patrick Hand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marynguyen.8497@gmail.com</cp:lastModifiedBy>
  <cp:revision>61</cp:revision>
  <dcterms:created xsi:type="dcterms:W3CDTF">2023-01-31T08:21:18Z</dcterms:created>
  <dcterms:modified xsi:type="dcterms:W3CDTF">2026-02-24T08:57:53Z</dcterms:modified>
</cp:coreProperties>
</file>