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6"/>
  </p:notesMasterIdLst>
  <p:sldIdLst>
    <p:sldId id="443" r:id="rId2"/>
    <p:sldId id="444" r:id="rId3"/>
    <p:sldId id="353" r:id="rId4"/>
    <p:sldId id="268" r:id="rId5"/>
    <p:sldId id="441" r:id="rId6"/>
    <p:sldId id="442" r:id="rId7"/>
    <p:sldId id="270" r:id="rId8"/>
    <p:sldId id="287" r:id="rId9"/>
    <p:sldId id="435" r:id="rId10"/>
    <p:sldId id="427" r:id="rId11"/>
    <p:sldId id="428" r:id="rId12"/>
    <p:sldId id="429" r:id="rId13"/>
    <p:sldId id="430" r:id="rId14"/>
    <p:sldId id="347" r:id="rId15"/>
    <p:sldId id="348" r:id="rId16"/>
    <p:sldId id="432" r:id="rId17"/>
    <p:sldId id="433" r:id="rId18"/>
    <p:sldId id="434" r:id="rId19"/>
    <p:sldId id="284" r:id="rId20"/>
    <p:sldId id="349" r:id="rId21"/>
    <p:sldId id="440" r:id="rId22"/>
    <p:sldId id="437" r:id="rId23"/>
    <p:sldId id="260" r:id="rId24"/>
    <p:sldId id="438" r:id="rId25"/>
    <p:sldId id="262" r:id="rId26"/>
    <p:sldId id="439" r:id="rId27"/>
    <p:sldId id="293" r:id="rId28"/>
    <p:sldId id="350" r:id="rId29"/>
    <p:sldId id="351" r:id="rId30"/>
    <p:sldId id="352" r:id="rId31"/>
    <p:sldId id="294" r:id="rId32"/>
    <p:sldId id="436" r:id="rId33"/>
    <p:sldId id="296" r:id="rId34"/>
    <p:sldId id="297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2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</a:t>
            </a:r>
            <a:r>
              <a:rPr lang="en-US" baseline="0" dirty="0">
                <a:solidFill>
                  <a:srgbClr val="FF0000"/>
                </a:solidFill>
              </a:rPr>
              <a:t> people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91" r:id="rId24"/>
    <p:sldLayoutId id="2147483692" r:id="rId25"/>
    <p:sldLayoutId id="2147483693" r:id="rId26"/>
    <p:sldLayoutId id="2147483694" r:id="rId27"/>
    <p:sldLayoutId id="2147483698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jrgg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E6613-0DCB-E282-9B1E-760A2AC26A56}"/>
              </a:ext>
            </a:extLst>
          </p:cNvPr>
          <p:cNvSpPr txBox="1"/>
          <p:nvPr/>
        </p:nvSpPr>
        <p:spPr>
          <a:xfrm>
            <a:off x="6457950" y="3103416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1. 3 - PAGE 80</a:t>
            </a:r>
          </a:p>
        </p:txBody>
      </p:sp>
    </p:spTree>
    <p:extLst>
      <p:ext uri="{BB962C8B-B14F-4D97-AF65-F5344CB8AC3E}">
        <p14:creationId xmlns:p14="http://schemas.microsoft.com/office/powerpoint/2010/main" val="4067996991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  <a:r>
              <a:rPr lang="en-VN" sz="3600" dirty="0"/>
              <a:t>ather/big/ </a:t>
            </a:r>
            <a:r>
              <a:rPr lang="en-VN" sz="3600" dirty="0">
                <a:solidFill>
                  <a:srgbClr val="FF0000"/>
                </a:solidFill>
              </a:rPr>
              <a:t>slim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6154057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father big or slim?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924800" y="3715658"/>
            <a:ext cx="3926114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He’s slim.</a:t>
            </a:r>
          </a:p>
        </p:txBody>
      </p:sp>
    </p:spTree>
    <p:extLst>
      <p:ext uri="{BB962C8B-B14F-4D97-AF65-F5344CB8AC3E}">
        <p14:creationId xmlns:p14="http://schemas.microsoft.com/office/powerpoint/2010/main" val="16794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mother</a:t>
            </a:r>
            <a:r>
              <a:rPr lang="en-VN" sz="3600" dirty="0"/>
              <a:t>/ </a:t>
            </a:r>
            <a:r>
              <a:rPr lang="en-VN" sz="3600" dirty="0">
                <a:solidFill>
                  <a:srgbClr val="FF0000"/>
                </a:solidFill>
              </a:rPr>
              <a:t>short</a:t>
            </a:r>
            <a:r>
              <a:rPr lang="en-VN" sz="3600" dirty="0"/>
              <a:t>/ tall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5878285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mother short or tall?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866742" y="3715658"/>
            <a:ext cx="3984171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She’s short.</a:t>
            </a:r>
          </a:p>
        </p:txBody>
      </p:sp>
    </p:spTree>
    <p:extLst>
      <p:ext uri="{BB962C8B-B14F-4D97-AF65-F5344CB8AC3E}">
        <p14:creationId xmlns:p14="http://schemas.microsoft.com/office/powerpoint/2010/main" val="36525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4630057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brother </a:t>
            </a:r>
            <a:r>
              <a:rPr lang="en-VN" sz="3600" dirty="0"/>
              <a:t>/</a:t>
            </a:r>
            <a:r>
              <a:rPr lang="en-VN" sz="3600" dirty="0">
                <a:solidFill>
                  <a:srgbClr val="FF0000"/>
                </a:solidFill>
              </a:rPr>
              <a:t>big </a:t>
            </a:r>
            <a:r>
              <a:rPr lang="en-VN" sz="3600" dirty="0"/>
              <a:t>/ </a:t>
            </a:r>
            <a:r>
              <a:rPr lang="en-VN" sz="3600" dirty="0">
                <a:solidFill>
                  <a:schemeClr val="tx1"/>
                </a:solidFill>
              </a:rPr>
              <a:t>slim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6" y="2826657"/>
            <a:ext cx="6023428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brother big or slim?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8215086" y="3715658"/>
            <a:ext cx="3635827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He’s big.</a:t>
            </a:r>
          </a:p>
        </p:txBody>
      </p:sp>
    </p:spTree>
    <p:extLst>
      <p:ext uri="{BB962C8B-B14F-4D97-AF65-F5344CB8AC3E}">
        <p14:creationId xmlns:p14="http://schemas.microsoft.com/office/powerpoint/2010/main" val="34412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AC3F86-8E1F-342B-3507-7BD87199A82E}"/>
              </a:ext>
            </a:extLst>
          </p:cNvPr>
          <p:cNvSpPr/>
          <p:nvPr/>
        </p:nvSpPr>
        <p:spPr>
          <a:xfrm>
            <a:off x="4005943" y="1045029"/>
            <a:ext cx="5762171" cy="149497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Grandma </a:t>
            </a:r>
            <a:r>
              <a:rPr lang="en-VN" sz="3600" dirty="0"/>
              <a:t>/strong / </a:t>
            </a:r>
            <a:r>
              <a:rPr lang="en-VN" sz="3600" dirty="0">
                <a:solidFill>
                  <a:srgbClr val="FF0000"/>
                </a:solidFill>
              </a:rPr>
              <a:t>weak</a:t>
            </a:r>
            <a:r>
              <a:rPr lang="en-VN" sz="3600" dirty="0"/>
              <a:t>/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D3F23FE-1258-2A98-B6CC-5910E63CEB33}"/>
              </a:ext>
            </a:extLst>
          </p:cNvPr>
          <p:cNvSpPr/>
          <p:nvPr/>
        </p:nvSpPr>
        <p:spPr>
          <a:xfrm>
            <a:off x="798285" y="2826657"/>
            <a:ext cx="6473371" cy="1204686"/>
          </a:xfrm>
          <a:prstGeom prst="wedgeRoundRectCallout">
            <a:avLst>
              <a:gd name="adj1" fmla="val -1785"/>
              <a:gd name="adj2" fmla="val 8177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Is your grandma strong or weak?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28A1099-9264-9D56-5768-61019A1DDF92}"/>
              </a:ext>
            </a:extLst>
          </p:cNvPr>
          <p:cNvSpPr/>
          <p:nvPr/>
        </p:nvSpPr>
        <p:spPr>
          <a:xfrm>
            <a:off x="7953828" y="3715658"/>
            <a:ext cx="3897085" cy="1204686"/>
          </a:xfrm>
          <a:prstGeom prst="wedgeRoundRectCallout">
            <a:avLst>
              <a:gd name="adj1" fmla="val -37538"/>
              <a:gd name="adj2" fmla="val 10225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She’s weak.</a:t>
            </a:r>
          </a:p>
        </p:txBody>
      </p:sp>
    </p:spTree>
    <p:extLst>
      <p:ext uri="{BB962C8B-B14F-4D97-AF65-F5344CB8AC3E}">
        <p14:creationId xmlns:p14="http://schemas.microsoft.com/office/powerpoint/2010/main" val="17232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40C415-1297-8096-CC0F-41C3A7F0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" y="439118"/>
            <a:ext cx="64262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74AA276D-3166-CB60-1A7E-9C205498F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313"/>
          <a:stretch/>
        </p:blipFill>
        <p:spPr>
          <a:xfrm>
            <a:off x="0" y="1503014"/>
            <a:ext cx="4601162" cy="1219200"/>
          </a:xfrm>
          <a:prstGeom prst="rect">
            <a:avLst/>
          </a:prstGeom>
        </p:spPr>
      </p:pic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B09B65E7-2CBE-B029-A154-06922E2A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45864"/>
            <a:ext cx="7772400" cy="4973018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6D7A0C19-3045-204C-D2C9-0F39B3AD0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82"/>
          <a:stretch/>
        </p:blipFill>
        <p:spPr>
          <a:xfrm>
            <a:off x="752111" y="2986010"/>
            <a:ext cx="2915378" cy="1219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428B6B-4A49-4FA1-F3BD-D62F0DD2AE7E}"/>
              </a:ext>
            </a:extLst>
          </p:cNvPr>
          <p:cNvCxnSpPr>
            <a:cxnSpLocks/>
          </p:cNvCxnSpPr>
          <p:nvPr/>
        </p:nvCxnSpPr>
        <p:spPr>
          <a:xfrm>
            <a:off x="3981666" y="2986010"/>
            <a:ext cx="619496" cy="303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0B1852-AB05-D270-6269-EBA2B8C9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" y="439118"/>
            <a:ext cx="64262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9D2B7C3-54E5-D1F0-DFF5-6CD2F46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5864"/>
            <a:ext cx="7772400" cy="49730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111DFF-010A-93A6-B5DE-61555A013142}"/>
              </a:ext>
            </a:extLst>
          </p:cNvPr>
          <p:cNvCxnSpPr>
            <a:cxnSpLocks/>
          </p:cNvCxnSpPr>
          <p:nvPr/>
        </p:nvCxnSpPr>
        <p:spPr>
          <a:xfrm>
            <a:off x="9391866" y="3932373"/>
            <a:ext cx="619496" cy="303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5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0B1852-AB05-D270-6269-EBA2B8C9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" y="439118"/>
            <a:ext cx="64262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9D2B7C3-54E5-D1F0-DFF5-6CD2F46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5864"/>
            <a:ext cx="7772400" cy="49730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111DFF-010A-93A6-B5DE-61555A013142}"/>
              </a:ext>
            </a:extLst>
          </p:cNvPr>
          <p:cNvCxnSpPr>
            <a:cxnSpLocks/>
          </p:cNvCxnSpPr>
          <p:nvPr/>
        </p:nvCxnSpPr>
        <p:spPr>
          <a:xfrm>
            <a:off x="7591641" y="3628918"/>
            <a:ext cx="619496" cy="303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9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0B1852-AB05-D270-6269-EBA2B8C9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" y="439118"/>
            <a:ext cx="64262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9D2B7C3-54E5-D1F0-DFF5-6CD2F46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5864"/>
            <a:ext cx="7772400" cy="49730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111DFF-010A-93A6-B5DE-61555A013142}"/>
              </a:ext>
            </a:extLst>
          </p:cNvPr>
          <p:cNvCxnSpPr>
            <a:cxnSpLocks/>
          </p:cNvCxnSpPr>
          <p:nvPr/>
        </p:nvCxnSpPr>
        <p:spPr>
          <a:xfrm>
            <a:off x="5999566" y="2433560"/>
            <a:ext cx="619496" cy="303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1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0B1852-AB05-D270-6269-EBA2B8C95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2" y="439118"/>
            <a:ext cx="64262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9D2B7C3-54E5-D1F0-DFF5-6CD2F46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5864"/>
            <a:ext cx="7772400" cy="49730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111DFF-010A-93A6-B5DE-61555A013142}"/>
              </a:ext>
            </a:extLst>
          </p:cNvPr>
          <p:cNvCxnSpPr>
            <a:cxnSpLocks/>
          </p:cNvCxnSpPr>
          <p:nvPr/>
        </p:nvCxnSpPr>
        <p:spPr>
          <a:xfrm>
            <a:off x="10668216" y="3125545"/>
            <a:ext cx="619496" cy="303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21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587" y="604339"/>
            <a:ext cx="3927537" cy="55908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01900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69E8A-4902-8961-C6C9-ECACE53E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50" y="0"/>
            <a:ext cx="7772400" cy="55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8505308F-BA7B-3974-8FE0-993C377E2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50" y="857488"/>
            <a:ext cx="7454125" cy="60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3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E9B329-03A3-B9EF-E3B7-DC78C020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1202" y="622312"/>
            <a:ext cx="7252211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D8D63F-C4EE-90CF-8089-F5CCC0B9A49C}"/>
              </a:ext>
            </a:extLst>
          </p:cNvPr>
          <p:cNvSpPr/>
          <p:nvPr/>
        </p:nvSpPr>
        <p:spPr>
          <a:xfrm>
            <a:off x="1330578" y="3860788"/>
            <a:ext cx="6187615" cy="1943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Look and answer</a:t>
            </a:r>
          </a:p>
        </p:txBody>
      </p:sp>
    </p:spTree>
    <p:extLst>
      <p:ext uri="{BB962C8B-B14F-4D97-AF65-F5344CB8AC3E}">
        <p14:creationId xmlns:p14="http://schemas.microsoft.com/office/powerpoint/2010/main" val="588371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aunt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5962822" y="5455813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484577DD-6052-ABC2-0A20-0C94D13F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7" t="16297" r="10371" b="7112"/>
          <a:stretch/>
        </p:blipFill>
        <p:spPr>
          <a:xfrm>
            <a:off x="3708532" y="504582"/>
            <a:ext cx="4292934" cy="4193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86037" y="5818657"/>
            <a:ext cx="11937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28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9D7AB-D045-48D4-95F5-2258B475C98F}"/>
              </a:ext>
            </a:extLst>
          </p:cNvPr>
          <p:cNvSpPr txBox="1"/>
          <p:nvPr/>
        </p:nvSpPr>
        <p:spPr>
          <a:xfrm>
            <a:off x="3861390" y="5557047"/>
            <a:ext cx="19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2F4EA741-F089-4F00-838D-13191BFADD2C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1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216920-F9CC-431A-B69A-7D798D1A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EA6F08-D74E-1FC5-BD0D-CDB9CDA72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4" t="16052" r="11185" b="6032"/>
          <a:stretch/>
        </p:blipFill>
        <p:spPr>
          <a:xfrm>
            <a:off x="4111691" y="260289"/>
            <a:ext cx="3403534" cy="387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417AA5A-AE14-3BA3-3900-7556B499D72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tall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short?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8343" y="5686218"/>
            <a:ext cx="82153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05ED5-114B-4E04-923A-215931F90DD4}"/>
              </a:ext>
            </a:extLst>
          </p:cNvPr>
          <p:cNvSpPr txBox="1"/>
          <p:nvPr/>
        </p:nvSpPr>
        <p:spPr>
          <a:xfrm>
            <a:off x="5900046" y="5535198"/>
            <a:ext cx="222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slim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7334AD28-6D40-4911-9A3E-F9A82D579607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8C03902-5EA8-4FFA-A978-8ED7392D9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5" name="Picture 4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922F79A4-8231-0000-639B-03E7C98A9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3" t="14293" r="7910" b="6770"/>
          <a:stretch/>
        </p:blipFill>
        <p:spPr>
          <a:xfrm>
            <a:off x="3341256" y="624114"/>
            <a:ext cx="3669143" cy="400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EBB0E5E9-684E-C880-4B6E-49FD62C7D34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5501" y="5695560"/>
            <a:ext cx="8215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…………………..</a:t>
            </a:r>
          </a:p>
        </p:txBody>
      </p:sp>
      <p:sp>
        <p:nvSpPr>
          <p:cNvPr id="4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04D603-09F1-4971-A04B-C6034CB2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4715A5D-C254-4EF4-9EE0-7FAD2FEDDEA5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CB710-B8BB-4FE8-BD45-5DAAEAE450A9}"/>
              </a:ext>
            </a:extLst>
          </p:cNvPr>
          <p:cNvSpPr txBox="1"/>
          <p:nvPr/>
        </p:nvSpPr>
        <p:spPr>
          <a:xfrm>
            <a:off x="4037108" y="5490852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strong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C7C8BFB-13F9-7572-3DB4-51664249D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1" t="16845" r="15189" b="6551"/>
          <a:stretch/>
        </p:blipFill>
        <p:spPr>
          <a:xfrm>
            <a:off x="3180265" y="566056"/>
            <a:ext cx="3597906" cy="4067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AD0AA6A5-800C-E458-3F44-FA3CC61A4591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uncle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842683"/>
            <a:ext cx="11920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………………..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3A3225F-4168-44C8-A1FA-BCCECAEDF17B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6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1E0074-E552-4B7A-93B3-810496FA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4C57B-7CD8-46EE-93C8-5F656668C0A8}"/>
              </a:ext>
            </a:extLst>
          </p:cNvPr>
          <p:cNvSpPr txBox="1"/>
          <p:nvPr/>
        </p:nvSpPr>
        <p:spPr>
          <a:xfrm>
            <a:off x="5441238" y="5647434"/>
            <a:ext cx="217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48681BE-00AC-EF82-BB86-18FF42D0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4" t="16957" r="9164" b="6127"/>
          <a:stretch/>
        </p:blipFill>
        <p:spPr>
          <a:xfrm>
            <a:off x="4619397" y="564235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9AA1F4DD-55F6-8B3E-098C-D51E98B93CCA}"/>
              </a:ext>
            </a:extLst>
          </p:cNvPr>
          <p:cNvSpPr txBox="1"/>
          <p:nvPr/>
        </p:nvSpPr>
        <p:spPr>
          <a:xfrm>
            <a:off x="1537252" y="509872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father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B33A5-F5E5-6076-D8EA-FF598EA0B2E6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D344A-9C77-2B80-1BAC-CC301DD0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12" y="529651"/>
            <a:ext cx="4775200" cy="86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55D0329C-2B9C-D427-A3C1-C8137FEDD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0" y="2590175"/>
            <a:ext cx="11851694" cy="19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7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B33A5-F5E5-6076-D8EA-FF598EA0B2E6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D344A-9C77-2B80-1BAC-CC301DD0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12" y="529651"/>
            <a:ext cx="4775200" cy="86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E8141F6-25EC-2A47-53DD-90FAE715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3" y="1453265"/>
            <a:ext cx="11771313" cy="4991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0D2BE-A6FB-64D7-D232-6D3D2419A49F}"/>
              </a:ext>
            </a:extLst>
          </p:cNvPr>
          <p:cNvSpPr txBox="1"/>
          <p:nvPr/>
        </p:nvSpPr>
        <p:spPr>
          <a:xfrm>
            <a:off x="9227128" y="2018805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  <a:r>
              <a:rPr lang="en-VN" sz="3600" dirty="0">
                <a:solidFill>
                  <a:srgbClr val="FF0000"/>
                </a:solidFill>
              </a:rPr>
              <a:t>ig or slim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83437-98DC-62BF-351A-111FAD0FCE64}"/>
              </a:ext>
            </a:extLst>
          </p:cNvPr>
          <p:cNvSpPr txBox="1"/>
          <p:nvPr/>
        </p:nvSpPr>
        <p:spPr>
          <a:xfrm>
            <a:off x="7897091" y="2665136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slim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92EF8-1E20-A0E2-2C2C-F4C921EF32D7}"/>
              </a:ext>
            </a:extLst>
          </p:cNvPr>
          <p:cNvSpPr txBox="1"/>
          <p:nvPr/>
        </p:nvSpPr>
        <p:spPr>
          <a:xfrm>
            <a:off x="7897091" y="4262510"/>
            <a:ext cx="366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father tall </a:t>
            </a:r>
            <a:r>
              <a:rPr lang="en-VN" sz="3600" dirty="0">
                <a:solidFill>
                  <a:srgbClr val="FF0000"/>
                </a:solidFill>
              </a:rPr>
              <a:t>or short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D0071-BA1C-79A7-36E6-29C568B6D3C7}"/>
              </a:ext>
            </a:extLst>
          </p:cNvPr>
          <p:cNvSpPr txBox="1"/>
          <p:nvPr/>
        </p:nvSpPr>
        <p:spPr>
          <a:xfrm>
            <a:off x="6851898" y="4913173"/>
            <a:ext cx="1654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tall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517" y="1381472"/>
            <a:ext cx="11129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 people correctly</a:t>
            </a:r>
            <a:endParaRPr lang="en-VN" sz="3600" dirty="0">
              <a:solidFill>
                <a:srgbClr val="FF0000"/>
              </a:solidFill>
              <a:effectLst/>
            </a:endParaRPr>
          </a:p>
          <a:p>
            <a:pPr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tall, short, big, slim, strong, weak.</a:t>
            </a:r>
          </a:p>
          <a:p>
            <a:pPr>
              <a:defRPr/>
            </a:pP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Is your father big or slim? / He's slim. / Is your sister tall or short? / She's tall</a:t>
            </a:r>
            <a:r>
              <a:rPr lang="en-VN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4683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B33A5-F5E5-6076-D8EA-FF598EA0B2E6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D344A-9C77-2B80-1BAC-CC301DD0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12" y="529651"/>
            <a:ext cx="4775200" cy="86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49FB111-EFB1-CFAB-60E7-489FC377E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3" y="1621851"/>
            <a:ext cx="11612634" cy="4578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9BE63-806E-644B-4CD1-2B1839E4BDE9}"/>
              </a:ext>
            </a:extLst>
          </p:cNvPr>
          <p:cNvSpPr txBox="1"/>
          <p:nvPr/>
        </p:nvSpPr>
        <p:spPr>
          <a:xfrm>
            <a:off x="7082312" y="1955176"/>
            <a:ext cx="4585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Is your sister b</a:t>
            </a:r>
            <a:r>
              <a:rPr lang="en-VN" sz="3600" dirty="0">
                <a:solidFill>
                  <a:srgbClr val="FF0000"/>
                </a:solidFill>
              </a:rPr>
              <a:t>ig or slim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E6199-8AF9-2925-E8DC-AAFC7B53C280}"/>
              </a:ext>
            </a:extLst>
          </p:cNvPr>
          <p:cNvSpPr txBox="1"/>
          <p:nvPr/>
        </p:nvSpPr>
        <p:spPr>
          <a:xfrm>
            <a:off x="7861465" y="2506941"/>
            <a:ext cx="180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She’s b</a:t>
            </a:r>
            <a:r>
              <a:rPr lang="en-VN" sz="3600" dirty="0">
                <a:solidFill>
                  <a:srgbClr val="FF0000"/>
                </a:solidFill>
              </a:rPr>
              <a:t>ig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8FC2C-A1B4-3298-8590-19B02D257D64}"/>
              </a:ext>
            </a:extLst>
          </p:cNvPr>
          <p:cNvSpPr txBox="1"/>
          <p:nvPr/>
        </p:nvSpPr>
        <p:spPr>
          <a:xfrm>
            <a:off x="6747881" y="4256494"/>
            <a:ext cx="4863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your uncle strong or weak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7577B-5B0F-9666-1551-A64E01FF49E0}"/>
              </a:ext>
            </a:extLst>
          </p:cNvPr>
          <p:cNvSpPr txBox="1"/>
          <p:nvPr/>
        </p:nvSpPr>
        <p:spPr>
          <a:xfrm>
            <a:off x="7267699" y="4874690"/>
            <a:ext cx="22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strong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tall, short, big, slim, strong, weak.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Is your father big or slim? / He's slim. / Is your sister tall or short? / She's tall</a:t>
            </a:r>
            <a:r>
              <a:rPr lang="en-VN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94788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53).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81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A19CF6F-42EA-73D2-6281-9BBAD01D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101"/>
            <a:ext cx="3230088" cy="932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144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mp4">
            <a:hlinkClick r:id="" action="ppaction://media"/>
            <a:extLst>
              <a:ext uri="{FF2B5EF4-FFF2-40B4-BE49-F238E27FC236}">
                <a16:creationId xmlns:a16="http://schemas.microsoft.com/office/drawing/2014/main" id="{9E948844-F0A3-B2A7-75DD-150CCA780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8D580A-92F5-2E08-D085-63907081BA17}"/>
              </a:ext>
            </a:extLst>
          </p:cNvPr>
          <p:cNvSpPr/>
          <p:nvPr/>
        </p:nvSpPr>
        <p:spPr>
          <a:xfrm>
            <a:off x="1900052" y="1959428"/>
            <a:ext cx="9025247" cy="26125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Ask</a:t>
            </a:r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and </a:t>
            </a:r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7817486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366</Words>
  <Application>Microsoft Office PowerPoint</Application>
  <PresentationFormat>Widescreen</PresentationFormat>
  <Paragraphs>88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vaxalin@outlook.com.vn</cp:lastModifiedBy>
  <cp:revision>34</cp:revision>
  <dcterms:created xsi:type="dcterms:W3CDTF">2023-02-01T03:04:27Z</dcterms:created>
  <dcterms:modified xsi:type="dcterms:W3CDTF">2023-08-09T14:56:33Z</dcterms:modified>
</cp:coreProperties>
</file>