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0"/>
  </p:notesMasterIdLst>
  <p:sldIdLst>
    <p:sldId id="446" r:id="rId2"/>
    <p:sldId id="447" r:id="rId3"/>
    <p:sldId id="267" r:id="rId4"/>
    <p:sldId id="268" r:id="rId5"/>
    <p:sldId id="440" r:id="rId6"/>
    <p:sldId id="437" r:id="rId7"/>
    <p:sldId id="441" r:id="rId8"/>
    <p:sldId id="438" r:id="rId9"/>
    <p:sldId id="262" r:id="rId10"/>
    <p:sldId id="439" r:id="rId11"/>
    <p:sldId id="270" r:id="rId12"/>
    <p:sldId id="271" r:id="rId13"/>
    <p:sldId id="448" r:id="rId14"/>
    <p:sldId id="343" r:id="rId15"/>
    <p:sldId id="347" r:id="rId16"/>
    <p:sldId id="349" r:id="rId17"/>
    <p:sldId id="348" r:id="rId18"/>
    <p:sldId id="344" r:id="rId19"/>
    <p:sldId id="346" r:id="rId20"/>
    <p:sldId id="345" r:id="rId21"/>
    <p:sldId id="449" r:id="rId22"/>
    <p:sldId id="311" r:id="rId23"/>
    <p:sldId id="444" r:id="rId24"/>
    <p:sldId id="442" r:id="rId25"/>
    <p:sldId id="443" r:id="rId26"/>
    <p:sldId id="350" r:id="rId27"/>
    <p:sldId id="275" r:id="rId28"/>
    <p:sldId id="279" r:id="rId29"/>
    <p:sldId id="351" r:id="rId30"/>
    <p:sldId id="280" r:id="rId31"/>
    <p:sldId id="334" r:id="rId32"/>
    <p:sldId id="335" r:id="rId33"/>
    <p:sldId id="445" r:id="rId34"/>
    <p:sldId id="336" r:id="rId35"/>
    <p:sldId id="291" r:id="rId36"/>
    <p:sldId id="352" r:id="rId37"/>
    <p:sldId id="353" r:id="rId38"/>
    <p:sldId id="354" r:id="rId39"/>
    <p:sldId id="355" r:id="rId40"/>
    <p:sldId id="284" r:id="rId41"/>
    <p:sldId id="356" r:id="rId42"/>
    <p:sldId id="357" r:id="rId43"/>
    <p:sldId id="358" r:id="rId44"/>
    <p:sldId id="293" r:id="rId45"/>
    <p:sldId id="294" r:id="rId46"/>
    <p:sldId id="295" r:id="rId47"/>
    <p:sldId id="296" r:id="rId48"/>
    <p:sldId id="297" r:id="rId4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37"/>
  </p:normalViewPr>
  <p:slideViewPr>
    <p:cSldViewPr snapToGrid="0">
      <p:cViewPr varScale="1">
        <p:scale>
          <a:sx n="85" d="100"/>
          <a:sy n="85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19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</a:t>
            </a:r>
            <a:r>
              <a:rPr lang="en-US" baseline="0" dirty="0">
                <a:solidFill>
                  <a:srgbClr val="FF0000"/>
                </a:solidFill>
              </a:rPr>
              <a:t> people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6" r:id="rId24"/>
    <p:sldLayoutId id="2147483689" r:id="rId25"/>
    <p:sldLayoutId id="2147483691" r:id="rId26"/>
    <p:sldLayoutId id="2147483692" r:id="rId27"/>
    <p:sldLayoutId id="2147483693" r:id="rId28"/>
    <p:sldLayoutId id="2147483694" r:id="rId29"/>
    <p:sldLayoutId id="2147483698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penclipart.org/detail/167549/Kliponious-green-tick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en/cross-delete-remove-cancel-abort-296507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en/cross-delete-remove-cancel-abort-296507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penclipart.org/detail/167549/Kliponious-green-tick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ixabay.com/en/cross-delete-remove-cancel-abort-296507/" TargetMode="Externa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ixabay.com/en/cross-delete-remove-cancel-abort-296507/" TargetMode="Externa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n/free-photo-jrgg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6678A9-CCD7-16E3-7472-B30057A53C60}"/>
              </a:ext>
            </a:extLst>
          </p:cNvPr>
          <p:cNvSpPr txBox="1"/>
          <p:nvPr/>
        </p:nvSpPr>
        <p:spPr>
          <a:xfrm>
            <a:off x="6515556" y="3137819"/>
            <a:ext cx="4714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2. 1 - PAGE 81</a:t>
            </a:r>
          </a:p>
        </p:txBody>
      </p:sp>
    </p:spTree>
    <p:extLst>
      <p:ext uri="{BB962C8B-B14F-4D97-AF65-F5344CB8AC3E}">
        <p14:creationId xmlns:p14="http://schemas.microsoft.com/office/powerpoint/2010/main" val="593918553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5842683"/>
            <a:ext cx="11920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………………..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23A3225F-4168-44C8-A1FA-BCCECAEDF17B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6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41E0074-E552-4B7A-93B3-810496FAD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4C57B-7CD8-46EE-93C8-5F656668C0A8}"/>
              </a:ext>
            </a:extLst>
          </p:cNvPr>
          <p:cNvSpPr txBox="1"/>
          <p:nvPr/>
        </p:nvSpPr>
        <p:spPr>
          <a:xfrm>
            <a:off x="5441238" y="5647434"/>
            <a:ext cx="2173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big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48681BE-00AC-EF82-BB86-18FF42D0F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4" t="16957" r="9164" b="6127"/>
          <a:stretch/>
        </p:blipFill>
        <p:spPr>
          <a:xfrm>
            <a:off x="4619397" y="564235"/>
            <a:ext cx="3817257" cy="4194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9AA1F4DD-55F6-8B3E-098C-D51E98B93CCA}"/>
              </a:ext>
            </a:extLst>
          </p:cNvPr>
          <p:cNvSpPr txBox="1"/>
          <p:nvPr/>
        </p:nvSpPr>
        <p:spPr>
          <a:xfrm>
            <a:off x="1537252" y="509872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father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big or slim?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eyes</a:t>
            </a:r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ears,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mouth,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nose,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mustache,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beard.</a:t>
            </a:r>
            <a:endParaRPr lang="en-VN" sz="3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4200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21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B68A55-2BE5-F057-59CB-949EC4AE6F45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8CB00-1134-D70A-3C49-852EB3BE2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BE55099-D178-1543-95E8-12DA2CB2F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174574"/>
            <a:ext cx="12200424" cy="2743289"/>
          </a:xfrm>
          <a:prstGeom prst="rect">
            <a:avLst/>
          </a:prstGeom>
        </p:spPr>
      </p:pic>
      <p:pic>
        <p:nvPicPr>
          <p:cNvPr id="3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55F48261-CE5F-CB4F-1C9C-0EB56081F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6139" y="64078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457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FD252720-23BB-06A3-5752-76BE87EF66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27.8744" end="26216.15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4144" y="355585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eyes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aɪz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đôi</a:t>
            </a:r>
            <a:r>
              <a:rPr lang="en-US" dirty="0"/>
              <a:t> </a:t>
            </a:r>
            <a:r>
              <a:rPr lang="en-US" dirty="0" err="1"/>
              <a:t>mắt</a:t>
            </a:r>
            <a:r>
              <a:rPr lang="en-US" dirty="0"/>
              <a:t> 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F2CF62E2-0039-8338-B820-3433FD554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94" y="1570806"/>
            <a:ext cx="4420965" cy="4303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BC2A40-EFFF-FB51-930A-59BBC7ADDB37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84578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E4F516F0-21E5-A082-3BC3-420C980B41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42.9228" end="21753.31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1027" y="30226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ears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ɪrz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đôi</a:t>
            </a:r>
            <a:r>
              <a:rPr lang="en-US" dirty="0"/>
              <a:t> tai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D8B8D7F5-CA41-749A-F084-229F5B9E3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461" y="1570806"/>
            <a:ext cx="4257631" cy="4071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D4DC1-86AD-1AD6-CA6F-8DA6CD0862A7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77521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5BB032F2-5AE1-FB94-B3F4-B7276D3FA5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76.1073" end="16722.31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3782" y="282628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mouth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maʊ</a:t>
            </a:r>
            <a:r>
              <a:rPr lang="el-GR" dirty="0"/>
              <a:t>θ/ </a:t>
            </a:r>
            <a:endParaRPr lang="vi-VN" dirty="0"/>
          </a:p>
          <a:p>
            <a:pPr algn="ctr"/>
            <a:r>
              <a:rPr lang="vi-VN" dirty="0"/>
              <a:t>miệng</a:t>
            </a:r>
            <a:endParaRPr lang="el-GR" dirty="0"/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61792E85-CC76-C687-D203-42201E19A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80" y="1755472"/>
            <a:ext cx="4362403" cy="4171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842784-A99C-39F9-77D6-27C7D9A7065C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9371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AE0932A8-E7C5-691E-9767-BD4C3A1541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49.4787" end="12429.57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6040" y="323268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nose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noʊz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mũi</a:t>
            </a:r>
            <a:endParaRPr lang="vi-VN" sz="2000" dirty="0"/>
          </a:p>
        </p:txBody>
      </p:sp>
      <p:pic>
        <p:nvPicPr>
          <p:cNvPr id="5" name="Picture 4" descr="Text, application&#10;&#10;Description automatically generated">
            <a:extLst>
              <a:ext uri="{FF2B5EF4-FFF2-40B4-BE49-F238E27FC236}">
                <a16:creationId xmlns:a16="http://schemas.microsoft.com/office/drawing/2014/main" id="{894C5C42-9BDC-DB8A-3A7D-FC065325C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349" y="1674421"/>
            <a:ext cx="4473430" cy="4334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14F4C5-7C80-3CE5-7A35-F4328E470E91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9274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E590DDE4-C922-796C-34DD-8DDC8EB6DD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81.9874" end="6806.85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9368" y="291228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224787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mustache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610818" y="3292063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mʌstæʃ</a:t>
            </a:r>
            <a:r>
              <a:rPr lang="en-US" dirty="0"/>
              <a:t>/ </a:t>
            </a:r>
          </a:p>
          <a:p>
            <a:pPr algn="ctr"/>
            <a:r>
              <a:rPr lang="en-US" dirty="0"/>
              <a:t>ria </a:t>
            </a:r>
            <a:r>
              <a:rPr lang="en-US" dirty="0" err="1"/>
              <a:t>mép</a:t>
            </a:r>
            <a:r>
              <a:rPr lang="en-US" dirty="0"/>
              <a:t> 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21D8DCF-86F9-C222-CADF-BDD4C54B1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901" y="1992604"/>
            <a:ext cx="4534934" cy="429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0784A-FE18-54CA-EE09-A8ABBC105A65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72517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108" y="534831"/>
            <a:ext cx="4070539" cy="5726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33110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F38A3F9D-A35B-3E10-8168-C6DE425F37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24.4557" end="1407.58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9168" y="375423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beard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bɪrd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râu</a:t>
            </a:r>
            <a:r>
              <a:rPr lang="en-US" dirty="0"/>
              <a:t>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FFC2120-C970-B38F-10D8-9F48EE4D0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39" y="1348674"/>
            <a:ext cx="4725775" cy="4366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213741-A1CD-DD83-F053-4BFA130E2060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3758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11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852E4-2981-7C0B-ED9A-54412BE04AB2}"/>
              </a:ext>
            </a:extLst>
          </p:cNvPr>
          <p:cNvSpPr txBox="1"/>
          <p:nvPr/>
        </p:nvSpPr>
        <p:spPr>
          <a:xfrm>
            <a:off x="213757" y="5742428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application&#10;&#10;Description automatically generated">
            <a:extLst>
              <a:ext uri="{FF2B5EF4-FFF2-40B4-BE49-F238E27FC236}">
                <a16:creationId xmlns:a16="http://schemas.microsoft.com/office/drawing/2014/main" id="{7297091D-51EF-5A02-B4BA-2B822F7515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87" t="13628" r="17275" b="8437"/>
          <a:stretch/>
        </p:blipFill>
        <p:spPr>
          <a:xfrm>
            <a:off x="1957388" y="1657350"/>
            <a:ext cx="3105586" cy="398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BC03F6A8-16D6-B824-1B38-EF785BC6BB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49" t="25275" r="9520" b="9313"/>
          <a:stretch/>
        </p:blipFill>
        <p:spPr>
          <a:xfrm rot="1021912">
            <a:off x="6592123" y="1626025"/>
            <a:ext cx="4480689" cy="360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9B1E5B65-9BEB-58A2-9DD0-01F379C215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76.1073" end="16722.31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922" y="642495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29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B3689C3-C916-8611-04D3-F191FABD51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09" t="18995" r="15787" b="8698"/>
          <a:stretch/>
        </p:blipFill>
        <p:spPr>
          <a:xfrm>
            <a:off x="2057399" y="2005607"/>
            <a:ext cx="3471863" cy="3552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B0F2AC-94B4-F045-93A1-350B929EA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27" t="23493" r="9414" b="14031"/>
          <a:stretch/>
        </p:blipFill>
        <p:spPr>
          <a:xfrm rot="1187509">
            <a:off x="7215683" y="2120388"/>
            <a:ext cx="4321764" cy="3343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6B5CDB93-A6DC-16F8-E27A-0923816176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81.9874" end="6806.8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3568" y="513938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6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5BE334A1-1813-FD3B-C426-E0FC14E717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51" t="26249" r="8163" b="19961"/>
          <a:stretch/>
        </p:blipFill>
        <p:spPr>
          <a:xfrm>
            <a:off x="7099899" y="2144137"/>
            <a:ext cx="4029075" cy="2569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969D70F-C1FA-D245-8CC1-701441A4A8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65" t="25919" r="7177" b="21096"/>
          <a:stretch/>
        </p:blipFill>
        <p:spPr>
          <a:xfrm rot="648195">
            <a:off x="1490348" y="2401820"/>
            <a:ext cx="4380672" cy="2814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:a16="http://schemas.microsoft.com/office/drawing/2014/main" id="{1A825B89-DF40-BAB5-E22C-27173A1961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42.9228" end="21753.31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427" y="577721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0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CDD48-386E-900F-33D5-429DCA600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92" y="518803"/>
            <a:ext cx="49403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42662E1-CAA0-7F48-4397-06B26270A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7" y="1824643"/>
            <a:ext cx="12104829" cy="34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2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13723" y="332509"/>
            <a:ext cx="6587130" cy="621079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My dad</a:t>
            </a:r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has big eyes.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My sister doesn't have a big nose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4496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103B0-A23B-D750-13CB-6C4A39774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" y="527050"/>
            <a:ext cx="67056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1054872-2BF3-BA3C-A640-A5B50DA64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86" y="2029599"/>
            <a:ext cx="11780073" cy="3361798"/>
          </a:xfrm>
          <a:prstGeom prst="rect">
            <a:avLst/>
          </a:prstGeom>
        </p:spPr>
      </p:pic>
      <p:pic>
        <p:nvPicPr>
          <p:cNvPr id="2" name="CD2 TRACK 59.mp3">
            <a:hlinkClick r:id="" action="ppaction://media"/>
            <a:extLst>
              <a:ext uri="{FF2B5EF4-FFF2-40B4-BE49-F238E27FC236}">
                <a16:creationId xmlns:a16="http://schemas.microsoft.com/office/drawing/2014/main" id="{8901B9FF-956E-E023-DC05-15E61C4CC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2151" y="54535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975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900" y="1073020"/>
            <a:ext cx="112934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describe</a:t>
            </a:r>
            <a:r>
              <a:rPr lang="vi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people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</a:p>
          <a:p>
            <a:pPr>
              <a:defRPr/>
            </a:pPr>
            <a:endParaRPr lang="en-VN" sz="3600" dirty="0">
              <a:solidFill>
                <a:srgbClr val="FF0000"/>
              </a:solidFill>
              <a:effectLst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eyes</a:t>
            </a:r>
            <a:r>
              <a:rPr lang="vi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, ears, mouth, nose, mustache, beard.</a:t>
            </a:r>
            <a:endParaRPr lang="en-VN" sz="3600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My dad</a:t>
            </a:r>
            <a:r>
              <a:rPr lang="vi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has big eyes.</a:t>
            </a:r>
          </a:p>
          <a:p>
            <a:pPr marL="228600"/>
            <a:r>
              <a:rPr lang="vi-VN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              </a:t>
            </a:r>
            <a:r>
              <a:rPr lang="vi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My sister doesn't have a big nose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6057900" cy="1137617"/>
          </a:xfrm>
          <a:custGeom>
            <a:avLst/>
            <a:gdLst>
              <a:gd name="connsiteX0" fmla="*/ 0 w 6057900"/>
              <a:gd name="connsiteY0" fmla="*/ 189607 h 1137617"/>
              <a:gd name="connsiteX1" fmla="*/ 189607 w 6057900"/>
              <a:gd name="connsiteY1" fmla="*/ 0 h 1137617"/>
              <a:gd name="connsiteX2" fmla="*/ 1009650 w 6057900"/>
              <a:gd name="connsiteY2" fmla="*/ 0 h 1137617"/>
              <a:gd name="connsiteX3" fmla="*/ 1009650 w 6057900"/>
              <a:gd name="connsiteY3" fmla="*/ 0 h 1137617"/>
              <a:gd name="connsiteX4" fmla="*/ 2524125 w 6057900"/>
              <a:gd name="connsiteY4" fmla="*/ 0 h 1137617"/>
              <a:gd name="connsiteX5" fmla="*/ 5868293 w 6057900"/>
              <a:gd name="connsiteY5" fmla="*/ 0 h 1137617"/>
              <a:gd name="connsiteX6" fmla="*/ 6057900 w 6057900"/>
              <a:gd name="connsiteY6" fmla="*/ 189607 h 1137617"/>
              <a:gd name="connsiteX7" fmla="*/ 6057900 w 6057900"/>
              <a:gd name="connsiteY7" fmla="*/ 663610 h 1137617"/>
              <a:gd name="connsiteX8" fmla="*/ 6057900 w 6057900"/>
              <a:gd name="connsiteY8" fmla="*/ 663610 h 1137617"/>
              <a:gd name="connsiteX9" fmla="*/ 6057900 w 6057900"/>
              <a:gd name="connsiteY9" fmla="*/ 948014 h 1137617"/>
              <a:gd name="connsiteX10" fmla="*/ 6057900 w 6057900"/>
              <a:gd name="connsiteY10" fmla="*/ 948010 h 1137617"/>
              <a:gd name="connsiteX11" fmla="*/ 5868293 w 6057900"/>
              <a:gd name="connsiteY11" fmla="*/ 1137617 h 1137617"/>
              <a:gd name="connsiteX12" fmla="*/ 2524125 w 6057900"/>
              <a:gd name="connsiteY12" fmla="*/ 1137617 h 1137617"/>
              <a:gd name="connsiteX13" fmla="*/ 2584724 w 6057900"/>
              <a:gd name="connsiteY13" fmla="*/ 1618340 h 1137617"/>
              <a:gd name="connsiteX14" fmla="*/ 1009650 w 6057900"/>
              <a:gd name="connsiteY14" fmla="*/ 1137617 h 1137617"/>
              <a:gd name="connsiteX15" fmla="*/ 189607 w 6057900"/>
              <a:gd name="connsiteY15" fmla="*/ 1137617 h 1137617"/>
              <a:gd name="connsiteX16" fmla="*/ 0 w 6057900"/>
              <a:gd name="connsiteY16" fmla="*/ 948010 h 1137617"/>
              <a:gd name="connsiteX17" fmla="*/ 0 w 6057900"/>
              <a:gd name="connsiteY17" fmla="*/ 948014 h 1137617"/>
              <a:gd name="connsiteX18" fmla="*/ 0 w 6057900"/>
              <a:gd name="connsiteY18" fmla="*/ 663610 h 1137617"/>
              <a:gd name="connsiteX19" fmla="*/ 0 w 6057900"/>
              <a:gd name="connsiteY19" fmla="*/ 663610 h 1137617"/>
              <a:gd name="connsiteX20" fmla="*/ 0 w 6057900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57900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57152" y="-60725"/>
                  <a:pt x="661576" y="37668"/>
                  <a:pt x="1009650" y="0"/>
                </a:cubicBezTo>
                <a:lnTo>
                  <a:pt x="1009650" y="0"/>
                </a:lnTo>
                <a:cubicBezTo>
                  <a:pt x="1765884" y="-100785"/>
                  <a:pt x="1874545" y="29901"/>
                  <a:pt x="2524125" y="0"/>
                </a:cubicBezTo>
                <a:cubicBezTo>
                  <a:pt x="3223564" y="-20187"/>
                  <a:pt x="5449229" y="-152480"/>
                  <a:pt x="5868293" y="0"/>
                </a:cubicBezTo>
                <a:cubicBezTo>
                  <a:pt x="5985653" y="1500"/>
                  <a:pt x="6063951" y="72437"/>
                  <a:pt x="6057900" y="189607"/>
                </a:cubicBezTo>
                <a:cubicBezTo>
                  <a:pt x="6038577" y="257410"/>
                  <a:pt x="6074976" y="574835"/>
                  <a:pt x="6057900" y="663610"/>
                </a:cubicBezTo>
                <a:lnTo>
                  <a:pt x="6057900" y="663610"/>
                </a:lnTo>
                <a:cubicBezTo>
                  <a:pt x="6073566" y="786203"/>
                  <a:pt x="6037277" y="887793"/>
                  <a:pt x="6057900" y="948014"/>
                </a:cubicBezTo>
                <a:lnTo>
                  <a:pt x="6057900" y="948010"/>
                </a:lnTo>
                <a:cubicBezTo>
                  <a:pt x="6073367" y="1061386"/>
                  <a:pt x="5980129" y="1139329"/>
                  <a:pt x="5868293" y="1137617"/>
                </a:cubicBezTo>
                <a:cubicBezTo>
                  <a:pt x="4278960" y="1299814"/>
                  <a:pt x="3428731" y="1209779"/>
                  <a:pt x="2524125" y="1137617"/>
                </a:cubicBezTo>
                <a:cubicBezTo>
                  <a:pt x="2579757" y="1316626"/>
                  <a:pt x="2609742" y="1510792"/>
                  <a:pt x="2584724" y="1618340"/>
                </a:cubicBezTo>
                <a:cubicBezTo>
                  <a:pt x="1900671" y="1431764"/>
                  <a:pt x="1405107" y="1324484"/>
                  <a:pt x="1009650" y="1137617"/>
                </a:cubicBezTo>
                <a:cubicBezTo>
                  <a:pt x="739477" y="1165561"/>
                  <a:pt x="413428" y="1082895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5150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0070C0"/>
                </a:solidFill>
              </a:rPr>
              <a:t>My mother has big eyes</a:t>
            </a:r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69C96AAF-4BC3-5691-C120-0E6C95ABA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1" t="26249" r="8163" b="19961"/>
          <a:stretch/>
        </p:blipFill>
        <p:spPr>
          <a:xfrm>
            <a:off x="4713886" y="2321984"/>
            <a:ext cx="4029075" cy="2569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E29A5E-17D9-0393-933E-02901694FC19}"/>
              </a:ext>
            </a:extLst>
          </p:cNvPr>
          <p:cNvSpPr txBox="1"/>
          <p:nvPr/>
        </p:nvSpPr>
        <p:spPr>
          <a:xfrm>
            <a:off x="4944883" y="4286686"/>
            <a:ext cx="230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</a:t>
            </a:r>
            <a:r>
              <a:rPr lang="en-VN" sz="3600" b="1" dirty="0">
                <a:solidFill>
                  <a:srgbClr val="0070C0"/>
                </a:solidFill>
              </a:rPr>
              <a:t>y mother</a:t>
            </a:r>
          </a:p>
        </p:txBody>
      </p:sp>
      <p:pic>
        <p:nvPicPr>
          <p:cNvPr id="8" name="Picture 7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051C1D2-22FC-672B-5CDC-4FD8C7DC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42961" y="2926417"/>
            <a:ext cx="17526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6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5114925" y="757236"/>
            <a:ext cx="5940971" cy="1137617"/>
          </a:xfrm>
          <a:custGeom>
            <a:avLst/>
            <a:gdLst>
              <a:gd name="connsiteX0" fmla="*/ 0 w 5940971"/>
              <a:gd name="connsiteY0" fmla="*/ 189607 h 1137617"/>
              <a:gd name="connsiteX1" fmla="*/ 189607 w 5940971"/>
              <a:gd name="connsiteY1" fmla="*/ 0 h 1137617"/>
              <a:gd name="connsiteX2" fmla="*/ 990162 w 5940971"/>
              <a:gd name="connsiteY2" fmla="*/ 0 h 1137617"/>
              <a:gd name="connsiteX3" fmla="*/ 990162 w 5940971"/>
              <a:gd name="connsiteY3" fmla="*/ 0 h 1137617"/>
              <a:gd name="connsiteX4" fmla="*/ 2475405 w 5940971"/>
              <a:gd name="connsiteY4" fmla="*/ 0 h 1137617"/>
              <a:gd name="connsiteX5" fmla="*/ 5751364 w 5940971"/>
              <a:gd name="connsiteY5" fmla="*/ 0 h 1137617"/>
              <a:gd name="connsiteX6" fmla="*/ 5940971 w 5940971"/>
              <a:gd name="connsiteY6" fmla="*/ 189607 h 1137617"/>
              <a:gd name="connsiteX7" fmla="*/ 5940971 w 5940971"/>
              <a:gd name="connsiteY7" fmla="*/ 663610 h 1137617"/>
              <a:gd name="connsiteX8" fmla="*/ 5940971 w 5940971"/>
              <a:gd name="connsiteY8" fmla="*/ 663610 h 1137617"/>
              <a:gd name="connsiteX9" fmla="*/ 5940971 w 5940971"/>
              <a:gd name="connsiteY9" fmla="*/ 948014 h 1137617"/>
              <a:gd name="connsiteX10" fmla="*/ 5940971 w 5940971"/>
              <a:gd name="connsiteY10" fmla="*/ 948010 h 1137617"/>
              <a:gd name="connsiteX11" fmla="*/ 5751364 w 5940971"/>
              <a:gd name="connsiteY11" fmla="*/ 1137617 h 1137617"/>
              <a:gd name="connsiteX12" fmla="*/ 2475405 w 5940971"/>
              <a:gd name="connsiteY12" fmla="*/ 1137617 h 1137617"/>
              <a:gd name="connsiteX13" fmla="*/ 1398089 w 5940971"/>
              <a:gd name="connsiteY13" fmla="*/ 1746925 h 1137617"/>
              <a:gd name="connsiteX14" fmla="*/ 990162 w 5940971"/>
              <a:gd name="connsiteY14" fmla="*/ 1137617 h 1137617"/>
              <a:gd name="connsiteX15" fmla="*/ 189607 w 5940971"/>
              <a:gd name="connsiteY15" fmla="*/ 1137617 h 1137617"/>
              <a:gd name="connsiteX16" fmla="*/ 0 w 5940971"/>
              <a:gd name="connsiteY16" fmla="*/ 948010 h 1137617"/>
              <a:gd name="connsiteX17" fmla="*/ 0 w 5940971"/>
              <a:gd name="connsiteY17" fmla="*/ 948014 h 1137617"/>
              <a:gd name="connsiteX18" fmla="*/ 0 w 5940971"/>
              <a:gd name="connsiteY18" fmla="*/ 663610 h 1137617"/>
              <a:gd name="connsiteX19" fmla="*/ 0 w 5940971"/>
              <a:gd name="connsiteY19" fmla="*/ 663610 h 1137617"/>
              <a:gd name="connsiteX20" fmla="*/ 0 w 5940971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40971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6026" y="64724"/>
                  <a:pt x="824543" y="-69684"/>
                  <a:pt x="990162" y="0"/>
                </a:cubicBezTo>
                <a:lnTo>
                  <a:pt x="990162" y="0"/>
                </a:lnTo>
                <a:cubicBezTo>
                  <a:pt x="1593647" y="38817"/>
                  <a:pt x="2016090" y="-89720"/>
                  <a:pt x="2475405" y="0"/>
                </a:cubicBezTo>
                <a:cubicBezTo>
                  <a:pt x="3614865" y="-20187"/>
                  <a:pt x="5177234" y="-152480"/>
                  <a:pt x="5751364" y="0"/>
                </a:cubicBezTo>
                <a:cubicBezTo>
                  <a:pt x="5868724" y="1500"/>
                  <a:pt x="5947022" y="72437"/>
                  <a:pt x="5940971" y="189607"/>
                </a:cubicBezTo>
                <a:cubicBezTo>
                  <a:pt x="5921648" y="257410"/>
                  <a:pt x="5958047" y="574835"/>
                  <a:pt x="5940971" y="663610"/>
                </a:cubicBezTo>
                <a:lnTo>
                  <a:pt x="5940971" y="663610"/>
                </a:lnTo>
                <a:cubicBezTo>
                  <a:pt x="5956637" y="786203"/>
                  <a:pt x="5920348" y="887793"/>
                  <a:pt x="5940971" y="948014"/>
                </a:cubicBezTo>
                <a:lnTo>
                  <a:pt x="5940971" y="948010"/>
                </a:lnTo>
                <a:cubicBezTo>
                  <a:pt x="5956438" y="1061386"/>
                  <a:pt x="5863200" y="1139329"/>
                  <a:pt x="5751364" y="1137617"/>
                </a:cubicBezTo>
                <a:cubicBezTo>
                  <a:pt x="5136127" y="1299814"/>
                  <a:pt x="3820533" y="1209779"/>
                  <a:pt x="2475405" y="1137617"/>
                </a:cubicBezTo>
                <a:cubicBezTo>
                  <a:pt x="2376766" y="1276727"/>
                  <a:pt x="1898974" y="1555530"/>
                  <a:pt x="1398089" y="1746925"/>
                </a:cubicBezTo>
                <a:cubicBezTo>
                  <a:pt x="1285506" y="1679422"/>
                  <a:pt x="1175867" y="1300854"/>
                  <a:pt x="990162" y="1137617"/>
                </a:cubicBezTo>
                <a:cubicBezTo>
                  <a:pt x="590635" y="1102305"/>
                  <a:pt x="271261" y="1139444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5346837" y="981447"/>
            <a:ext cx="5675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Charlie doesn’t have big ears.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EB38DCFB-D461-5591-D476-DBC644F55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65" t="25919" r="7177" b="21096"/>
          <a:stretch/>
        </p:blipFill>
        <p:spPr>
          <a:xfrm rot="648195">
            <a:off x="2340311" y="2955372"/>
            <a:ext cx="4380672" cy="2814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5A2451-780E-5E25-9E84-5900241A345B}"/>
              </a:ext>
            </a:extLst>
          </p:cNvPr>
          <p:cNvSpPr txBox="1"/>
          <p:nvPr/>
        </p:nvSpPr>
        <p:spPr>
          <a:xfrm>
            <a:off x="2615394" y="5075392"/>
            <a:ext cx="15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Charlie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50E68CB-B1B2-D56B-26BA-3A080E010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54999" y="4387852"/>
            <a:ext cx="2522079" cy="17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7613639" cy="1137617"/>
          </a:xfrm>
          <a:custGeom>
            <a:avLst/>
            <a:gdLst>
              <a:gd name="connsiteX0" fmla="*/ 0 w 7613639"/>
              <a:gd name="connsiteY0" fmla="*/ 189607 h 1137617"/>
              <a:gd name="connsiteX1" fmla="*/ 189607 w 7613639"/>
              <a:gd name="connsiteY1" fmla="*/ 0 h 1137617"/>
              <a:gd name="connsiteX2" fmla="*/ 1268940 w 7613639"/>
              <a:gd name="connsiteY2" fmla="*/ 0 h 1137617"/>
              <a:gd name="connsiteX3" fmla="*/ 1268940 w 7613639"/>
              <a:gd name="connsiteY3" fmla="*/ 0 h 1137617"/>
              <a:gd name="connsiteX4" fmla="*/ 3172350 w 7613639"/>
              <a:gd name="connsiteY4" fmla="*/ 0 h 1137617"/>
              <a:gd name="connsiteX5" fmla="*/ 7424032 w 7613639"/>
              <a:gd name="connsiteY5" fmla="*/ 0 h 1137617"/>
              <a:gd name="connsiteX6" fmla="*/ 7613639 w 7613639"/>
              <a:gd name="connsiteY6" fmla="*/ 189607 h 1137617"/>
              <a:gd name="connsiteX7" fmla="*/ 7613639 w 7613639"/>
              <a:gd name="connsiteY7" fmla="*/ 663610 h 1137617"/>
              <a:gd name="connsiteX8" fmla="*/ 7613639 w 7613639"/>
              <a:gd name="connsiteY8" fmla="*/ 663610 h 1137617"/>
              <a:gd name="connsiteX9" fmla="*/ 7613639 w 7613639"/>
              <a:gd name="connsiteY9" fmla="*/ 948014 h 1137617"/>
              <a:gd name="connsiteX10" fmla="*/ 7613639 w 7613639"/>
              <a:gd name="connsiteY10" fmla="*/ 948010 h 1137617"/>
              <a:gd name="connsiteX11" fmla="*/ 7424032 w 7613639"/>
              <a:gd name="connsiteY11" fmla="*/ 1137617 h 1137617"/>
              <a:gd name="connsiteX12" fmla="*/ 3172350 w 7613639"/>
              <a:gd name="connsiteY12" fmla="*/ 1137617 h 1137617"/>
              <a:gd name="connsiteX13" fmla="*/ 3248511 w 7613639"/>
              <a:gd name="connsiteY13" fmla="*/ 1618340 h 1137617"/>
              <a:gd name="connsiteX14" fmla="*/ 1268940 w 7613639"/>
              <a:gd name="connsiteY14" fmla="*/ 1137617 h 1137617"/>
              <a:gd name="connsiteX15" fmla="*/ 189607 w 7613639"/>
              <a:gd name="connsiteY15" fmla="*/ 1137617 h 1137617"/>
              <a:gd name="connsiteX16" fmla="*/ 0 w 7613639"/>
              <a:gd name="connsiteY16" fmla="*/ 948010 h 1137617"/>
              <a:gd name="connsiteX17" fmla="*/ 0 w 7613639"/>
              <a:gd name="connsiteY17" fmla="*/ 948014 h 1137617"/>
              <a:gd name="connsiteX18" fmla="*/ 0 w 7613639"/>
              <a:gd name="connsiteY18" fmla="*/ 663610 h 1137617"/>
              <a:gd name="connsiteX19" fmla="*/ 0 w 7613639"/>
              <a:gd name="connsiteY19" fmla="*/ 663610 h 1137617"/>
              <a:gd name="connsiteX20" fmla="*/ 0 w 7613639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13639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48894" y="-8941"/>
                  <a:pt x="1147192" y="-71433"/>
                  <a:pt x="1268940" y="0"/>
                </a:cubicBezTo>
                <a:lnTo>
                  <a:pt x="1268940" y="0"/>
                </a:lnTo>
                <a:cubicBezTo>
                  <a:pt x="1497330" y="-134600"/>
                  <a:pt x="2254531" y="157196"/>
                  <a:pt x="3172350" y="0"/>
                </a:cubicBezTo>
                <a:cubicBezTo>
                  <a:pt x="3911832" y="-20187"/>
                  <a:pt x="6855445" y="-152480"/>
                  <a:pt x="7424032" y="0"/>
                </a:cubicBezTo>
                <a:cubicBezTo>
                  <a:pt x="7541392" y="1500"/>
                  <a:pt x="7619690" y="72437"/>
                  <a:pt x="7613639" y="189607"/>
                </a:cubicBezTo>
                <a:cubicBezTo>
                  <a:pt x="7594316" y="257410"/>
                  <a:pt x="7630715" y="574835"/>
                  <a:pt x="7613639" y="663610"/>
                </a:cubicBezTo>
                <a:lnTo>
                  <a:pt x="7613639" y="663610"/>
                </a:lnTo>
                <a:cubicBezTo>
                  <a:pt x="7629305" y="786203"/>
                  <a:pt x="7593016" y="887793"/>
                  <a:pt x="7613639" y="948014"/>
                </a:cubicBezTo>
                <a:lnTo>
                  <a:pt x="7613639" y="948010"/>
                </a:lnTo>
                <a:cubicBezTo>
                  <a:pt x="7629106" y="1061386"/>
                  <a:pt x="7535868" y="1139329"/>
                  <a:pt x="7424032" y="1137617"/>
                </a:cubicBezTo>
                <a:cubicBezTo>
                  <a:pt x="6521939" y="1299814"/>
                  <a:pt x="4205049" y="1209779"/>
                  <a:pt x="3172350" y="1137617"/>
                </a:cubicBezTo>
                <a:cubicBezTo>
                  <a:pt x="3235218" y="1269092"/>
                  <a:pt x="3247500" y="1400167"/>
                  <a:pt x="3248511" y="1618340"/>
                </a:cubicBezTo>
                <a:cubicBezTo>
                  <a:pt x="2264340" y="1462677"/>
                  <a:pt x="2026890" y="1396034"/>
                  <a:pt x="1268940" y="1137617"/>
                </a:cubicBezTo>
                <a:cubicBezTo>
                  <a:pt x="1067155" y="1083391"/>
                  <a:pt x="712088" y="1181977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018698" y="1074317"/>
            <a:ext cx="723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My grandfather doesn’t have a beard.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9C916FB-031B-D471-EEFC-77053A3EE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9" t="18995" r="15787" b="8698"/>
          <a:stretch/>
        </p:blipFill>
        <p:spPr>
          <a:xfrm>
            <a:off x="6386512" y="2260632"/>
            <a:ext cx="3471863" cy="3552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4AA37-7B30-F427-966E-182E8CBE8BE5}"/>
              </a:ext>
            </a:extLst>
          </p:cNvPr>
          <p:cNvSpPr txBox="1"/>
          <p:nvPr/>
        </p:nvSpPr>
        <p:spPr>
          <a:xfrm>
            <a:off x="4798577" y="5166532"/>
            <a:ext cx="3175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M</a:t>
            </a:r>
            <a:r>
              <a:rPr lang="en-VN" sz="3600" b="1" dirty="0">
                <a:solidFill>
                  <a:srgbClr val="00B050"/>
                </a:solidFill>
              </a:rPr>
              <a:t>y grandfather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19F8D07-3768-8C4B-AC73-465407518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98186" y="4633241"/>
            <a:ext cx="2522079" cy="17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6222619" cy="1137617"/>
          </a:xfrm>
          <a:custGeom>
            <a:avLst/>
            <a:gdLst>
              <a:gd name="connsiteX0" fmla="*/ 0 w 6222619"/>
              <a:gd name="connsiteY0" fmla="*/ 189607 h 1137617"/>
              <a:gd name="connsiteX1" fmla="*/ 189607 w 6222619"/>
              <a:gd name="connsiteY1" fmla="*/ 0 h 1137617"/>
              <a:gd name="connsiteX2" fmla="*/ 1037103 w 6222619"/>
              <a:gd name="connsiteY2" fmla="*/ 0 h 1137617"/>
              <a:gd name="connsiteX3" fmla="*/ 1037103 w 6222619"/>
              <a:gd name="connsiteY3" fmla="*/ 0 h 1137617"/>
              <a:gd name="connsiteX4" fmla="*/ 2592758 w 6222619"/>
              <a:gd name="connsiteY4" fmla="*/ 0 h 1137617"/>
              <a:gd name="connsiteX5" fmla="*/ 6033012 w 6222619"/>
              <a:gd name="connsiteY5" fmla="*/ 0 h 1137617"/>
              <a:gd name="connsiteX6" fmla="*/ 6222619 w 6222619"/>
              <a:gd name="connsiteY6" fmla="*/ 189607 h 1137617"/>
              <a:gd name="connsiteX7" fmla="*/ 6222619 w 6222619"/>
              <a:gd name="connsiteY7" fmla="*/ 663610 h 1137617"/>
              <a:gd name="connsiteX8" fmla="*/ 6222619 w 6222619"/>
              <a:gd name="connsiteY8" fmla="*/ 663610 h 1137617"/>
              <a:gd name="connsiteX9" fmla="*/ 6222619 w 6222619"/>
              <a:gd name="connsiteY9" fmla="*/ 948014 h 1137617"/>
              <a:gd name="connsiteX10" fmla="*/ 6222619 w 6222619"/>
              <a:gd name="connsiteY10" fmla="*/ 948010 h 1137617"/>
              <a:gd name="connsiteX11" fmla="*/ 6033012 w 6222619"/>
              <a:gd name="connsiteY11" fmla="*/ 1137617 h 1137617"/>
              <a:gd name="connsiteX12" fmla="*/ 2592758 w 6222619"/>
              <a:gd name="connsiteY12" fmla="*/ 1137617 h 1137617"/>
              <a:gd name="connsiteX13" fmla="*/ 2655005 w 6222619"/>
              <a:gd name="connsiteY13" fmla="*/ 1618340 h 1137617"/>
              <a:gd name="connsiteX14" fmla="*/ 1037103 w 6222619"/>
              <a:gd name="connsiteY14" fmla="*/ 1137617 h 1137617"/>
              <a:gd name="connsiteX15" fmla="*/ 189607 w 6222619"/>
              <a:gd name="connsiteY15" fmla="*/ 1137617 h 1137617"/>
              <a:gd name="connsiteX16" fmla="*/ 0 w 6222619"/>
              <a:gd name="connsiteY16" fmla="*/ 948010 h 1137617"/>
              <a:gd name="connsiteX17" fmla="*/ 0 w 6222619"/>
              <a:gd name="connsiteY17" fmla="*/ 948014 h 1137617"/>
              <a:gd name="connsiteX18" fmla="*/ 0 w 6222619"/>
              <a:gd name="connsiteY18" fmla="*/ 663610 h 1137617"/>
              <a:gd name="connsiteX19" fmla="*/ 0 w 6222619"/>
              <a:gd name="connsiteY19" fmla="*/ 663610 h 1137617"/>
              <a:gd name="connsiteX20" fmla="*/ 0 w 6222619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22619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578583" y="-15055"/>
                  <a:pt x="644563" y="-75010"/>
                  <a:pt x="1037103" y="0"/>
                </a:cubicBezTo>
                <a:lnTo>
                  <a:pt x="1037103" y="0"/>
                </a:lnTo>
                <a:cubicBezTo>
                  <a:pt x="1508955" y="-2450"/>
                  <a:pt x="2330687" y="-36161"/>
                  <a:pt x="2592758" y="0"/>
                </a:cubicBezTo>
                <a:cubicBezTo>
                  <a:pt x="3344773" y="-20187"/>
                  <a:pt x="5464937" y="-152480"/>
                  <a:pt x="6033012" y="0"/>
                </a:cubicBezTo>
                <a:cubicBezTo>
                  <a:pt x="6150372" y="1500"/>
                  <a:pt x="6228670" y="72437"/>
                  <a:pt x="6222619" y="189607"/>
                </a:cubicBezTo>
                <a:cubicBezTo>
                  <a:pt x="6203296" y="257410"/>
                  <a:pt x="6239695" y="574835"/>
                  <a:pt x="6222619" y="663610"/>
                </a:cubicBezTo>
                <a:lnTo>
                  <a:pt x="6222619" y="663610"/>
                </a:lnTo>
                <a:cubicBezTo>
                  <a:pt x="6238285" y="786203"/>
                  <a:pt x="6201996" y="887793"/>
                  <a:pt x="6222619" y="948014"/>
                </a:cubicBezTo>
                <a:lnTo>
                  <a:pt x="6222619" y="948010"/>
                </a:lnTo>
                <a:cubicBezTo>
                  <a:pt x="6238086" y="1061386"/>
                  <a:pt x="6144848" y="1139329"/>
                  <a:pt x="6033012" y="1137617"/>
                </a:cubicBezTo>
                <a:cubicBezTo>
                  <a:pt x="5084433" y="1299814"/>
                  <a:pt x="3950092" y="1209779"/>
                  <a:pt x="2592758" y="1137617"/>
                </a:cubicBezTo>
                <a:cubicBezTo>
                  <a:pt x="2633053" y="1339356"/>
                  <a:pt x="2654611" y="1397360"/>
                  <a:pt x="2655005" y="1618340"/>
                </a:cubicBezTo>
                <a:cubicBezTo>
                  <a:pt x="2388812" y="1417414"/>
                  <a:pt x="1693836" y="1176017"/>
                  <a:pt x="1037103" y="1137617"/>
                </a:cubicBezTo>
                <a:cubicBezTo>
                  <a:pt x="868433" y="1140435"/>
                  <a:pt x="568843" y="1117035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018698" y="1074317"/>
            <a:ext cx="5142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My father has a mustache.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DEEF4B-69F1-056F-ED49-12024F5FF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7" t="23493" r="9414" b="14031"/>
          <a:stretch/>
        </p:blipFill>
        <p:spPr>
          <a:xfrm>
            <a:off x="4572496" y="2469277"/>
            <a:ext cx="4321764" cy="3343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4AA37-7B30-F427-966E-182E8CBE8BE5}"/>
              </a:ext>
            </a:extLst>
          </p:cNvPr>
          <p:cNvSpPr txBox="1"/>
          <p:nvPr/>
        </p:nvSpPr>
        <p:spPr>
          <a:xfrm>
            <a:off x="4656078" y="5166532"/>
            <a:ext cx="20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</a:t>
            </a:r>
            <a:r>
              <a:rPr lang="en-VN" sz="3600" b="1" dirty="0">
                <a:solidFill>
                  <a:srgbClr val="0070C0"/>
                </a:solidFill>
              </a:rPr>
              <a:t>y father</a:t>
            </a:r>
          </a:p>
        </p:txBody>
      </p:sp>
      <p:pic>
        <p:nvPicPr>
          <p:cNvPr id="7" name="Picture 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16F8D8C-4ABA-065B-113C-50CF7055C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57236" y="3429000"/>
            <a:ext cx="17526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4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0ADD12-52FA-6A22-0568-08B5270D2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00050"/>
            <a:ext cx="7772400" cy="770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737CCB-9612-0115-E408-40A19E75D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267" y="1959429"/>
            <a:ext cx="9656403" cy="319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26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8DCD0-7C00-10EA-598E-5E939437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00050"/>
            <a:ext cx="7772400" cy="770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DA9CAC-039C-D88F-A5E6-1C2F7C02F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11" y="1714500"/>
            <a:ext cx="10019865" cy="3314700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AA726158-7859-4D57-0997-AEF8AD2D7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49726" y="2959203"/>
            <a:ext cx="1383450" cy="93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676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8DCD0-7C00-10EA-598E-5E939437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00050"/>
            <a:ext cx="7772400" cy="770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36E13C0-134B-A71E-A3C6-BF97FF119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1825355"/>
            <a:ext cx="10621015" cy="3589608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A4F0E55C-2004-E1F2-6607-226F59B53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917222" y="3022129"/>
            <a:ext cx="1761068" cy="119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89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8DCD0-7C00-10EA-598E-5E939437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00050"/>
            <a:ext cx="7772400" cy="770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3BFCD90-192F-3F90-5D6D-CB222B875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2096911"/>
            <a:ext cx="10101263" cy="3400426"/>
          </a:xfrm>
          <a:prstGeom prst="rect">
            <a:avLst/>
          </a:prstGeom>
        </p:spPr>
      </p:pic>
      <p:pic>
        <p:nvPicPr>
          <p:cNvPr id="4" name="Picture 3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E46838D-C06F-BC6B-DEBD-41E34277A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43161" y="3199485"/>
            <a:ext cx="1043977" cy="119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6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34EB0C-B3E3-5A3A-A782-98E854BF501E}"/>
              </a:ext>
            </a:extLst>
          </p:cNvPr>
          <p:cNvSpPr txBox="1"/>
          <p:nvPr/>
        </p:nvSpPr>
        <p:spPr>
          <a:xfrm>
            <a:off x="104348" y="401990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14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5FBF492-D7BF-E9D8-B2BE-13AF4DF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409" y="401990"/>
            <a:ext cx="4403272" cy="815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1656228-FD1C-1389-7BD9-B76372753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0" y="2061567"/>
            <a:ext cx="11974195" cy="21066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CC9AD7E-6FB6-48EB-DD69-07535C9F33A3}"/>
              </a:ext>
            </a:extLst>
          </p:cNvPr>
          <p:cNvSpPr/>
          <p:nvPr/>
        </p:nvSpPr>
        <p:spPr>
          <a:xfrm>
            <a:off x="10115550" y="3229203"/>
            <a:ext cx="871537" cy="685800"/>
          </a:xfrm>
          <a:custGeom>
            <a:avLst/>
            <a:gdLst>
              <a:gd name="connsiteX0" fmla="*/ 0 w 871537"/>
              <a:gd name="connsiteY0" fmla="*/ 342900 h 685800"/>
              <a:gd name="connsiteX1" fmla="*/ 435769 w 871537"/>
              <a:gd name="connsiteY1" fmla="*/ 0 h 685800"/>
              <a:gd name="connsiteX2" fmla="*/ 871538 w 871537"/>
              <a:gd name="connsiteY2" fmla="*/ 342900 h 685800"/>
              <a:gd name="connsiteX3" fmla="*/ 435769 w 871537"/>
              <a:gd name="connsiteY3" fmla="*/ 685800 h 685800"/>
              <a:gd name="connsiteX4" fmla="*/ 0 w 871537"/>
              <a:gd name="connsiteY4" fmla="*/ 3429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537" h="685800" extrusionOk="0">
                <a:moveTo>
                  <a:pt x="0" y="342900"/>
                </a:moveTo>
                <a:cubicBezTo>
                  <a:pt x="-7331" y="149000"/>
                  <a:pt x="150234" y="16839"/>
                  <a:pt x="435769" y="0"/>
                </a:cubicBezTo>
                <a:cubicBezTo>
                  <a:pt x="714863" y="8089"/>
                  <a:pt x="830371" y="154831"/>
                  <a:pt x="871538" y="342900"/>
                </a:cubicBezTo>
                <a:cubicBezTo>
                  <a:pt x="837706" y="565316"/>
                  <a:pt x="666796" y="739094"/>
                  <a:pt x="435769" y="685800"/>
                </a:cubicBezTo>
                <a:cubicBezTo>
                  <a:pt x="169906" y="672016"/>
                  <a:pt x="12631" y="538313"/>
                  <a:pt x="0" y="3429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9932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34EB0C-B3E3-5A3A-A782-98E854BF501E}"/>
              </a:ext>
            </a:extLst>
          </p:cNvPr>
          <p:cNvSpPr txBox="1"/>
          <p:nvPr/>
        </p:nvSpPr>
        <p:spPr>
          <a:xfrm>
            <a:off x="104348" y="401990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14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5FBF492-D7BF-E9D8-B2BE-13AF4DF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409" y="401990"/>
            <a:ext cx="4403272" cy="815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FA6DCBA-386D-0648-2AB0-7BD6C962C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2266"/>
            <a:ext cx="12086984" cy="207543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B9185F3-F16D-19B7-CDD5-4F139289E1C0}"/>
              </a:ext>
            </a:extLst>
          </p:cNvPr>
          <p:cNvSpPr/>
          <p:nvPr/>
        </p:nvSpPr>
        <p:spPr>
          <a:xfrm>
            <a:off x="2486025" y="3429000"/>
            <a:ext cx="1185863" cy="685800"/>
          </a:xfrm>
          <a:custGeom>
            <a:avLst/>
            <a:gdLst>
              <a:gd name="connsiteX0" fmla="*/ 0 w 1185863"/>
              <a:gd name="connsiteY0" fmla="*/ 342900 h 685800"/>
              <a:gd name="connsiteX1" fmla="*/ 592932 w 1185863"/>
              <a:gd name="connsiteY1" fmla="*/ 0 h 685800"/>
              <a:gd name="connsiteX2" fmla="*/ 1185864 w 1185863"/>
              <a:gd name="connsiteY2" fmla="*/ 342900 h 685800"/>
              <a:gd name="connsiteX3" fmla="*/ 592932 w 1185863"/>
              <a:gd name="connsiteY3" fmla="*/ 685800 h 685800"/>
              <a:gd name="connsiteX4" fmla="*/ 0 w 1185863"/>
              <a:gd name="connsiteY4" fmla="*/ 3429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5863" h="685800" extrusionOk="0">
                <a:moveTo>
                  <a:pt x="0" y="342900"/>
                </a:moveTo>
                <a:cubicBezTo>
                  <a:pt x="-19913" y="141239"/>
                  <a:pt x="225735" y="14911"/>
                  <a:pt x="592932" y="0"/>
                </a:cubicBezTo>
                <a:cubicBezTo>
                  <a:pt x="958824" y="8089"/>
                  <a:pt x="1144697" y="154831"/>
                  <a:pt x="1185864" y="342900"/>
                </a:cubicBezTo>
                <a:cubicBezTo>
                  <a:pt x="1133369" y="583543"/>
                  <a:pt x="906978" y="759983"/>
                  <a:pt x="592932" y="685800"/>
                </a:cubicBezTo>
                <a:cubicBezTo>
                  <a:pt x="240271" y="672016"/>
                  <a:pt x="12631" y="538313"/>
                  <a:pt x="0" y="3429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4974B6-CA06-8181-A255-26123D40B7BD}"/>
              </a:ext>
            </a:extLst>
          </p:cNvPr>
          <p:cNvSpPr/>
          <p:nvPr/>
        </p:nvSpPr>
        <p:spPr>
          <a:xfrm>
            <a:off x="9515473" y="3543300"/>
            <a:ext cx="1828801" cy="685800"/>
          </a:xfrm>
          <a:custGeom>
            <a:avLst/>
            <a:gdLst>
              <a:gd name="connsiteX0" fmla="*/ 0 w 1828801"/>
              <a:gd name="connsiteY0" fmla="*/ 342900 h 685800"/>
              <a:gd name="connsiteX1" fmla="*/ 914401 w 1828801"/>
              <a:gd name="connsiteY1" fmla="*/ 0 h 685800"/>
              <a:gd name="connsiteX2" fmla="*/ 1828802 w 1828801"/>
              <a:gd name="connsiteY2" fmla="*/ 342900 h 685800"/>
              <a:gd name="connsiteX3" fmla="*/ 914401 w 1828801"/>
              <a:gd name="connsiteY3" fmla="*/ 685800 h 685800"/>
              <a:gd name="connsiteX4" fmla="*/ 0 w 1828801"/>
              <a:gd name="connsiteY4" fmla="*/ 3429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1" h="685800" extrusionOk="0">
                <a:moveTo>
                  <a:pt x="0" y="342900"/>
                </a:moveTo>
                <a:cubicBezTo>
                  <a:pt x="-11397" y="146492"/>
                  <a:pt x="364539" y="16834"/>
                  <a:pt x="914401" y="0"/>
                </a:cubicBezTo>
                <a:cubicBezTo>
                  <a:pt x="1457836" y="8089"/>
                  <a:pt x="1787635" y="154831"/>
                  <a:pt x="1828802" y="342900"/>
                </a:cubicBezTo>
                <a:cubicBezTo>
                  <a:pt x="1753883" y="605440"/>
                  <a:pt x="1413222" y="720006"/>
                  <a:pt x="914401" y="685800"/>
                </a:cubicBezTo>
                <a:cubicBezTo>
                  <a:pt x="384197" y="672016"/>
                  <a:pt x="12631" y="538313"/>
                  <a:pt x="0" y="3429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5449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34EB0C-B3E3-5A3A-A782-98E854BF501E}"/>
              </a:ext>
            </a:extLst>
          </p:cNvPr>
          <p:cNvSpPr txBox="1"/>
          <p:nvPr/>
        </p:nvSpPr>
        <p:spPr>
          <a:xfrm>
            <a:off x="104348" y="401990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14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5FBF492-D7BF-E9D8-B2BE-13AF4DF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409" y="401990"/>
            <a:ext cx="4403272" cy="815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9530D20-CC93-662A-2AC7-79D83E7AC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91" y="2515231"/>
            <a:ext cx="11950217" cy="208534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31E3DB5-3078-7F62-EEDD-FEAD58F6ECAD}"/>
              </a:ext>
            </a:extLst>
          </p:cNvPr>
          <p:cNvSpPr/>
          <p:nvPr/>
        </p:nvSpPr>
        <p:spPr>
          <a:xfrm>
            <a:off x="3429000" y="3557903"/>
            <a:ext cx="1243013" cy="685800"/>
          </a:xfrm>
          <a:custGeom>
            <a:avLst/>
            <a:gdLst>
              <a:gd name="connsiteX0" fmla="*/ 0 w 1243013"/>
              <a:gd name="connsiteY0" fmla="*/ 342900 h 685800"/>
              <a:gd name="connsiteX1" fmla="*/ 621507 w 1243013"/>
              <a:gd name="connsiteY1" fmla="*/ 0 h 685800"/>
              <a:gd name="connsiteX2" fmla="*/ 1243014 w 1243013"/>
              <a:gd name="connsiteY2" fmla="*/ 342900 h 685800"/>
              <a:gd name="connsiteX3" fmla="*/ 621507 w 1243013"/>
              <a:gd name="connsiteY3" fmla="*/ 685800 h 685800"/>
              <a:gd name="connsiteX4" fmla="*/ 0 w 1243013"/>
              <a:gd name="connsiteY4" fmla="*/ 3429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013" h="685800" extrusionOk="0">
                <a:moveTo>
                  <a:pt x="0" y="342900"/>
                </a:moveTo>
                <a:cubicBezTo>
                  <a:pt x="-46961" y="124555"/>
                  <a:pt x="235097" y="16199"/>
                  <a:pt x="621507" y="0"/>
                </a:cubicBezTo>
                <a:cubicBezTo>
                  <a:pt x="1003181" y="8089"/>
                  <a:pt x="1201847" y="154831"/>
                  <a:pt x="1243014" y="342900"/>
                </a:cubicBezTo>
                <a:cubicBezTo>
                  <a:pt x="1208129" y="566345"/>
                  <a:pt x="958540" y="720156"/>
                  <a:pt x="621507" y="685800"/>
                </a:cubicBezTo>
                <a:cubicBezTo>
                  <a:pt x="253064" y="672016"/>
                  <a:pt x="12631" y="538313"/>
                  <a:pt x="0" y="3429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5F3E30-7917-9160-9FD7-CE315844E817}"/>
              </a:ext>
            </a:extLst>
          </p:cNvPr>
          <p:cNvSpPr/>
          <p:nvPr/>
        </p:nvSpPr>
        <p:spPr>
          <a:xfrm>
            <a:off x="9958387" y="3671887"/>
            <a:ext cx="928688" cy="685800"/>
          </a:xfrm>
          <a:custGeom>
            <a:avLst/>
            <a:gdLst>
              <a:gd name="connsiteX0" fmla="*/ 0 w 928688"/>
              <a:gd name="connsiteY0" fmla="*/ 342900 h 685800"/>
              <a:gd name="connsiteX1" fmla="*/ 464344 w 928688"/>
              <a:gd name="connsiteY1" fmla="*/ 0 h 685800"/>
              <a:gd name="connsiteX2" fmla="*/ 928688 w 928688"/>
              <a:gd name="connsiteY2" fmla="*/ 342900 h 685800"/>
              <a:gd name="connsiteX3" fmla="*/ 464344 w 928688"/>
              <a:gd name="connsiteY3" fmla="*/ 685800 h 685800"/>
              <a:gd name="connsiteX4" fmla="*/ 0 w 928688"/>
              <a:gd name="connsiteY4" fmla="*/ 3429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88" h="685800" extrusionOk="0">
                <a:moveTo>
                  <a:pt x="0" y="342900"/>
                </a:moveTo>
                <a:cubicBezTo>
                  <a:pt x="-37233" y="130556"/>
                  <a:pt x="163224" y="16765"/>
                  <a:pt x="464344" y="0"/>
                </a:cubicBezTo>
                <a:cubicBezTo>
                  <a:pt x="759219" y="8089"/>
                  <a:pt x="887521" y="154831"/>
                  <a:pt x="928688" y="342900"/>
                </a:cubicBezTo>
                <a:cubicBezTo>
                  <a:pt x="885170" y="574775"/>
                  <a:pt x="715670" y="714121"/>
                  <a:pt x="464344" y="685800"/>
                </a:cubicBezTo>
                <a:cubicBezTo>
                  <a:pt x="182700" y="672016"/>
                  <a:pt x="12631" y="538313"/>
                  <a:pt x="0" y="34290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710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15293"/>
            <a:ext cx="4779397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eyes</a:t>
            </a:r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ears,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mouth,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nose,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mustache,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beard.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57812" y="1446933"/>
            <a:ext cx="638622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My dad</a:t>
            </a:r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has big eyes.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My sister doesn't have a big nose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54).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35).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82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EE9B329-03A3-B9EF-E3B7-DC78C0200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11202" y="622312"/>
            <a:ext cx="7252211" cy="474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D8D63F-C4EE-90CF-8089-F5CCC0B9A49C}"/>
              </a:ext>
            </a:extLst>
          </p:cNvPr>
          <p:cNvSpPr/>
          <p:nvPr/>
        </p:nvSpPr>
        <p:spPr>
          <a:xfrm>
            <a:off x="1330578" y="3860788"/>
            <a:ext cx="6187615" cy="1943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Look and answer</a:t>
            </a:r>
          </a:p>
        </p:txBody>
      </p:sp>
    </p:spTree>
    <p:extLst>
      <p:ext uri="{BB962C8B-B14F-4D97-AF65-F5344CB8AC3E}">
        <p14:creationId xmlns:p14="http://schemas.microsoft.com/office/powerpoint/2010/main" val="588371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She’s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aunt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strong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or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weak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5962822" y="5455813"/>
            <a:ext cx="3101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weak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484577DD-6052-ABC2-0A20-0C94D13F5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7" t="16297" r="10371" b="7112"/>
          <a:stretch/>
        </p:blipFill>
        <p:spPr>
          <a:xfrm>
            <a:off x="3708532" y="504582"/>
            <a:ext cx="4292934" cy="41937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86037" y="5818657"/>
            <a:ext cx="11937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He’s</a:t>
            </a:r>
            <a:r>
              <a:rPr lang="fr-FR" sz="28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 ………………..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9D7AB-D045-48D4-95F5-2258B475C98F}"/>
              </a:ext>
            </a:extLst>
          </p:cNvPr>
          <p:cNvSpPr txBox="1"/>
          <p:nvPr/>
        </p:nvSpPr>
        <p:spPr>
          <a:xfrm>
            <a:off x="3861390" y="5557047"/>
            <a:ext cx="1934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short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2F4EA741-F089-4F00-838D-13191BFADD2C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16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216920-F9CC-431A-B69A-7D798D1A3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CEA6F08-D74E-1FC5-BD0D-CDB9CDA72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4" t="16052" r="11185" b="6032"/>
          <a:stretch/>
        </p:blipFill>
        <p:spPr>
          <a:xfrm>
            <a:off x="4111691" y="260289"/>
            <a:ext cx="3403534" cy="3878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7417AA5A-AE14-3BA3-3900-7556B499D728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brother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tall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or short?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88343" y="5686218"/>
            <a:ext cx="821531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She’s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405ED5-114B-4E04-923A-215931F90DD4}"/>
              </a:ext>
            </a:extLst>
          </p:cNvPr>
          <p:cNvSpPr txBox="1"/>
          <p:nvPr/>
        </p:nvSpPr>
        <p:spPr>
          <a:xfrm>
            <a:off x="5900046" y="5535198"/>
            <a:ext cx="2220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slim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7334AD28-6D40-4911-9A3E-F9A82D579607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8C03902-5EA8-4FFA-A978-8ED7392D9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pic>
        <p:nvPicPr>
          <p:cNvPr id="5" name="Picture 4" descr="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922F79A4-8231-0000-639B-03E7C98A9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53" t="14293" r="7910" b="6770"/>
          <a:stretch/>
        </p:blipFill>
        <p:spPr>
          <a:xfrm>
            <a:off x="3341256" y="624114"/>
            <a:ext cx="3669143" cy="4009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ZoneTexte 2">
            <a:extLst>
              <a:ext uri="{FF2B5EF4-FFF2-40B4-BE49-F238E27FC236}">
                <a16:creationId xmlns:a16="http://schemas.microsoft.com/office/drawing/2014/main" id="{EBB0E5E9-684E-C880-4B6E-49FD62C7D348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mother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big or slim?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95501" y="5695560"/>
            <a:ext cx="82153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 …………………..</a:t>
            </a:r>
          </a:p>
        </p:txBody>
      </p:sp>
      <p:sp>
        <p:nvSpPr>
          <p:cNvPr id="4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04D603-09F1-4971-A04B-C6034CB2A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4715A5D-C254-4EF4-9EE0-7FAD2FEDDEA5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CB710-B8BB-4FE8-BD45-5DAAEAE450A9}"/>
              </a:ext>
            </a:extLst>
          </p:cNvPr>
          <p:cNvSpPr txBox="1"/>
          <p:nvPr/>
        </p:nvSpPr>
        <p:spPr>
          <a:xfrm>
            <a:off x="4037108" y="5490852"/>
            <a:ext cx="322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strong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C7C8BFB-13F9-7572-3DB4-51664249D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51" t="16845" r="15189" b="6551"/>
          <a:stretch/>
        </p:blipFill>
        <p:spPr>
          <a:xfrm>
            <a:off x="3180265" y="566056"/>
            <a:ext cx="3597906" cy="4067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AD0AA6A5-800C-E458-3F44-FA3CC61A4591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uncle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strong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or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weak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439</Words>
  <Application>Microsoft Office PowerPoint</Application>
  <PresentationFormat>Widescreen</PresentationFormat>
  <Paragraphs>124</Paragraphs>
  <Slides>48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vaxalin@outlook.com.vn</cp:lastModifiedBy>
  <cp:revision>51</cp:revision>
  <dcterms:created xsi:type="dcterms:W3CDTF">2023-02-01T03:04:27Z</dcterms:created>
  <dcterms:modified xsi:type="dcterms:W3CDTF">2023-08-09T15:00:30Z</dcterms:modified>
</cp:coreProperties>
</file>