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0" r:id="rId2"/>
    <p:sldId id="292" r:id="rId3"/>
    <p:sldId id="406" r:id="rId4"/>
    <p:sldId id="408" r:id="rId5"/>
    <p:sldId id="418" r:id="rId6"/>
    <p:sldId id="419" r:id="rId7"/>
    <p:sldId id="420" r:id="rId8"/>
    <p:sldId id="421" r:id="rId9"/>
    <p:sldId id="422" r:id="rId10"/>
    <p:sldId id="417" r:id="rId11"/>
    <p:sldId id="334" r:id="rId12"/>
    <p:sldId id="306" r:id="rId13"/>
    <p:sldId id="369" r:id="rId14"/>
    <p:sldId id="355" r:id="rId15"/>
    <p:sldId id="424" r:id="rId16"/>
    <p:sldId id="425" r:id="rId17"/>
    <p:sldId id="397" r:id="rId18"/>
    <p:sldId id="426" r:id="rId19"/>
    <p:sldId id="336" r:id="rId20"/>
    <p:sldId id="383" r:id="rId21"/>
    <p:sldId id="337" r:id="rId22"/>
    <p:sldId id="427" r:id="rId23"/>
    <p:sldId id="428" r:id="rId24"/>
    <p:sldId id="429" r:id="rId25"/>
    <p:sldId id="432" r:id="rId26"/>
    <p:sldId id="434" r:id="rId27"/>
    <p:sldId id="433" r:id="rId28"/>
    <p:sldId id="435" r:id="rId29"/>
    <p:sldId id="315" r:id="rId30"/>
    <p:sldId id="431" r:id="rId31"/>
    <p:sldId id="329" r:id="rId32"/>
    <p:sldId id="34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35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34" autoAdjust="0"/>
    <p:restoredTop sz="94949" autoAdjust="0"/>
  </p:normalViewPr>
  <p:slideViewPr>
    <p:cSldViewPr snapToGrid="0">
      <p:cViewPr varScale="1">
        <p:scale>
          <a:sx n="114" d="100"/>
          <a:sy n="114" d="100"/>
        </p:scale>
        <p:origin x="1152" y="176"/>
      </p:cViewPr>
      <p:guideLst>
        <p:guide orient="horz" pos="768"/>
        <p:guide pos="325"/>
        <p:guide pos="73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2/25/26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b90bbec47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b90bbec47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8776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giới thiệu từ vựng, CCQ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91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24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67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1E419-F63F-2A59-16C3-EBA3B5E1B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C620CF-1121-AD2A-0196-5A6984DAB1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60F975-10E1-F193-9B70-AE1CE6767F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134722862</a:t>
            </a:r>
            <a:endParaRPr lang="en-V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C167C-ED05-CA35-B31D-ABEA63D409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06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92552-F30A-5B00-C8CC-D460DD1D0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C074E8-D89A-001F-3345-BB98454956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E62BE9-72F0-6DEB-FD10-811ADC83BF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134722862</a:t>
            </a:r>
            <a:endParaRPr lang="en-V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E5050-DFAE-C93B-D683-76DC40D342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18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3ECFA-11D3-5B1B-C431-DD0B99D0A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30BA5C-6B1F-86C9-2485-4D5B5F8A21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ABEFC1-8DBA-9BC8-69A1-755BF7D817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134722862</a:t>
            </a:r>
            <a:endParaRPr lang="en-V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D4238-BC5A-6F80-92A6-49522B6D0E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29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30536-12B7-0E8E-F1CF-1D630C1DE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D1EB42-96F5-3C11-D24A-7A245881CB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6EB677-83CD-04C9-E7C8-9D5CA7C2F8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134722862</a:t>
            </a:r>
            <a:endParaRPr lang="en-V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3E2B9-8198-1DD6-637D-9F2B7383B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94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134722862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2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81147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82190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</a:t>
            </a:r>
            <a:r>
              <a:rPr lang="en-US" sz="1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0.png"/><Relationship Id="rId3" Type="http://schemas.microsoft.com/office/2007/relationships/media" Target="../media/media2.mp3"/><Relationship Id="rId21" Type="http://schemas.openxmlformats.org/officeDocument/2006/relationships/image" Target="../media/image23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9.png"/><Relationship Id="rId2" Type="http://schemas.microsoft.com/office/2007/relationships/media" Target="../media/media1.mp3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17.png"/><Relationship Id="rId10" Type="http://schemas.openxmlformats.org/officeDocument/2006/relationships/audio" Target="../media/media5.mp3"/><Relationship Id="rId19" Type="http://schemas.openxmlformats.org/officeDocument/2006/relationships/image" Target="../media/image21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7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enclipart.org/detail/167549/Kliponious-green-tick" TargetMode="Externa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cross-delete-remove-cancel-abort-296507/" TargetMode="Externa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openclipart.org/detail/167549/Kliponious-green-tick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pixabay.com/en/cross-delete-remove-cancel-abort-296507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6: Clothes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88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/>
          <p:nvPr/>
        </p:nvSpPr>
        <p:spPr>
          <a:xfrm>
            <a:off x="7556317" y="852816"/>
            <a:ext cx="4034800" cy="1682995"/>
          </a:xfrm>
          <a:prstGeom prst="wedgeRoundRectCallout">
            <a:avLst>
              <a:gd name="adj1" fmla="val -101049"/>
              <a:gd name="adj2" fmla="val 65978"/>
              <a:gd name="adj3" fmla="val 0"/>
            </a:avLst>
          </a:prstGeom>
          <a:ln>
            <a:noFill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7" name="Google Shape;137;p22"/>
          <p:cNvSpPr txBox="1"/>
          <p:nvPr/>
        </p:nvSpPr>
        <p:spPr>
          <a:xfrm>
            <a:off x="7470678" y="852816"/>
            <a:ext cx="4034800" cy="1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6000" dirty="0">
                <a:latin typeface="Caveat"/>
                <a:ea typeface="Caveat"/>
                <a:cs typeface="Caveat"/>
                <a:sym typeface="Caveat"/>
              </a:rPr>
              <a:t>Good</a:t>
            </a:r>
            <a:r>
              <a:rPr lang="en" sz="8000" dirty="0"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en" sz="6000" dirty="0">
                <a:latin typeface="Caveat"/>
                <a:ea typeface="Caveat"/>
                <a:cs typeface="Caveat"/>
                <a:sym typeface="Caveat"/>
              </a:rPr>
              <a:t>job!</a:t>
            </a:r>
            <a:endParaRPr sz="6000" dirty="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3" name="Picture 2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AF861846-B3C9-A866-A065-D26EDD1C9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883" y="380082"/>
            <a:ext cx="4828956" cy="509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71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belt,</a:t>
            </a:r>
          </a:p>
          <a:p>
            <a:pPr algn="ctr"/>
            <a:r>
              <a:rPr lang="en-US" sz="3600" i="1" dirty="0"/>
              <a:t> scarf,</a:t>
            </a:r>
          </a:p>
          <a:p>
            <a:pPr algn="ctr"/>
            <a:r>
              <a:rPr lang="en-US" sz="3600" i="1" dirty="0"/>
              <a:t> sweater,</a:t>
            </a:r>
          </a:p>
          <a:p>
            <a:pPr algn="ctr"/>
            <a:r>
              <a:rPr lang="en-US" sz="3600" i="1" dirty="0"/>
              <a:t> pajamas,</a:t>
            </a:r>
          </a:p>
          <a:p>
            <a:pPr algn="ctr"/>
            <a:r>
              <a:rPr lang="en-US" sz="3600" i="1" dirty="0"/>
              <a:t> skiing.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ss 1"/>
          <p:cNvSpPr txBox="1"/>
          <p:nvPr/>
        </p:nvSpPr>
        <p:spPr>
          <a:xfrm>
            <a:off x="330157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belt</a:t>
            </a:r>
          </a:p>
        </p:txBody>
      </p:sp>
      <p:sp>
        <p:nvSpPr>
          <p:cNvPr id="7" name="shirt 1"/>
          <p:cNvSpPr txBox="1"/>
          <p:nvPr/>
        </p:nvSpPr>
        <p:spPr>
          <a:xfrm>
            <a:off x="2899128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scarf </a:t>
            </a:r>
          </a:p>
        </p:txBody>
      </p:sp>
      <p:sp>
        <p:nvSpPr>
          <p:cNvPr id="10" name="shorts 1"/>
          <p:cNvSpPr txBox="1"/>
          <p:nvPr/>
        </p:nvSpPr>
        <p:spPr>
          <a:xfrm>
            <a:off x="5235853" y="4292757"/>
            <a:ext cx="1803122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sweater </a:t>
            </a:r>
          </a:p>
        </p:txBody>
      </p:sp>
      <p:sp>
        <p:nvSpPr>
          <p:cNvPr id="11" name="socks 1"/>
          <p:cNvSpPr txBox="1"/>
          <p:nvPr/>
        </p:nvSpPr>
        <p:spPr>
          <a:xfrm>
            <a:off x="7830015" y="4292757"/>
            <a:ext cx="175848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pajamas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21429" y="132563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1571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belt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hắt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lưng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90542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 skɑːrf / 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kh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choàng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8078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 ˈswetər /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len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21429" y="5070307"/>
            <a:ext cx="1767071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 pəˈdʒæməz / 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ngủ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pants 1">
            <a:extLst>
              <a:ext uri="{FF2B5EF4-FFF2-40B4-BE49-F238E27FC236}">
                <a16:creationId xmlns:a16="http://schemas.microsoft.com/office/drawing/2014/main" id="{3859E74E-1FAD-027F-E729-F011F61277FA}"/>
              </a:ext>
            </a:extLst>
          </p:cNvPr>
          <p:cNvSpPr txBox="1"/>
          <p:nvPr/>
        </p:nvSpPr>
        <p:spPr>
          <a:xfrm>
            <a:off x="10220038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skiing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05CB456-9A10-17E4-2439-B28CC4DA62B7}"/>
              </a:ext>
            </a:extLst>
          </p:cNvPr>
          <p:cNvSpPr txBox="1"/>
          <p:nvPr/>
        </p:nvSpPr>
        <p:spPr>
          <a:xfrm>
            <a:off x="10211452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/skiːɪŋ/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trượt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tuyết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E3821F4-101D-6723-B1EB-0CD65A34D952}"/>
              </a:ext>
            </a:extLst>
          </p:cNvPr>
          <p:cNvSpPr txBox="1"/>
          <p:nvPr/>
        </p:nvSpPr>
        <p:spPr>
          <a:xfrm>
            <a:off x="2750842" y="6331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0" name="CD3-TRACK 1">
            <a:hlinkClick r:id="" action="ppaction://media"/>
            <a:extLst>
              <a:ext uri="{FF2B5EF4-FFF2-40B4-BE49-F238E27FC236}">
                <a16:creationId xmlns:a16="http://schemas.microsoft.com/office/drawing/2014/main" id="{D6CE9507-AA52-857F-6FF7-167D9539AF1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778" end="1837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35889" y="625726"/>
            <a:ext cx="487363" cy="487363"/>
          </a:xfrm>
          <a:prstGeom prst="rect">
            <a:avLst/>
          </a:prstGeom>
        </p:spPr>
      </p:pic>
      <p:pic>
        <p:nvPicPr>
          <p:cNvPr id="51" name="CD3-TRACK 1">
            <a:hlinkClick r:id="" action="ppaction://media"/>
            <a:extLst>
              <a:ext uri="{FF2B5EF4-FFF2-40B4-BE49-F238E27FC236}">
                <a16:creationId xmlns:a16="http://schemas.microsoft.com/office/drawing/2014/main" id="{C67874C8-6007-ECE2-0BE9-306ADBEB8D8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51" end="1424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260023" y="572914"/>
            <a:ext cx="487363" cy="487363"/>
          </a:xfrm>
          <a:prstGeom prst="rect">
            <a:avLst/>
          </a:prstGeom>
        </p:spPr>
      </p:pic>
      <p:pic>
        <p:nvPicPr>
          <p:cNvPr id="52" name="CD3-TRACK 1">
            <a:hlinkClick r:id="" action="ppaction://media"/>
            <a:extLst>
              <a:ext uri="{FF2B5EF4-FFF2-40B4-BE49-F238E27FC236}">
                <a16:creationId xmlns:a16="http://schemas.microsoft.com/office/drawing/2014/main" id="{41D0023C-F4B4-35FA-B4AD-F59A1746EA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464" end="990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04541" y="585251"/>
            <a:ext cx="487363" cy="487363"/>
          </a:xfrm>
          <a:prstGeom prst="rect">
            <a:avLst/>
          </a:prstGeom>
        </p:spPr>
      </p:pic>
      <p:pic>
        <p:nvPicPr>
          <p:cNvPr id="53" name="CD3-TRACK 1">
            <a:hlinkClick r:id="" action="ppaction://media"/>
            <a:extLst>
              <a:ext uri="{FF2B5EF4-FFF2-40B4-BE49-F238E27FC236}">
                <a16:creationId xmlns:a16="http://schemas.microsoft.com/office/drawing/2014/main" id="{AC8A7D36-3E4E-D214-A6D9-BDA088637B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738" end="5419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32282" y="580841"/>
            <a:ext cx="487363" cy="487363"/>
          </a:xfrm>
          <a:prstGeom prst="rect">
            <a:avLst/>
          </a:prstGeom>
        </p:spPr>
      </p:pic>
      <p:pic>
        <p:nvPicPr>
          <p:cNvPr id="54" name="CD3-TRACK 1">
            <a:hlinkClick r:id="" action="ppaction://media"/>
            <a:extLst>
              <a:ext uri="{FF2B5EF4-FFF2-40B4-BE49-F238E27FC236}">
                <a16:creationId xmlns:a16="http://schemas.microsoft.com/office/drawing/2014/main" id="{A1503960-AE55-B0E6-7D8C-63E3B9ED5DE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797" end="1427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63630" y="603099"/>
            <a:ext cx="487363" cy="487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978DCE-4A84-B0A3-A4BD-005F75E56AEB}"/>
              </a:ext>
            </a:extLst>
          </p:cNvPr>
          <p:cNvSpPr/>
          <p:nvPr/>
        </p:nvSpPr>
        <p:spPr>
          <a:xfrm>
            <a:off x="10986573" y="488641"/>
            <a:ext cx="1004374" cy="716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1790010"/>
            <a:ext cx="2438400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52455" y="1809060"/>
            <a:ext cx="2514600" cy="2124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85860" y="1860717"/>
            <a:ext cx="2533650" cy="21812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00460" y="1907798"/>
            <a:ext cx="2533650" cy="22193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86240" y="1974473"/>
            <a:ext cx="2581275" cy="21526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306638"/>
            <a:ext cx="5972175" cy="638175"/>
          </a:xfrm>
          <a:prstGeom prst="rect">
            <a:avLst/>
          </a:prstGeom>
        </p:spPr>
      </p:pic>
      <p:pic>
        <p:nvPicPr>
          <p:cNvPr id="2" name="belt">
            <a:hlinkClick r:id="" action="ppaction://media"/>
            <a:extLst>
              <a:ext uri="{FF2B5EF4-FFF2-40B4-BE49-F238E27FC236}">
                <a16:creationId xmlns:a16="http://schemas.microsoft.com/office/drawing/2014/main" id="{4642F054-65AA-3091-BDD2-24BE7674E6F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200460" y="603099"/>
            <a:ext cx="487363" cy="487363"/>
          </a:xfrm>
          <a:prstGeom prst="rect">
            <a:avLst/>
          </a:prstGeom>
        </p:spPr>
      </p:pic>
      <p:pic>
        <p:nvPicPr>
          <p:cNvPr id="4" name="pajamas">
            <a:hlinkClick r:id="" action="ppaction://media"/>
            <a:extLst>
              <a:ext uri="{FF2B5EF4-FFF2-40B4-BE49-F238E27FC236}">
                <a16:creationId xmlns:a16="http://schemas.microsoft.com/office/drawing/2014/main" id="{E2528647-DA7D-6805-19B8-0859CA51CC9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147960" y="673851"/>
            <a:ext cx="487363" cy="487363"/>
          </a:xfrm>
          <a:prstGeom prst="rect">
            <a:avLst/>
          </a:prstGeom>
        </p:spPr>
      </p:pic>
      <p:pic>
        <p:nvPicPr>
          <p:cNvPr id="5" name="scarf">
            <a:hlinkClick r:id="" action="ppaction://media"/>
            <a:extLst>
              <a:ext uri="{FF2B5EF4-FFF2-40B4-BE49-F238E27FC236}">
                <a16:creationId xmlns:a16="http://schemas.microsoft.com/office/drawing/2014/main" id="{2331578E-5B1B-952A-FE2F-7F6056CA5DA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114113" y="613436"/>
            <a:ext cx="487363" cy="487363"/>
          </a:xfrm>
          <a:prstGeom prst="rect">
            <a:avLst/>
          </a:prstGeom>
        </p:spPr>
      </p:pic>
      <p:pic>
        <p:nvPicPr>
          <p:cNvPr id="13" name="skiing">
            <a:hlinkClick r:id="" action="ppaction://media"/>
            <a:extLst>
              <a:ext uri="{FF2B5EF4-FFF2-40B4-BE49-F238E27FC236}">
                <a16:creationId xmlns:a16="http://schemas.microsoft.com/office/drawing/2014/main" id="{6F8DE508-681D-FC90-D4F4-546BFC544A5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095460" y="671721"/>
            <a:ext cx="487363" cy="487363"/>
          </a:xfrm>
          <a:prstGeom prst="rect">
            <a:avLst/>
          </a:prstGeom>
        </p:spPr>
      </p:pic>
      <p:pic>
        <p:nvPicPr>
          <p:cNvPr id="18" name="sweater">
            <a:hlinkClick r:id="" action="ppaction://media"/>
            <a:extLst>
              <a:ext uri="{FF2B5EF4-FFF2-40B4-BE49-F238E27FC236}">
                <a16:creationId xmlns:a16="http://schemas.microsoft.com/office/drawing/2014/main" id="{D4DBF745-BE05-D411-4BE5-D590C515A04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147960" y="685916"/>
            <a:ext cx="487363" cy="487363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C285D65-6805-3FDB-7439-C873E54CE926}"/>
              </a:ext>
            </a:extLst>
          </p:cNvPr>
          <p:cNvSpPr/>
          <p:nvPr/>
        </p:nvSpPr>
        <p:spPr>
          <a:xfrm>
            <a:off x="6678924" y="572914"/>
            <a:ext cx="1334366" cy="7162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7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8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74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14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5938" y="457200"/>
            <a:ext cx="3568700" cy="59848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Look and circle.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677987"/>
            <a:ext cx="3333750" cy="3171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762" y="1535112"/>
            <a:ext cx="3724275" cy="3152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150" y="1470024"/>
            <a:ext cx="3543300" cy="32575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110162" y="3530600"/>
            <a:ext cx="1658938" cy="63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254331" y="3530600"/>
            <a:ext cx="1658938" cy="63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039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5938" y="457200"/>
            <a:ext cx="3568700" cy="59848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Look and circle.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1652587"/>
            <a:ext cx="3581400" cy="3552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962" y="1493837"/>
            <a:ext cx="3495675" cy="37623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964530" y="4570412"/>
            <a:ext cx="1794669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081962" y="4621212"/>
            <a:ext cx="1658938" cy="63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050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9B64AA-01EE-9FDD-BB47-42BB5F6846C1}"/>
              </a:ext>
            </a:extLst>
          </p:cNvPr>
          <p:cNvSpPr/>
          <p:nvPr/>
        </p:nvSpPr>
        <p:spPr>
          <a:xfrm>
            <a:off x="3089041" y="481026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LOOK AND WRITE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C654A8-D401-86DB-CA99-AA7A428D569D}"/>
              </a:ext>
            </a:extLst>
          </p:cNvPr>
          <p:cNvSpPr txBox="1"/>
          <p:nvPr/>
        </p:nvSpPr>
        <p:spPr>
          <a:xfrm>
            <a:off x="800605" y="4271979"/>
            <a:ext cx="2357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5BD919-D3E9-E9B2-27C3-C37FCC30F494}"/>
              </a:ext>
            </a:extLst>
          </p:cNvPr>
          <p:cNvSpPr txBox="1"/>
          <p:nvPr/>
        </p:nvSpPr>
        <p:spPr>
          <a:xfrm>
            <a:off x="1920578" y="4999650"/>
            <a:ext cx="3602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2F9E1-4CDD-143A-57B3-F4400A87DF56}"/>
              </a:ext>
            </a:extLst>
          </p:cNvPr>
          <p:cNvSpPr txBox="1"/>
          <p:nvPr/>
        </p:nvSpPr>
        <p:spPr>
          <a:xfrm>
            <a:off x="7030996" y="5617980"/>
            <a:ext cx="3407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</a:rPr>
              <a:t>Pa_amas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413FF0-3139-5B44-B307-844551FC6DA0}"/>
              </a:ext>
            </a:extLst>
          </p:cNvPr>
          <p:cNvSpPr txBox="1"/>
          <p:nvPr/>
        </p:nvSpPr>
        <p:spPr>
          <a:xfrm>
            <a:off x="4854299" y="3352244"/>
            <a:ext cx="305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ABBAD8-7930-F7F6-C77C-6F3572A07338}"/>
              </a:ext>
            </a:extLst>
          </p:cNvPr>
          <p:cNvSpPr txBox="1"/>
          <p:nvPr/>
        </p:nvSpPr>
        <p:spPr>
          <a:xfrm>
            <a:off x="9326880" y="3933604"/>
            <a:ext cx="305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76010D-532B-FB9B-A2EF-70B9E42BCF9F}"/>
              </a:ext>
            </a:extLst>
          </p:cNvPr>
          <p:cNvSpPr txBox="1"/>
          <p:nvPr/>
        </p:nvSpPr>
        <p:spPr>
          <a:xfrm>
            <a:off x="247833" y="4297822"/>
            <a:ext cx="2533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   bel_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84F758-E225-612F-0113-7CC78E3AC5AC}"/>
              </a:ext>
            </a:extLst>
          </p:cNvPr>
          <p:cNvSpPr txBox="1"/>
          <p:nvPr/>
        </p:nvSpPr>
        <p:spPr>
          <a:xfrm>
            <a:off x="2703559" y="5005708"/>
            <a:ext cx="2819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_</a:t>
            </a:r>
            <a:r>
              <a:rPr lang="en-US" sz="4000" dirty="0" err="1">
                <a:solidFill>
                  <a:srgbClr val="0070C0"/>
                </a:solidFill>
              </a:rPr>
              <a:t>carf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560346-9EE4-29D6-3276-7C9B777E1243}"/>
              </a:ext>
            </a:extLst>
          </p:cNvPr>
          <p:cNvSpPr txBox="1"/>
          <p:nvPr/>
        </p:nvSpPr>
        <p:spPr>
          <a:xfrm>
            <a:off x="4543461" y="3358302"/>
            <a:ext cx="3036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</a:rPr>
              <a:t>Swea_er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777346-447F-013A-DA07-805EF34EECE7}"/>
              </a:ext>
            </a:extLst>
          </p:cNvPr>
          <p:cNvSpPr txBox="1"/>
          <p:nvPr/>
        </p:nvSpPr>
        <p:spPr>
          <a:xfrm>
            <a:off x="9485607" y="3938741"/>
            <a:ext cx="1905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</a:rPr>
              <a:t>Skiin</a:t>
            </a:r>
            <a:r>
              <a:rPr lang="en-US" sz="4000" dirty="0">
                <a:solidFill>
                  <a:srgbClr val="0070C0"/>
                </a:solidFill>
              </a:rPr>
              <a:t>_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93A681-B3FE-F49E-35CE-2488D2F25C21}"/>
              </a:ext>
            </a:extLst>
          </p:cNvPr>
          <p:cNvSpPr txBox="1"/>
          <p:nvPr/>
        </p:nvSpPr>
        <p:spPr>
          <a:xfrm flipH="1">
            <a:off x="8204886" y="5620487"/>
            <a:ext cx="395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j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E669D0-EC78-07A8-B9B0-535CA2043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879" y="1802093"/>
            <a:ext cx="2438400" cy="21431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0B92045-30C5-A98D-0FBC-C5FAB142A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675" y="2773486"/>
            <a:ext cx="2514600" cy="21240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1F03F2E-9476-42EA-0308-D93F8C798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6872" y="1378849"/>
            <a:ext cx="2533650" cy="21812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BE4DB88-3B23-4062-7A68-D4BCCF9903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0815" y="3342952"/>
            <a:ext cx="2533650" cy="22193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E4D04FD-C3F9-B053-15B1-0E2DD4C067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0102" y="1842934"/>
            <a:ext cx="25812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7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  <p:bldP spid="12" grpId="0"/>
      <p:bldP spid="13" grpId="0"/>
      <p:bldP spid="14" grpId="0"/>
      <p:bldP spid="15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452437"/>
            <a:ext cx="5193302" cy="601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432" y="1802225"/>
            <a:ext cx="12384863" cy="325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49524"/>
      </p:ext>
    </p:extLst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1">
            <a:extLst>
              <a:ext uri="{FF2B5EF4-FFF2-40B4-BE49-F238E27FC236}">
                <a16:creationId xmlns:a16="http://schemas.microsoft.com/office/drawing/2014/main" id="{A1C62E5B-F1EB-DB7F-7F85-601844FBE315}"/>
              </a:ext>
            </a:extLst>
          </p:cNvPr>
          <p:cNvSpPr txBox="1"/>
          <p:nvPr/>
        </p:nvSpPr>
        <p:spPr>
          <a:xfrm>
            <a:off x="515938" y="935523"/>
            <a:ext cx="1008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</a:t>
            </a:r>
            <a:endParaRPr lang="en-US" sz="7200"/>
          </a:p>
        </p:txBody>
      </p:sp>
      <p:sp>
        <p:nvSpPr>
          <p:cNvPr id="30" name="2">
            <a:extLst>
              <a:ext uri="{FF2B5EF4-FFF2-40B4-BE49-F238E27FC236}">
                <a16:creationId xmlns:a16="http://schemas.microsoft.com/office/drawing/2014/main" id="{5F39BD31-0512-C523-2CED-2A90025E6854}"/>
              </a:ext>
            </a:extLst>
          </p:cNvPr>
          <p:cNvSpPr txBox="1"/>
          <p:nvPr/>
        </p:nvSpPr>
        <p:spPr>
          <a:xfrm>
            <a:off x="8281787" y="935523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</a:t>
            </a:r>
            <a:endParaRPr lang="en-US" sz="72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FAF61B-5B86-8C32-02F3-A1D66C486CCC}"/>
              </a:ext>
            </a:extLst>
          </p:cNvPr>
          <p:cNvSpPr txBox="1"/>
          <p:nvPr/>
        </p:nvSpPr>
        <p:spPr>
          <a:xfrm>
            <a:off x="1554043" y="1120188"/>
            <a:ext cx="580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srgbClr val="FF0000"/>
                </a:solidFill>
                <a:latin typeface="Calibri"/>
              </a:rPr>
              <a:t>is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39CBFF-D002-AA14-BA38-C132FAF00169}"/>
              </a:ext>
            </a:extLst>
          </p:cNvPr>
          <p:cNvSpPr txBox="1"/>
          <p:nvPr/>
        </p:nvSpPr>
        <p:spPr>
          <a:xfrm>
            <a:off x="9290396" y="1120188"/>
            <a:ext cx="1011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srgbClr val="FF0000"/>
                </a:solidFill>
                <a:latin typeface="Calibri"/>
              </a:rPr>
              <a:t>are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486D318-B822-5ACA-FF34-32D293338E0B}"/>
              </a:ext>
            </a:extLst>
          </p:cNvPr>
          <p:cNvSpPr/>
          <p:nvPr/>
        </p:nvSpPr>
        <p:spPr>
          <a:xfrm>
            <a:off x="2457271" y="529603"/>
            <a:ext cx="6167114" cy="571744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Put the pictures in the right group.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355" y="3442144"/>
            <a:ext cx="2179882" cy="19159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315" y="3446401"/>
            <a:ext cx="2248004" cy="18988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346" y="4400100"/>
            <a:ext cx="2265033" cy="19499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824" y="4353267"/>
            <a:ext cx="2265033" cy="19840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4040" y="4412873"/>
            <a:ext cx="2307609" cy="192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66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1042 L 0.72839 -0.3393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19" y="-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-0.2039 -0.2131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-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-0.21498 -0.3652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5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71 -0.02153 L -0.60052 0.0203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91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-0.5737 -0.0025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8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  <a:p>
            <a:r>
              <a:rPr lang="en-US" sz="3600" i="1" dirty="0"/>
              <a:t>Is that your belt? Yes, it is./No, it isn’t</a:t>
            </a:r>
          </a:p>
          <a:p>
            <a:r>
              <a:rPr lang="en-US" sz="3600" i="1" dirty="0"/>
              <a:t>Are those your pajamas? </a:t>
            </a:r>
          </a:p>
          <a:p>
            <a:r>
              <a:rPr lang="en-US" sz="3600" i="1" dirty="0"/>
              <a:t>Yes, they are./</a:t>
            </a:r>
          </a:p>
          <a:p>
            <a:r>
              <a:rPr lang="en-US" sz="3600" i="1" dirty="0"/>
              <a:t>No, they aren’t.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5437"/>
            <a:ext cx="5895975" cy="771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37" y="2149032"/>
            <a:ext cx="1743075" cy="1962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9473" y="3163445"/>
            <a:ext cx="1876425" cy="1895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263" y="1161606"/>
            <a:ext cx="1365074" cy="1027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4946" y="3458134"/>
            <a:ext cx="1185361" cy="1148776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446203" y="1447505"/>
            <a:ext cx="3582997" cy="649877"/>
          </a:xfrm>
          <a:prstGeom prst="wedgeRoundRectCallout">
            <a:avLst>
              <a:gd name="adj1" fmla="val -48628"/>
              <a:gd name="adj2" fmla="val 9354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that your belt?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765800" y="2277177"/>
            <a:ext cx="4179887" cy="649877"/>
          </a:xfrm>
          <a:prstGeom prst="wedgeRoundRectCallout">
            <a:avLst>
              <a:gd name="adj1" fmla="val 49899"/>
              <a:gd name="adj2" fmla="val 9564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Yes, it is. /No, it isn’t.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063718" y="3513968"/>
            <a:ext cx="4950122" cy="649877"/>
          </a:xfrm>
          <a:prstGeom prst="wedgeRoundRectCallout">
            <a:avLst>
              <a:gd name="adj1" fmla="val -55702"/>
              <a:gd name="adj2" fmla="val -9505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Are those your pajamas?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334092" y="4940123"/>
            <a:ext cx="5781708" cy="649877"/>
          </a:xfrm>
          <a:prstGeom prst="wedgeRoundRectCallout">
            <a:avLst>
              <a:gd name="adj1" fmla="val 46848"/>
              <a:gd name="adj2" fmla="val -8397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Yes, they are./No, they aren’t.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37DB73A-E0DE-D0B0-6B94-E1DE190ED34D}"/>
              </a:ext>
            </a:extLst>
          </p:cNvPr>
          <p:cNvSpPr/>
          <p:nvPr/>
        </p:nvSpPr>
        <p:spPr>
          <a:xfrm>
            <a:off x="1507223" y="1546348"/>
            <a:ext cx="3460955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B72CE607-251A-0C61-2B74-34314CDAC206}"/>
              </a:ext>
            </a:extLst>
          </p:cNvPr>
          <p:cNvSpPr/>
          <p:nvPr/>
        </p:nvSpPr>
        <p:spPr>
          <a:xfrm>
            <a:off x="5895975" y="2366908"/>
            <a:ext cx="3900185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6">
            <a:extLst>
              <a:ext uri="{FF2B5EF4-FFF2-40B4-BE49-F238E27FC236}">
                <a16:creationId xmlns:a16="http://schemas.microsoft.com/office/drawing/2014/main" id="{CB38F7FE-8DDE-BDD5-E5FD-CE6FB5A301F7}"/>
              </a:ext>
            </a:extLst>
          </p:cNvPr>
          <p:cNvSpPr/>
          <p:nvPr/>
        </p:nvSpPr>
        <p:spPr>
          <a:xfrm>
            <a:off x="4373003" y="5058920"/>
            <a:ext cx="5545160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9">
            <a:extLst>
              <a:ext uri="{FF2B5EF4-FFF2-40B4-BE49-F238E27FC236}">
                <a16:creationId xmlns:a16="http://schemas.microsoft.com/office/drawing/2014/main" id="{908EBE76-BD8F-9526-E52D-E7F9ED941845}"/>
              </a:ext>
            </a:extLst>
          </p:cNvPr>
          <p:cNvSpPr/>
          <p:nvPr/>
        </p:nvSpPr>
        <p:spPr>
          <a:xfrm>
            <a:off x="2214825" y="3581371"/>
            <a:ext cx="4594537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D3-TRACK 14">
            <a:hlinkClick r:id="" action="ppaction://media"/>
            <a:extLst>
              <a:ext uri="{FF2B5EF4-FFF2-40B4-BE49-F238E27FC236}">
                <a16:creationId xmlns:a16="http://schemas.microsoft.com/office/drawing/2014/main" id="{211E946E-7C3A-EBF8-6CEF-1F9AD575FC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66625" y="698546"/>
            <a:ext cx="487363" cy="487363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5B90B6-9A8F-8B62-603A-66058D06809B}"/>
              </a:ext>
            </a:extLst>
          </p:cNvPr>
          <p:cNvSpPr/>
          <p:nvPr/>
        </p:nvSpPr>
        <p:spPr>
          <a:xfrm>
            <a:off x="7817626" y="403123"/>
            <a:ext cx="1365074" cy="104438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68C293-1B88-FC62-F2C3-93B022DD4CCA}"/>
              </a:ext>
            </a:extLst>
          </p:cNvPr>
          <p:cNvSpPr txBox="1"/>
          <p:nvPr/>
        </p:nvSpPr>
        <p:spPr>
          <a:xfrm>
            <a:off x="7249058" y="469015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30741274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283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720"/>
            <a:ext cx="6631159" cy="835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52" y="1052529"/>
            <a:ext cx="9751474" cy="247608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859950" y="1629088"/>
            <a:ext cx="1848255" cy="66148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sweater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856051" y="2436372"/>
            <a:ext cx="1848255" cy="66148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Yes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52" y="3650177"/>
            <a:ext cx="10699109" cy="237418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378102" y="4070012"/>
            <a:ext cx="1848255" cy="66148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those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302229" y="4912452"/>
            <a:ext cx="1958505" cy="6614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aren’t</a:t>
            </a:r>
          </a:p>
        </p:txBody>
      </p:sp>
    </p:spTree>
    <p:extLst>
      <p:ext uri="{BB962C8B-B14F-4D97-AF65-F5344CB8AC3E}">
        <p14:creationId xmlns:p14="http://schemas.microsoft.com/office/powerpoint/2010/main" val="33182670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046" y="-83974"/>
            <a:ext cx="12248039" cy="6964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6315" y="4008078"/>
            <a:ext cx="3949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>
                <a:solidFill>
                  <a:schemeClr val="bg1"/>
                </a:solidFill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1307673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45732-5C40-146B-2F95-0C3566650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E01C72-6119-F729-0FF0-6132935DE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034" y="880947"/>
            <a:ext cx="4371278" cy="44827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644EEA-39C0-E1DA-D03D-A632772177E9}"/>
              </a:ext>
            </a:extLst>
          </p:cNvPr>
          <p:cNvSpPr txBox="1"/>
          <p:nvPr/>
        </p:nvSpPr>
        <p:spPr>
          <a:xfrm>
            <a:off x="8408020" y="2107580"/>
            <a:ext cx="2062975" cy="1416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VN" dirty="0"/>
          </a:p>
        </p:txBody>
      </p:sp>
      <p:pic>
        <p:nvPicPr>
          <p:cNvPr id="2" name="Picture 1" descr="A green line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D5C7C02B-652D-5906-E77C-802B2C46D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96551" y="1911656"/>
            <a:ext cx="17526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01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778C0-6EBF-AE42-88F1-8CFC15601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FC82FA-B1DA-451C-8781-BF999090580C}"/>
              </a:ext>
            </a:extLst>
          </p:cNvPr>
          <p:cNvSpPr txBox="1"/>
          <p:nvPr/>
        </p:nvSpPr>
        <p:spPr>
          <a:xfrm>
            <a:off x="8408020" y="2107580"/>
            <a:ext cx="2062975" cy="1416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V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43E479-3EE5-E488-BA26-B05F74ED3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028" y="981308"/>
            <a:ext cx="4817327" cy="4070194"/>
          </a:xfrm>
          <a:prstGeom prst="rect">
            <a:avLst/>
          </a:prstGeom>
        </p:spPr>
      </p:pic>
      <p:pic>
        <p:nvPicPr>
          <p:cNvPr id="2" name="Picture 1" descr="Shape, arrow&#10;&#10;Description automatically generated">
            <a:extLst>
              <a:ext uri="{FF2B5EF4-FFF2-40B4-BE49-F238E27FC236}">
                <a16:creationId xmlns:a16="http://schemas.microsoft.com/office/drawing/2014/main" id="{376F5F3C-5502-D0A4-3C16-FB1AF82AF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80189" y="1959225"/>
            <a:ext cx="3090806" cy="225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74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CCEFB-872F-CAA8-E5AD-3F00E4BC1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03C7DA-6D61-A65F-5F5B-073B7441B378}"/>
              </a:ext>
            </a:extLst>
          </p:cNvPr>
          <p:cNvSpPr txBox="1"/>
          <p:nvPr/>
        </p:nvSpPr>
        <p:spPr>
          <a:xfrm>
            <a:off x="8408020" y="2107580"/>
            <a:ext cx="2062975" cy="1416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VN" dirty="0"/>
          </a:p>
        </p:txBody>
      </p:sp>
      <p:pic>
        <p:nvPicPr>
          <p:cNvPr id="2" name="Picture 1" descr="A green line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1BE54D95-8B6D-A0E7-A150-983C8D322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694341" y="1911656"/>
            <a:ext cx="2254810" cy="24930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AC9CE0-70BE-F20C-168C-64B80BF6BE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4624" y="1159728"/>
            <a:ext cx="4605454" cy="386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86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25579-FF8B-E99A-8980-D01981429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150136-CD2E-AF13-E998-A7289DF2EF39}"/>
              </a:ext>
            </a:extLst>
          </p:cNvPr>
          <p:cNvSpPr txBox="1"/>
          <p:nvPr/>
        </p:nvSpPr>
        <p:spPr>
          <a:xfrm>
            <a:off x="8408020" y="2107580"/>
            <a:ext cx="2062975" cy="1416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VN" dirty="0"/>
          </a:p>
        </p:txBody>
      </p:sp>
      <p:pic>
        <p:nvPicPr>
          <p:cNvPr id="2" name="Picture 1" descr="Shape, arrow&#10;&#10;Description automatically generated">
            <a:extLst>
              <a:ext uri="{FF2B5EF4-FFF2-40B4-BE49-F238E27FC236}">
                <a16:creationId xmlns:a16="http://schemas.microsoft.com/office/drawing/2014/main" id="{E6EADCBB-D4BC-210C-CE07-CD10F6B32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80189" y="1959225"/>
            <a:ext cx="3090806" cy="22559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09AB08-6D14-96B4-A2D5-FA7C9AEB9C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2029" y="847493"/>
            <a:ext cx="4913971" cy="415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96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1A00B4-50E5-C387-C4FD-81DFE3038B81}"/>
              </a:ext>
            </a:extLst>
          </p:cNvPr>
          <p:cNvSpPr txBox="1"/>
          <p:nvPr/>
        </p:nvSpPr>
        <p:spPr>
          <a:xfrm>
            <a:off x="5034987" y="2025570"/>
            <a:ext cx="3639843" cy="110799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6600" dirty="0"/>
              <a:t>Let’s play!</a:t>
            </a:r>
          </a:p>
        </p:txBody>
      </p:sp>
    </p:spTree>
    <p:extLst>
      <p:ext uri="{BB962C8B-B14F-4D97-AF65-F5344CB8AC3E}">
        <p14:creationId xmlns:p14="http://schemas.microsoft.com/office/powerpoint/2010/main" val="2886696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3F5D7A-D17A-87A0-F84C-29CA90122ECC}"/>
              </a:ext>
            </a:extLst>
          </p:cNvPr>
          <p:cNvSpPr txBox="1"/>
          <p:nvPr/>
        </p:nvSpPr>
        <p:spPr>
          <a:xfrm>
            <a:off x="667982" y="665540"/>
            <a:ext cx="10856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50"/>
                </a:solidFill>
                <a:latin typeface="+mj-lt"/>
              </a:rPr>
              <a:t>          Game: Slap the board.</a:t>
            </a:r>
            <a:endParaRPr lang="en-VN" sz="6000" b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010457-60D5-2813-D0D9-AAA9306CD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0010"/>
            <a:ext cx="2438400" cy="2143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374D6D-28B1-4348-9D64-B30A7E0DB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455" y="1809060"/>
            <a:ext cx="2514600" cy="2124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F15B40-8E31-9654-0E5A-BA6574AD5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860" y="1860717"/>
            <a:ext cx="2533650" cy="2181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BAD480-5A05-B327-28AD-7CB2951B43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0460" y="1907798"/>
            <a:ext cx="2533650" cy="22193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3E14D5-D941-C89E-5537-58857D53CD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6240" y="1974473"/>
            <a:ext cx="25812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44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595" y="445633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007E12-C40A-8AA5-1643-2BDFFB7C2028}"/>
              </a:ext>
            </a:extLst>
          </p:cNvPr>
          <p:cNvSpPr/>
          <p:nvPr/>
        </p:nvSpPr>
        <p:spPr>
          <a:xfrm>
            <a:off x="130627" y="1285458"/>
            <a:ext cx="11872029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</a:t>
            </a:r>
            <a:r>
              <a:rPr lang="en-US" sz="3600" i="1" dirty="0">
                <a:solidFill>
                  <a:srgbClr val="0070C0"/>
                </a:solidFill>
              </a:rPr>
              <a:t> (page 62).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89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elay 6"/>
          <p:cNvSpPr/>
          <p:nvPr/>
        </p:nvSpPr>
        <p:spPr>
          <a:xfrm>
            <a:off x="2263699" y="1881526"/>
            <a:ext cx="8430321" cy="2541105"/>
          </a:xfrm>
          <a:prstGeom prst="flowChartDelay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Guess the clothes </a:t>
            </a:r>
          </a:p>
          <a:p>
            <a:pPr algn="ctr"/>
            <a:r>
              <a:rPr lang="en-US" sz="5400" b="1" dirty="0"/>
              <a:t>behind the numbers.</a:t>
            </a:r>
            <a:r>
              <a:rPr lang="en-US" dirty="0"/>
              <a:t> 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5466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400" y="2368226"/>
            <a:ext cx="4909030" cy="3806651"/>
          </a:xfrm>
          <a:prstGeom prst="rect">
            <a:avLst/>
          </a:prstGeom>
        </p:spPr>
      </p:pic>
      <p:pic>
        <p:nvPicPr>
          <p:cNvPr id="7" name="Google Shape;61;p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4835" y="659758"/>
            <a:ext cx="1773965" cy="19191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7;p14"/>
          <p:cNvSpPr txBox="1"/>
          <p:nvPr/>
        </p:nvSpPr>
        <p:spPr>
          <a:xfrm>
            <a:off x="203200" y="2368263"/>
            <a:ext cx="5720000" cy="4014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6666" dirty="0">
                <a:latin typeface="Caveat"/>
                <a:ea typeface="Caveat"/>
                <a:cs typeface="Caveat"/>
                <a:sym typeface="Caveat"/>
              </a:rPr>
              <a:t>1</a:t>
            </a:r>
            <a:endParaRPr sz="26666" dirty="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" name="Google Shape;68;p14"/>
          <p:cNvSpPr txBox="1"/>
          <p:nvPr/>
        </p:nvSpPr>
        <p:spPr>
          <a:xfrm>
            <a:off x="5806400" y="2368300"/>
            <a:ext cx="6182400" cy="40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6666" dirty="0">
                <a:latin typeface="Caveat"/>
                <a:ea typeface="Caveat"/>
                <a:cs typeface="Caveat"/>
                <a:sym typeface="Caveat"/>
              </a:rPr>
              <a:t>2</a:t>
            </a:r>
            <a:endParaRPr sz="26666" dirty="0">
              <a:latin typeface="Caveat"/>
              <a:ea typeface="Caveat"/>
              <a:cs typeface="Caveat"/>
              <a:sym typeface="Caveat"/>
            </a:endParaRPr>
          </a:p>
        </p:txBody>
      </p:sp>
    </p:spTree>
    <p:extLst>
      <p:ext uri="{BB962C8B-B14F-4D97-AF65-F5344CB8AC3E}">
        <p14:creationId xmlns:p14="http://schemas.microsoft.com/office/powerpoint/2010/main" val="10783280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194" y="1368487"/>
            <a:ext cx="5282406" cy="4121026"/>
          </a:xfrm>
          <a:prstGeom prst="rect">
            <a:avLst/>
          </a:prstGeom>
        </p:spPr>
      </p:pic>
      <p:sp>
        <p:nvSpPr>
          <p:cNvPr id="7" name="Google Shape;74;p15"/>
          <p:cNvSpPr txBox="1"/>
          <p:nvPr/>
        </p:nvSpPr>
        <p:spPr>
          <a:xfrm>
            <a:off x="2225500" y="0"/>
            <a:ext cx="28708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13333">
              <a:latin typeface="Caveat"/>
              <a:ea typeface="Caveat"/>
              <a:cs typeface="Caveat"/>
              <a:sym typeface="Caveat"/>
            </a:endParaRPr>
          </a:p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1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" name="Google Shape;75;p15"/>
          <p:cNvSpPr txBox="1"/>
          <p:nvPr/>
        </p:nvSpPr>
        <p:spPr>
          <a:xfrm>
            <a:off x="-196377" y="0"/>
            <a:ext cx="2422000" cy="6858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13333">
              <a:latin typeface="Caveat"/>
              <a:ea typeface="Caveat"/>
              <a:cs typeface="Caveat"/>
              <a:sym typeface="Caveat"/>
            </a:endParaRPr>
          </a:p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2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" name="Google Shape;76;p15"/>
          <p:cNvSpPr txBox="1"/>
          <p:nvPr/>
        </p:nvSpPr>
        <p:spPr>
          <a:xfrm>
            <a:off x="5096300" y="0"/>
            <a:ext cx="70956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13333">
              <a:latin typeface="Caveat"/>
              <a:ea typeface="Caveat"/>
              <a:cs typeface="Caveat"/>
              <a:sym typeface="Caveat"/>
            </a:endParaRPr>
          </a:p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3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</p:spTree>
    <p:extLst>
      <p:ext uri="{BB962C8B-B14F-4D97-AF65-F5344CB8AC3E}">
        <p14:creationId xmlns:p14="http://schemas.microsoft.com/office/powerpoint/2010/main" val="3809891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1233129"/>
            <a:ext cx="5378433" cy="4391742"/>
          </a:xfrm>
          <a:prstGeom prst="rect">
            <a:avLst/>
          </a:prstGeom>
        </p:spPr>
      </p:pic>
      <p:sp>
        <p:nvSpPr>
          <p:cNvPr id="14" name="Google Shape;118;p20"/>
          <p:cNvSpPr txBox="1"/>
          <p:nvPr/>
        </p:nvSpPr>
        <p:spPr>
          <a:xfrm>
            <a:off x="6096000" y="3429000"/>
            <a:ext cx="6096000" cy="3428800"/>
          </a:xfrm>
          <a:prstGeom prst="rect">
            <a:avLst/>
          </a:prstGeom>
          <a:solidFill>
            <a:srgbClr val="BF0FB4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2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5" name="Google Shape;119;p20"/>
          <p:cNvSpPr txBox="1"/>
          <p:nvPr/>
        </p:nvSpPr>
        <p:spPr>
          <a:xfrm>
            <a:off x="0" y="3428933"/>
            <a:ext cx="6096000" cy="34288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3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6" name="Google Shape;120;p20"/>
          <p:cNvSpPr txBox="1"/>
          <p:nvPr/>
        </p:nvSpPr>
        <p:spPr>
          <a:xfrm>
            <a:off x="0" y="0"/>
            <a:ext cx="6096000" cy="3428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1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7" name="Google Shape;121;p20"/>
          <p:cNvSpPr txBox="1"/>
          <p:nvPr/>
        </p:nvSpPr>
        <p:spPr>
          <a:xfrm>
            <a:off x="6096000" y="0"/>
            <a:ext cx="6096000" cy="3428800"/>
          </a:xfrm>
          <a:prstGeom prst="rect">
            <a:avLst/>
          </a:prstGeom>
          <a:solidFill>
            <a:srgbClr val="55FF03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4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</p:spTree>
    <p:extLst>
      <p:ext uri="{BB962C8B-B14F-4D97-AF65-F5344CB8AC3E}">
        <p14:creationId xmlns:p14="http://schemas.microsoft.com/office/powerpoint/2010/main" val="38324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2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2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572" y="800580"/>
            <a:ext cx="5675827" cy="4837353"/>
          </a:xfrm>
          <a:prstGeom prst="rect">
            <a:avLst/>
          </a:prstGeom>
        </p:spPr>
      </p:pic>
      <p:sp>
        <p:nvSpPr>
          <p:cNvPr id="3" name="Google Shape;107;p19"/>
          <p:cNvSpPr txBox="1"/>
          <p:nvPr/>
        </p:nvSpPr>
        <p:spPr>
          <a:xfrm>
            <a:off x="6096000" y="-54433"/>
            <a:ext cx="6096000" cy="2677200"/>
          </a:xfrm>
          <a:prstGeom prst="rect">
            <a:avLst/>
          </a:prstGeom>
          <a:solidFill>
            <a:srgbClr val="18931A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1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" name="Google Shape;108;p19"/>
          <p:cNvSpPr txBox="1"/>
          <p:nvPr/>
        </p:nvSpPr>
        <p:spPr>
          <a:xfrm>
            <a:off x="6096000" y="4035600"/>
            <a:ext cx="6096000" cy="2822400"/>
          </a:xfrm>
          <a:prstGeom prst="rect">
            <a:avLst/>
          </a:prstGeom>
          <a:solidFill>
            <a:srgbClr val="FF8509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4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" name="Google Shape;109;p19"/>
          <p:cNvSpPr txBox="1"/>
          <p:nvPr/>
        </p:nvSpPr>
        <p:spPr>
          <a:xfrm>
            <a:off x="-96767" y="-54433"/>
            <a:ext cx="6192800" cy="267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3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" name="Google Shape;110;p19"/>
          <p:cNvSpPr txBox="1"/>
          <p:nvPr/>
        </p:nvSpPr>
        <p:spPr>
          <a:xfrm>
            <a:off x="-96767" y="2548067"/>
            <a:ext cx="3322000" cy="43864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2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" name="Google Shape;111;p19"/>
          <p:cNvSpPr txBox="1"/>
          <p:nvPr/>
        </p:nvSpPr>
        <p:spPr>
          <a:xfrm>
            <a:off x="3225235" y="2509835"/>
            <a:ext cx="2870800" cy="4386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3" dirty="0">
                <a:latin typeface="Caveat"/>
                <a:ea typeface="Caveat"/>
                <a:cs typeface="Caveat"/>
                <a:sym typeface="Caveat"/>
              </a:rPr>
              <a:t>5</a:t>
            </a:r>
            <a:endParaRPr sz="13333" dirty="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" name="Google Shape;112;p19"/>
          <p:cNvSpPr txBox="1"/>
          <p:nvPr/>
        </p:nvSpPr>
        <p:spPr>
          <a:xfrm>
            <a:off x="6096000" y="2548067"/>
            <a:ext cx="6096000" cy="1661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</p:spTree>
    <p:extLst>
      <p:ext uri="{BB962C8B-B14F-4D97-AF65-F5344CB8AC3E}">
        <p14:creationId xmlns:p14="http://schemas.microsoft.com/office/powerpoint/2010/main" val="382683333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799" y="585190"/>
            <a:ext cx="7708901" cy="5931934"/>
          </a:xfrm>
          <a:prstGeom prst="rect">
            <a:avLst/>
          </a:prstGeom>
        </p:spPr>
      </p:pic>
      <p:sp>
        <p:nvSpPr>
          <p:cNvPr id="6" name="Google Shape;91;p17"/>
          <p:cNvSpPr txBox="1"/>
          <p:nvPr/>
        </p:nvSpPr>
        <p:spPr>
          <a:xfrm>
            <a:off x="6556067" y="-467"/>
            <a:ext cx="5636000" cy="6858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13333">
              <a:latin typeface="Caveat"/>
              <a:ea typeface="Caveat"/>
              <a:cs typeface="Caveat"/>
              <a:sym typeface="Caveat"/>
            </a:endParaRPr>
          </a:p>
          <a:p>
            <a:pPr algn="ctr"/>
            <a:r>
              <a:rPr lang="en" sz="13333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1</a:t>
            </a:r>
            <a:endParaRPr sz="13333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" name="Google Shape;92;p17"/>
          <p:cNvSpPr txBox="1"/>
          <p:nvPr/>
        </p:nvSpPr>
        <p:spPr>
          <a:xfrm>
            <a:off x="0" y="-467"/>
            <a:ext cx="6556000" cy="3064400"/>
          </a:xfrm>
          <a:prstGeom prst="rect">
            <a:avLst/>
          </a:prstGeom>
          <a:solidFill>
            <a:srgbClr val="FF009A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2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" name="Google Shape;93;p17"/>
          <p:cNvSpPr txBox="1"/>
          <p:nvPr/>
        </p:nvSpPr>
        <p:spPr>
          <a:xfrm>
            <a:off x="0" y="3063933"/>
            <a:ext cx="6556000" cy="37944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3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</p:spTree>
    <p:extLst>
      <p:ext uri="{BB962C8B-B14F-4D97-AF65-F5344CB8AC3E}">
        <p14:creationId xmlns:p14="http://schemas.microsoft.com/office/powerpoint/2010/main" val="40336086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8036</TotalTime>
  <Words>322</Words>
  <Application>Microsoft Macintosh PowerPoint</Application>
  <PresentationFormat>Widescreen</PresentationFormat>
  <Paragraphs>107</Paragraphs>
  <Slides>32</Slides>
  <Notes>9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Caveat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marynguyen.8497@gmail.com</cp:lastModifiedBy>
  <cp:revision>204</cp:revision>
  <dcterms:created xsi:type="dcterms:W3CDTF">2020-12-08T03:17:05Z</dcterms:created>
  <dcterms:modified xsi:type="dcterms:W3CDTF">2026-02-25T14:07:33Z</dcterms:modified>
</cp:coreProperties>
</file>