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5.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6.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7.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8.xml" ContentType="application/vnd.openxmlformats-officedocument.theme+xml"/>
  <Override PartName="/ppt/slideLayouts/slideLayout34.xml" ContentType="application/vnd.openxmlformats-officedocument.presentationml.slideLayout+xml"/>
  <Override PartName="/ppt/theme/theme9.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10.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11.xml" ContentType="application/vnd.openxmlformats-officedocument.theme+xml"/>
  <Override PartName="/ppt/tags/tag2.xml" ContentType="application/vnd.openxmlformats-officedocument.presentationml.tags+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62" r:id="rId3"/>
    <p:sldMasterId id="2147483825" r:id="rId4"/>
    <p:sldMasterId id="2147483852" r:id="rId5"/>
    <p:sldMasterId id="2147483900" r:id="rId6"/>
    <p:sldMasterId id="2147484020" r:id="rId7"/>
    <p:sldMasterId id="2147484023" r:id="rId8"/>
    <p:sldMasterId id="2147484104" r:id="rId9"/>
    <p:sldMasterId id="2147484171" r:id="rId10"/>
    <p:sldMasterId id="2147484230" r:id="rId11"/>
    <p:sldMasterId id="2147484238" r:id="rId12"/>
  </p:sldMasterIdLst>
  <p:notesMasterIdLst>
    <p:notesMasterId r:id="rId51"/>
  </p:notesMasterIdLst>
  <p:handoutMasterIdLst>
    <p:handoutMasterId r:id="rId52"/>
  </p:handoutMasterIdLst>
  <p:sldIdLst>
    <p:sldId id="256" r:id="rId13"/>
    <p:sldId id="264" r:id="rId14"/>
    <p:sldId id="3379" r:id="rId15"/>
    <p:sldId id="3383" r:id="rId16"/>
    <p:sldId id="263" r:id="rId17"/>
    <p:sldId id="3381" r:id="rId18"/>
    <p:sldId id="3380" r:id="rId19"/>
    <p:sldId id="3349" r:id="rId20"/>
    <p:sldId id="3384" r:id="rId21"/>
    <p:sldId id="3350" r:id="rId22"/>
    <p:sldId id="3355" r:id="rId23"/>
    <p:sldId id="3403" r:id="rId24"/>
    <p:sldId id="3404" r:id="rId25"/>
    <p:sldId id="3405" r:id="rId26"/>
    <p:sldId id="3407" r:id="rId27"/>
    <p:sldId id="3385" r:id="rId28"/>
    <p:sldId id="3395" r:id="rId29"/>
    <p:sldId id="3396" r:id="rId30"/>
    <p:sldId id="3401" r:id="rId31"/>
    <p:sldId id="3386" r:id="rId32"/>
    <p:sldId id="3390" r:id="rId33"/>
    <p:sldId id="3387" r:id="rId34"/>
    <p:sldId id="3391" r:id="rId35"/>
    <p:sldId id="3388" r:id="rId36"/>
    <p:sldId id="3389" r:id="rId37"/>
    <p:sldId id="3393" r:id="rId38"/>
    <p:sldId id="272" r:id="rId39"/>
    <p:sldId id="273" r:id="rId40"/>
    <p:sldId id="3365" r:id="rId41"/>
    <p:sldId id="3366" r:id="rId42"/>
    <p:sldId id="3367" r:id="rId43"/>
    <p:sldId id="3368" r:id="rId44"/>
    <p:sldId id="3371" r:id="rId45"/>
    <p:sldId id="3402" r:id="rId46"/>
    <p:sldId id="3408" r:id="rId47"/>
    <p:sldId id="3374" r:id="rId48"/>
    <p:sldId id="3394" r:id="rId49"/>
    <p:sldId id="3353" r:id="rId50"/>
  </p:sldIdLst>
  <p:sldSz cx="9144000" cy="5143500" type="screen16x9"/>
  <p:notesSz cx="6858000" cy="9144000"/>
  <p:custDataLst>
    <p:tags r:id="rId53"/>
  </p:custDataLst>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A1ECD"/>
    <a:srgbClr val="ED0281"/>
    <a:srgbClr val="FFFF99"/>
    <a:srgbClr val="00AEEF"/>
    <a:srgbClr val="EC008C"/>
    <a:srgbClr val="FFEFCF"/>
    <a:srgbClr val="F9BDB5"/>
    <a:srgbClr val="F7A397"/>
    <a:srgbClr val="D2222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21" autoAdjust="0"/>
    <p:restoredTop sz="93737" autoAdjust="0"/>
  </p:normalViewPr>
  <p:slideViewPr>
    <p:cSldViewPr snapToGrid="0" showGuides="1">
      <p:cViewPr varScale="1">
        <p:scale>
          <a:sx n="105" d="100"/>
          <a:sy n="105" d="100"/>
        </p:scale>
        <p:origin x="330" y="-42"/>
      </p:cViewPr>
      <p:guideLst>
        <p:guide orient="horz" pos="1620"/>
        <p:guide pos="2880"/>
      </p:guideLst>
    </p:cSldViewPr>
  </p:slideViewPr>
  <p:notesTextViewPr>
    <p:cViewPr>
      <p:scale>
        <a:sx n="1" d="1"/>
        <a:sy n="1" d="1"/>
      </p:scale>
      <p:origin x="0" y="0"/>
    </p:cViewPr>
  </p:notesTextViewPr>
  <p:notesViewPr>
    <p:cSldViewPr snapToGrid="0" showGuides="1">
      <p:cViewPr varScale="1">
        <p:scale>
          <a:sx n="57" d="100"/>
          <a:sy n="57" d="100"/>
        </p:scale>
        <p:origin x="2754"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tags" Target="tags/tag1.xml"/><Relationship Id="rId5" Type="http://schemas.openxmlformats.org/officeDocument/2006/relationships/slideMaster" Target="slideMasters/slideMaster5.xml"/><Relationship Id="rId19" Type="http://schemas.openxmlformats.org/officeDocument/2006/relationships/slide" Target="slides/slide7.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E7C11CD-F432-4BD4-B044-CFF601BFF1C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0A3AF7C-C9E3-4398-A10C-8A21C256431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8C14EBA-740D-4388-AAB7-D036944050E8}" type="datetimeFigureOut">
              <a:rPr lang="en-US" smtClean="0"/>
              <a:t>2/24/2026</a:t>
            </a:fld>
            <a:endParaRPr lang="en-US"/>
          </a:p>
        </p:txBody>
      </p:sp>
      <p:sp>
        <p:nvSpPr>
          <p:cNvPr id="4" name="Footer Placeholder 3">
            <a:extLst>
              <a:ext uri="{FF2B5EF4-FFF2-40B4-BE49-F238E27FC236}">
                <a16:creationId xmlns:a16="http://schemas.microsoft.com/office/drawing/2014/main" id="{A50D5980-B97F-4921-BB69-CE9EE4762F0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0260264-AC7A-448B-B383-1B650EAA1B1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5B0AD10-C81E-43F9-9062-E92B5804B3B2}" type="slidenum">
              <a:rPr lang="en-US" smtClean="0"/>
              <a:t>‹#›</a:t>
            </a:fld>
            <a:endParaRPr lang="en-US"/>
          </a:p>
        </p:txBody>
      </p:sp>
    </p:spTree>
    <p:extLst>
      <p:ext uri="{BB962C8B-B14F-4D97-AF65-F5344CB8AC3E}">
        <p14:creationId xmlns:p14="http://schemas.microsoft.com/office/powerpoint/2010/main" val="5284215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2BF896-3FBC-4906-B4CB-D68278F52228}" type="datetimeFigureOut">
              <a:rPr lang="en-US" smtClean="0"/>
              <a:t>2/24/2026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1D305F-C0AA-4415-9875-62D4724BCC40}" type="slidenum">
              <a:rPr lang="en-US" smtClean="0"/>
              <a:t>‹#›</a:t>
            </a:fld>
            <a:endParaRPr lang="en-US"/>
          </a:p>
        </p:txBody>
      </p:sp>
    </p:spTree>
    <p:extLst>
      <p:ext uri="{BB962C8B-B14F-4D97-AF65-F5344CB8AC3E}">
        <p14:creationId xmlns:p14="http://schemas.microsoft.com/office/powerpoint/2010/main" val="8788115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9D8108-E59B-42A9-942C-D41F9C3043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7675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i="1" kern="1200" dirty="0" smtClean="0">
                <a:solidFill>
                  <a:schemeClr val="tx1"/>
                </a:solidFill>
                <a:effectLst/>
                <a:latin typeface="+mn-lt"/>
                <a:ea typeface="+mn-ea"/>
                <a:cs typeface="+mn-cs"/>
              </a:rPr>
              <a:t>giọng</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người</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dẫn</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chuyện</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vui</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thay</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đổi</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theo</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diễn</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biến</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câu</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chuyện</a:t>
            </a:r>
            <a:r>
              <a:rPr lang="en-US" sz="1200" i="1" kern="1200" dirty="0" smtClean="0">
                <a:solidFill>
                  <a:schemeClr val="tx1"/>
                </a:solidFill>
                <a:effectLst/>
                <a:latin typeface="+mn-lt"/>
                <a:ea typeface="+mn-ea"/>
                <a:cs typeface="+mn-cs"/>
              </a:rPr>
              <a:t> , </a:t>
            </a:r>
            <a:r>
              <a:rPr lang="en-US" sz="1200" i="1" kern="1200" dirty="0" err="1" smtClean="0">
                <a:solidFill>
                  <a:schemeClr val="tx1"/>
                </a:solidFill>
                <a:effectLst/>
                <a:latin typeface="+mn-lt"/>
                <a:ea typeface="+mn-ea"/>
                <a:cs typeface="+mn-cs"/>
              </a:rPr>
              <a:t>nhấn</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giọng</a:t>
            </a:r>
            <a:r>
              <a:rPr lang="en-US" sz="1200" i="1" kern="1200" dirty="0" smtClean="0">
                <a:solidFill>
                  <a:schemeClr val="tx1"/>
                </a:solidFill>
                <a:effectLst/>
                <a:latin typeface="+mn-lt"/>
                <a:ea typeface="+mn-ea"/>
                <a:cs typeface="+mn-cs"/>
              </a:rPr>
              <a:t> ở </a:t>
            </a:r>
            <a:r>
              <a:rPr lang="en-US" sz="1200" i="1" kern="1200" dirty="0" err="1" smtClean="0">
                <a:solidFill>
                  <a:schemeClr val="tx1"/>
                </a:solidFill>
                <a:effectLst/>
                <a:latin typeface="+mn-lt"/>
                <a:ea typeface="+mn-ea"/>
                <a:cs typeface="+mn-cs"/>
              </a:rPr>
              <a:t>những</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từ</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ngữ</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thể</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hiện</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thái</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độ</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của</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ngựa</a:t>
            </a:r>
            <a:r>
              <a:rPr lang="en-US" sz="1200" i="1" kern="1200" dirty="0" smtClean="0">
                <a:solidFill>
                  <a:schemeClr val="tx1"/>
                </a:solidFill>
                <a:effectLst/>
                <a:latin typeface="+mn-lt"/>
                <a:ea typeface="+mn-ea"/>
                <a:cs typeface="+mn-cs"/>
              </a:rPr>
              <a:t> con, </a:t>
            </a:r>
            <a:r>
              <a:rPr lang="en-US" sz="1200" i="1" kern="1200" dirty="0" err="1" smtClean="0">
                <a:solidFill>
                  <a:schemeClr val="tx1"/>
                </a:solidFill>
                <a:effectLst/>
                <a:latin typeface="+mn-lt"/>
                <a:ea typeface="+mn-ea"/>
                <a:cs typeface="+mn-cs"/>
              </a:rPr>
              <a:t>sự</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hào</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hứng</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của</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muôn</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thú</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không</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khí</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của</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cuộc</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đua</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giọng</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người</a:t>
            </a:r>
            <a:r>
              <a:rPr lang="en-US" sz="1200" i="1" kern="1200" dirty="0" smtClean="0">
                <a:solidFill>
                  <a:schemeClr val="tx1"/>
                </a:solidFill>
                <a:effectLst/>
                <a:latin typeface="+mn-lt"/>
                <a:ea typeface="+mn-ea"/>
                <a:cs typeface="+mn-cs"/>
              </a:rPr>
              <a:t> cha </a:t>
            </a:r>
            <a:r>
              <a:rPr lang="en-US" sz="1200" i="1" kern="1200" dirty="0" err="1" smtClean="0">
                <a:solidFill>
                  <a:schemeClr val="tx1"/>
                </a:solidFill>
                <a:effectLst/>
                <a:latin typeface="+mn-lt"/>
                <a:ea typeface="+mn-ea"/>
                <a:cs typeface="+mn-cs"/>
              </a:rPr>
              <a:t>ôn</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tồn</a:t>
            </a:r>
            <a:r>
              <a:rPr lang="en-US" sz="1200" i="1" kern="1200" dirty="0" smtClean="0">
                <a:solidFill>
                  <a:schemeClr val="tx1"/>
                </a:solidFill>
                <a:effectLst/>
                <a:latin typeface="+mn-lt"/>
                <a:ea typeface="+mn-ea"/>
                <a:cs typeface="+mn-cs"/>
              </a:rPr>
              <a:t> , </a:t>
            </a:r>
            <a:r>
              <a:rPr lang="en-US" sz="1200" i="1" kern="1200" dirty="0" err="1" smtClean="0">
                <a:solidFill>
                  <a:schemeClr val="tx1"/>
                </a:solidFill>
                <a:effectLst/>
                <a:latin typeface="+mn-lt"/>
                <a:ea typeface="+mn-ea"/>
                <a:cs typeface="+mn-cs"/>
              </a:rPr>
              <a:t>trìu</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mến</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giọng</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ngựa</a:t>
            </a:r>
            <a:r>
              <a:rPr lang="en-US" sz="1200" i="1" kern="1200" dirty="0" smtClean="0">
                <a:solidFill>
                  <a:schemeClr val="tx1"/>
                </a:solidFill>
                <a:effectLst/>
                <a:latin typeface="+mn-lt"/>
                <a:ea typeface="+mn-ea"/>
                <a:cs typeface="+mn-cs"/>
              </a:rPr>
              <a:t> con </a:t>
            </a:r>
            <a:r>
              <a:rPr lang="en-US" sz="1200" i="1" kern="1200" dirty="0" err="1" smtClean="0">
                <a:solidFill>
                  <a:schemeClr val="tx1"/>
                </a:solidFill>
                <a:effectLst/>
                <a:latin typeface="+mn-lt"/>
                <a:ea typeface="+mn-ea"/>
                <a:cs typeface="+mn-cs"/>
              </a:rPr>
              <a:t>tự</a:t>
            </a:r>
            <a:r>
              <a:rPr lang="en-US" sz="1200" i="1" kern="1200" dirty="0" smtClean="0">
                <a:solidFill>
                  <a:schemeClr val="tx1"/>
                </a:solidFill>
                <a:effectLst/>
                <a:latin typeface="+mn-lt"/>
                <a:ea typeface="+mn-ea"/>
                <a:cs typeface="+mn-cs"/>
              </a:rPr>
              <a:t> tin, </a:t>
            </a:r>
            <a:r>
              <a:rPr lang="en-US" sz="1200" i="1" kern="1200" dirty="0" err="1" smtClean="0">
                <a:solidFill>
                  <a:schemeClr val="tx1"/>
                </a:solidFill>
                <a:effectLst/>
                <a:latin typeface="+mn-lt"/>
                <a:ea typeface="+mn-ea"/>
                <a:cs typeface="+mn-cs"/>
              </a:rPr>
              <a:t>pha</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vẻ</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ngúng</a:t>
            </a:r>
            <a:r>
              <a:rPr lang="en-US" sz="1200" i="1" kern="1200" dirty="0" smtClean="0">
                <a:solidFill>
                  <a:schemeClr val="tx1"/>
                </a:solidFill>
                <a:effectLst/>
                <a:latin typeface="+mn-lt"/>
                <a:ea typeface="+mn-ea"/>
                <a:cs typeface="+mn-cs"/>
              </a:rPr>
              <a:t> </a:t>
            </a:r>
            <a:r>
              <a:rPr lang="en-US" sz="1200" i="1" kern="1200" smtClean="0">
                <a:solidFill>
                  <a:schemeClr val="tx1"/>
                </a:solidFill>
                <a:effectLst/>
                <a:latin typeface="+mn-lt"/>
                <a:ea typeface="+mn-ea"/>
                <a:cs typeface="+mn-cs"/>
              </a:rPr>
              <a:t>nguẩy</a:t>
            </a:r>
            <a:endParaRPr lang="en-US"/>
          </a:p>
        </p:txBody>
      </p:sp>
      <p:sp>
        <p:nvSpPr>
          <p:cNvPr id="4" name="Slide Number Placeholder 3"/>
          <p:cNvSpPr>
            <a:spLocks noGrp="1"/>
          </p:cNvSpPr>
          <p:nvPr>
            <p:ph type="sldNum" sz="quarter" idx="10"/>
          </p:nvPr>
        </p:nvSpPr>
        <p:spPr/>
        <p:txBody>
          <a:bodyPr/>
          <a:lstStyle/>
          <a:p>
            <a:fld id="{3D1D305F-C0AA-4415-9875-62D4724BCC40}" type="slidenum">
              <a:rPr lang="en-US" smtClean="0"/>
              <a:t>9</a:t>
            </a:fld>
            <a:endParaRPr lang="en-US"/>
          </a:p>
        </p:txBody>
      </p:sp>
    </p:spTree>
    <p:extLst>
      <p:ext uri="{BB962C8B-B14F-4D97-AF65-F5344CB8AC3E}">
        <p14:creationId xmlns:p14="http://schemas.microsoft.com/office/powerpoint/2010/main" val="39220084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g"/><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6.xml"/><Relationship Id="rId4" Type="http://schemas.openxmlformats.org/officeDocument/2006/relationships/image" Target="../media/image1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6.xml"/><Relationship Id="rId4" Type="http://schemas.openxmlformats.org/officeDocument/2006/relationships/image" Target="../media/image2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6.xml"/><Relationship Id="rId4" Type="http://schemas.openxmlformats.org/officeDocument/2006/relationships/image" Target="../media/image24.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Master" Target="../slideMasters/slideMaster11.xml"/><Relationship Id="rId1" Type="http://schemas.openxmlformats.org/officeDocument/2006/relationships/tags" Target="../tags/tag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Master" Target="../slideMasters/slideMaster1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5.png"/><Relationship Id="rId1" Type="http://schemas.openxmlformats.org/officeDocument/2006/relationships/slideMaster" Target="../slideMasters/slideMaster12.xml"/><Relationship Id="rId4" Type="http://schemas.openxmlformats.org/officeDocument/2006/relationships/image" Target="../media/image34.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12.xml"/><Relationship Id="rId4" Type="http://schemas.openxmlformats.org/officeDocument/2006/relationships/image" Target="../media/image32.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Giới thiệ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hủ đề">
            <a:extLst>
              <a:ext uri="{FF2B5EF4-FFF2-40B4-BE49-F238E27FC236}">
                <a16:creationId xmlns:a16="http://schemas.microsoft.com/office/drawing/2014/main" id="{78007B22-33A5-4E09-B943-5AFB5A8CEF4D}"/>
              </a:ext>
            </a:extLst>
          </p:cNvPr>
          <p:cNvSpPr>
            <a:spLocks noGrp="1"/>
          </p:cNvSpPr>
          <p:nvPr>
            <p:ph type="body" sz="quarter" idx="10" hasCustomPrompt="1"/>
          </p:nvPr>
        </p:nvSpPr>
        <p:spPr>
          <a:xfrm>
            <a:off x="2868333" y="749636"/>
            <a:ext cx="6275671" cy="590931"/>
          </a:xfrm>
          <a:prstGeom prst="rect">
            <a:avLst/>
          </a:prstGeom>
          <a:noFill/>
        </p:spPr>
        <p:txBody>
          <a:bodyPr wrap="square" rtlCol="0">
            <a:spAutoFit/>
          </a:bodyPr>
          <a:lstStyle>
            <a:lvl1pPr marL="0" indent="0">
              <a:buNone/>
              <a:defRPr lang="en-US" sz="3600" b="1" smtClean="0">
                <a:solidFill>
                  <a:schemeClr val="bg1"/>
                </a:solidFill>
                <a:effectLst>
                  <a:outerShdw blurRad="50800" dist="38100" dir="5400000" algn="t" rotWithShape="0">
                    <a:prstClr val="black">
                      <a:alpha val="40000"/>
                    </a:prstClr>
                  </a:outerShdw>
                </a:effectLst>
                <a:latin typeface="Averta Std CY Bold" panose="00000800000000000000" pitchFamily="50" charset="0"/>
                <a:ea typeface="Arial-Rounded" panose="020B0500000000000000" pitchFamily="34" charset="0"/>
                <a:cs typeface="Arial-Rounded" panose="020B0500000000000000" pitchFamily="34" charset="0"/>
              </a:defRPr>
            </a:lvl1pPr>
            <a:lvl2pPr>
              <a:defRPr lang="en-US" sz="1350" smtClean="0"/>
            </a:lvl2pPr>
            <a:lvl3pPr>
              <a:defRPr lang="en-US" sz="1350" smtClean="0"/>
            </a:lvl3pPr>
            <a:lvl4pPr>
              <a:defRPr lang="en-US" smtClean="0"/>
            </a:lvl4pPr>
            <a:lvl5pPr>
              <a:defRPr lang="en-US"/>
            </a:lvl5pPr>
          </a:lstStyle>
          <a:p>
            <a:pPr marL="0" lvl="0"/>
            <a:r>
              <a:rPr lang="en-US"/>
              <a:t>CHỦ ĐỀ</a:t>
            </a:r>
          </a:p>
        </p:txBody>
      </p:sp>
      <p:sp>
        <p:nvSpPr>
          <p:cNvPr id="6" name="Bài học">
            <a:extLst>
              <a:ext uri="{FF2B5EF4-FFF2-40B4-BE49-F238E27FC236}">
                <a16:creationId xmlns:a16="http://schemas.microsoft.com/office/drawing/2014/main" id="{E1F1D32A-0D6D-45C8-9A6E-055A426D121D}"/>
              </a:ext>
            </a:extLst>
          </p:cNvPr>
          <p:cNvSpPr>
            <a:spLocks noGrp="1"/>
          </p:cNvSpPr>
          <p:nvPr>
            <p:ph type="body" sz="quarter" idx="11" hasCustomPrompt="1"/>
          </p:nvPr>
        </p:nvSpPr>
        <p:spPr>
          <a:xfrm>
            <a:off x="3494088" y="1655363"/>
            <a:ext cx="5649912" cy="452571"/>
          </a:xfrm>
          <a:prstGeom prst="rect">
            <a:avLst/>
          </a:prstGeom>
        </p:spPr>
        <p:txBody>
          <a:bodyPr spcFirstLastPara="1" wrap="square" lIns="91425" tIns="91425" rIns="91425" bIns="91425" anchor="ctr" anchorCtr="0">
            <a:noAutofit/>
          </a:bodyPr>
          <a:lstStyle>
            <a:lvl1pPr marL="0" indent="0">
              <a:buFontTx/>
              <a:buNone/>
              <a:defRPr lang="en-US" sz="4200" b="1" baseline="0">
                <a:solidFill>
                  <a:schemeClr val="bg1"/>
                </a:solidFill>
                <a:effectLst>
                  <a:outerShdw blurRad="50800" dist="38100" dir="5400000" algn="t" rotWithShape="0">
                    <a:prstClr val="black">
                      <a:alpha val="40000"/>
                    </a:prstClr>
                  </a:outerShdw>
                </a:effectLst>
                <a:latin typeface="Quicksand Medium" pitchFamily="2" charset="0"/>
                <a:ea typeface="Arial-Rounded" panose="020B0500000000000000" pitchFamily="34" charset="0"/>
                <a:cs typeface="Arial-SGK-TV" pitchFamily="2" charset="0"/>
              </a:defRPr>
            </a:lvl1pPr>
          </a:lstStyle>
          <a:p>
            <a:pPr marL="0" lvl="0">
              <a:spcBef>
                <a:spcPct val="0"/>
              </a:spcBef>
              <a:buNone/>
            </a:pPr>
            <a:r>
              <a:rPr lang="en-US"/>
              <a:t>Bài</a:t>
            </a:r>
          </a:p>
        </p:txBody>
      </p:sp>
      <p:sp>
        <p:nvSpPr>
          <p:cNvPr id="3" name="Hình">
            <a:extLst>
              <a:ext uri="{FF2B5EF4-FFF2-40B4-BE49-F238E27FC236}">
                <a16:creationId xmlns:a16="http://schemas.microsoft.com/office/drawing/2014/main" id="{029A8592-CE8C-4050-B1DF-491E7652F223}"/>
              </a:ext>
            </a:extLst>
          </p:cNvPr>
          <p:cNvSpPr>
            <a:spLocks noGrp="1"/>
          </p:cNvSpPr>
          <p:nvPr>
            <p:ph type="pic" sz="quarter" idx="12" hasCustomPrompt="1"/>
          </p:nvPr>
        </p:nvSpPr>
        <p:spPr>
          <a:xfrm>
            <a:off x="0" y="1888441"/>
            <a:ext cx="2971800" cy="3255065"/>
          </a:xfrm>
          <a:prstGeom prst="rect">
            <a:avLst/>
          </a:prstGeom>
        </p:spPr>
        <p:txBody>
          <a:bodyPr/>
          <a:lstStyle>
            <a:lvl1pPr marL="0" indent="0">
              <a:buNone/>
              <a:defRPr/>
            </a:lvl1pPr>
          </a:lstStyle>
          <a:p>
            <a:r>
              <a:rPr lang="en-US"/>
              <a:t>hình ảnh</a:t>
            </a:r>
          </a:p>
        </p:txBody>
      </p:sp>
    </p:spTree>
    <p:extLst>
      <p:ext uri="{BB962C8B-B14F-4D97-AF65-F5344CB8AC3E}">
        <p14:creationId xmlns:p14="http://schemas.microsoft.com/office/powerpoint/2010/main" val="865823982"/>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500"/>
                                        <p:tgtEl>
                                          <p:spTgt spid="5">
                                            <p:txEl>
                                              <p:pRg st="0" end="0"/>
                                            </p:txEl>
                                          </p:spTgt>
                                        </p:tgtEl>
                                      </p:cBhvr>
                                    </p:animEffect>
                                    <p:anim calcmode="lin" valueType="num">
                                      <p:cBhvr>
                                        <p:cTn id="12" dur="1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42"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500"/>
                        <p:tgtEl>
                          <p:spTgt spid="5"/>
                        </p:tgtEl>
                      </p:cBhvr>
                    </p:animEffect>
                    <p:anim calcmode="lin" valueType="num">
                      <p:cBhvr>
                        <p:cTn dur="1500" fill="hold"/>
                        <p:tgtEl>
                          <p:spTgt spid="5"/>
                        </p:tgtEl>
                        <p:attrNameLst>
                          <p:attrName>ppt_x</p:attrName>
                        </p:attrNameLst>
                      </p:cBhvr>
                      <p:tavLst>
                        <p:tav tm="0">
                          <p:val>
                            <p:strVal val="#ppt_x"/>
                          </p:val>
                        </p:tav>
                        <p:tav tm="100000">
                          <p:val>
                            <p:strVal val="#ppt_x"/>
                          </p:val>
                        </p:tav>
                      </p:tavLst>
                    </p:anim>
                    <p:anim calcmode="lin" valueType="num">
                      <p:cBhvr>
                        <p:cTn dur="1500" fill="hold"/>
                        <p:tgtEl>
                          <p:spTgt spid="5"/>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500"/>
                        <p:tgtEl>
                          <p:spTgt spid="6"/>
                        </p:tgtEl>
                      </p:cBhvr>
                    </p:animEffect>
                  </p:childTnLst>
                </p:cTn>
              </p:par>
            </p:tnLst>
          </p:tmpl>
        </p:tmplLst>
      </p:bldP>
      <p:bldP spid="3"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 bài đọc - 2 Ful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F4243A32-A56C-49F9-9E4E-4E151B60F39A}"/>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5" name="Hình 1">
            <a:extLst>
              <a:ext uri="{FF2B5EF4-FFF2-40B4-BE49-F238E27FC236}">
                <a16:creationId xmlns:a16="http://schemas.microsoft.com/office/drawing/2014/main" id="{6DBEA726-F298-4CAE-BD99-75C978F66E49}"/>
              </a:ext>
            </a:extLst>
          </p:cNvPr>
          <p:cNvSpPr>
            <a:spLocks noGrp="1"/>
          </p:cNvSpPr>
          <p:nvPr>
            <p:ph type="pic" sz="quarter" idx="10" hasCustomPrompt="1"/>
          </p:nvPr>
        </p:nvSpPr>
        <p:spPr>
          <a:xfrm>
            <a:off x="1" y="1661532"/>
            <a:ext cx="4572000" cy="3481968"/>
          </a:xfrm>
          <a:prstGeom prst="rect">
            <a:avLst/>
          </a:prstGeom>
        </p:spPr>
        <p:txBody>
          <a:bodyPr/>
          <a:lstStyle>
            <a:lvl1pPr marL="0" indent="0">
              <a:buNone/>
              <a:defRPr/>
            </a:lvl1pPr>
          </a:lstStyle>
          <a:p>
            <a:r>
              <a:rPr lang="en-US"/>
              <a:t>img 1</a:t>
            </a:r>
          </a:p>
        </p:txBody>
      </p:sp>
      <p:sp>
        <p:nvSpPr>
          <p:cNvPr id="4" name="Hình 2">
            <a:extLst>
              <a:ext uri="{FF2B5EF4-FFF2-40B4-BE49-F238E27FC236}">
                <a16:creationId xmlns:a16="http://schemas.microsoft.com/office/drawing/2014/main" id="{72182F91-7391-4A11-B0ED-729C33877A53}"/>
              </a:ext>
            </a:extLst>
          </p:cNvPr>
          <p:cNvSpPr>
            <a:spLocks noGrp="1"/>
          </p:cNvSpPr>
          <p:nvPr>
            <p:ph type="pic" sz="quarter" idx="11" hasCustomPrompt="1"/>
          </p:nvPr>
        </p:nvSpPr>
        <p:spPr>
          <a:xfrm>
            <a:off x="4572000" y="1661532"/>
            <a:ext cx="4572000" cy="3481968"/>
          </a:xfrm>
          <a:prstGeom prst="rect">
            <a:avLst/>
          </a:prstGeom>
        </p:spPr>
        <p:txBody>
          <a:bodyPr/>
          <a:lstStyle>
            <a:lvl1pPr marL="0" indent="0">
              <a:buNone/>
              <a:defRPr/>
            </a:lvl1pPr>
          </a:lstStyle>
          <a:p>
            <a:r>
              <a:rPr lang="en-US"/>
              <a:t>img 2</a:t>
            </a:r>
          </a:p>
        </p:txBody>
      </p:sp>
    </p:spTree>
    <p:extLst>
      <p:ext uri="{BB962C8B-B14F-4D97-AF65-F5344CB8AC3E}">
        <p14:creationId xmlns:p14="http://schemas.microsoft.com/office/powerpoint/2010/main" val="9456523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 bài đọc -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F4243A32-A56C-49F9-9E4E-4E151B60F39A}"/>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5" name="Hình 1">
            <a:extLst>
              <a:ext uri="{FF2B5EF4-FFF2-40B4-BE49-F238E27FC236}">
                <a16:creationId xmlns:a16="http://schemas.microsoft.com/office/drawing/2014/main" id="{6DBEA726-F298-4CAE-BD99-75C978F66E49}"/>
              </a:ext>
            </a:extLst>
          </p:cNvPr>
          <p:cNvSpPr>
            <a:spLocks noGrp="1"/>
          </p:cNvSpPr>
          <p:nvPr>
            <p:ph type="pic" sz="quarter" idx="10" hasCustomPrompt="1"/>
          </p:nvPr>
        </p:nvSpPr>
        <p:spPr>
          <a:xfrm>
            <a:off x="0" y="0"/>
            <a:ext cx="9144000" cy="5143500"/>
          </a:xfrm>
          <a:prstGeom prst="rect">
            <a:avLst/>
          </a:prstGeom>
        </p:spPr>
        <p:txBody>
          <a:bodyPr/>
          <a:lstStyle>
            <a:lvl1pPr marL="0" indent="0">
              <a:buNone/>
              <a:defRPr/>
            </a:lvl1pPr>
          </a:lstStyle>
          <a:p>
            <a:r>
              <a:rPr lang="en-US"/>
              <a:t>img</a:t>
            </a:r>
          </a:p>
        </p:txBody>
      </p:sp>
    </p:spTree>
    <p:extLst>
      <p:ext uri="{BB962C8B-B14F-4D97-AF65-F5344CB8AC3E}">
        <p14:creationId xmlns:p14="http://schemas.microsoft.com/office/powerpoint/2010/main" val="6038300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 bài đọc -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F4243A32-A56C-49F9-9E4E-4E151B60F39A}"/>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5" name="Hình 1">
            <a:extLst>
              <a:ext uri="{FF2B5EF4-FFF2-40B4-BE49-F238E27FC236}">
                <a16:creationId xmlns:a16="http://schemas.microsoft.com/office/drawing/2014/main" id="{6DBEA726-F298-4CAE-BD99-75C978F66E49}"/>
              </a:ext>
            </a:extLst>
          </p:cNvPr>
          <p:cNvSpPr>
            <a:spLocks noGrp="1"/>
          </p:cNvSpPr>
          <p:nvPr>
            <p:ph type="pic" sz="quarter" idx="10" hasCustomPrompt="1"/>
          </p:nvPr>
        </p:nvSpPr>
        <p:spPr>
          <a:xfrm>
            <a:off x="1" y="1661532"/>
            <a:ext cx="4572000" cy="3481968"/>
          </a:xfrm>
          <a:prstGeom prst="rect">
            <a:avLst/>
          </a:prstGeom>
        </p:spPr>
        <p:txBody>
          <a:bodyPr/>
          <a:lstStyle>
            <a:lvl1pPr marL="0" indent="0">
              <a:buNone/>
              <a:defRPr/>
            </a:lvl1pPr>
          </a:lstStyle>
          <a:p>
            <a:r>
              <a:rPr lang="en-US"/>
              <a:t>img 1</a:t>
            </a:r>
          </a:p>
        </p:txBody>
      </p:sp>
      <p:sp>
        <p:nvSpPr>
          <p:cNvPr id="4" name="Hình 2">
            <a:extLst>
              <a:ext uri="{FF2B5EF4-FFF2-40B4-BE49-F238E27FC236}">
                <a16:creationId xmlns:a16="http://schemas.microsoft.com/office/drawing/2014/main" id="{72182F91-7391-4A11-B0ED-729C33877A53}"/>
              </a:ext>
            </a:extLst>
          </p:cNvPr>
          <p:cNvSpPr>
            <a:spLocks noGrp="1"/>
          </p:cNvSpPr>
          <p:nvPr>
            <p:ph type="pic" sz="quarter" idx="11" hasCustomPrompt="1"/>
          </p:nvPr>
        </p:nvSpPr>
        <p:spPr>
          <a:xfrm>
            <a:off x="4572000" y="1661532"/>
            <a:ext cx="4572000" cy="3481968"/>
          </a:xfrm>
          <a:prstGeom prst="rect">
            <a:avLst/>
          </a:prstGeom>
        </p:spPr>
        <p:txBody>
          <a:bodyPr/>
          <a:lstStyle>
            <a:lvl1pPr marL="0" indent="0">
              <a:buNone/>
              <a:defRPr/>
            </a:lvl1pPr>
          </a:lstStyle>
          <a:p>
            <a:r>
              <a:rPr lang="en-US"/>
              <a:t>img 2</a:t>
            </a:r>
          </a:p>
        </p:txBody>
      </p:sp>
    </p:spTree>
    <p:extLst>
      <p:ext uri="{BB962C8B-B14F-4D97-AF65-F5344CB8AC3E}">
        <p14:creationId xmlns:p14="http://schemas.microsoft.com/office/powerpoint/2010/main" val="516851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Đọ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F4243A32-A56C-49F9-9E4E-4E151B60F39A}"/>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22" name="Tựa bài">
            <a:extLst>
              <a:ext uri="{FF2B5EF4-FFF2-40B4-BE49-F238E27FC236}">
                <a16:creationId xmlns:a16="http://schemas.microsoft.com/office/drawing/2014/main" id="{F0280442-F28B-470C-BE17-0C615D17EF67}"/>
              </a:ext>
            </a:extLst>
          </p:cNvPr>
          <p:cNvSpPr>
            <a:spLocks noGrp="1"/>
          </p:cNvSpPr>
          <p:nvPr>
            <p:ph type="body" sz="quarter" idx="10"/>
          </p:nvPr>
        </p:nvSpPr>
        <p:spPr>
          <a:xfrm>
            <a:off x="4479639" y="657638"/>
            <a:ext cx="184730" cy="507831"/>
          </a:xfrm>
          <a:prstGeom prst="rect">
            <a:avLst/>
          </a:prstGeom>
          <a:noFill/>
        </p:spPr>
        <p:txBody>
          <a:bodyPr wrap="none" rtlCol="0">
            <a:spAutoFit/>
          </a:bodyPr>
          <a:lstStyle>
            <a:lvl1pPr marL="0" indent="0">
              <a:buNone/>
              <a:defRPr lang="en-US" sz="3000" smtClean="0">
                <a:solidFill>
                  <a:srgbClr val="00AEEF"/>
                </a:solidFill>
                <a:latin typeface="Averta Std CY Bold" panose="00000800000000000000" pitchFamily="50" charset="0"/>
              </a:defRPr>
            </a:lvl1pPr>
            <a:lvl2pPr>
              <a:defRPr lang="en-US" sz="1350" smtClean="0"/>
            </a:lvl2pPr>
            <a:lvl3pPr>
              <a:defRPr lang="en-US" sz="1350" smtClean="0"/>
            </a:lvl3pPr>
            <a:lvl4pPr>
              <a:defRPr lang="en-US" sz="1350" smtClean="0"/>
            </a:lvl4pPr>
            <a:lvl5pPr>
              <a:defRPr lang="en-US" sz="1350"/>
            </a:lvl5pPr>
          </a:lstStyle>
          <a:p>
            <a:pPr marL="0" lvl="0" algn="ctr" defTabSz="685800"/>
            <a:endParaRPr lang="en-US"/>
          </a:p>
        </p:txBody>
      </p:sp>
      <p:sp>
        <p:nvSpPr>
          <p:cNvPr id="24" name="Nội dung bài">
            <a:extLst>
              <a:ext uri="{FF2B5EF4-FFF2-40B4-BE49-F238E27FC236}">
                <a16:creationId xmlns:a16="http://schemas.microsoft.com/office/drawing/2014/main" id="{E795A36E-D06A-41C8-8A93-ED1A85A88628}"/>
              </a:ext>
            </a:extLst>
          </p:cNvPr>
          <p:cNvSpPr>
            <a:spLocks noGrp="1"/>
          </p:cNvSpPr>
          <p:nvPr>
            <p:ph type="body" sz="quarter" idx="11"/>
          </p:nvPr>
        </p:nvSpPr>
        <p:spPr>
          <a:xfrm>
            <a:off x="152244" y="1313594"/>
            <a:ext cx="8839521" cy="461858"/>
          </a:xfrm>
          <a:prstGeom prst="rect">
            <a:avLst/>
          </a:prstGeom>
          <a:noFill/>
        </p:spPr>
        <p:txBody>
          <a:bodyPr wrap="square" rtlCol="0">
            <a:spAutoFit/>
          </a:bodyPr>
          <a:lstStyle>
            <a:lvl1pPr marL="0" indent="0">
              <a:spcBef>
                <a:spcPts val="0"/>
              </a:spcBef>
              <a:buNone/>
              <a:defRPr lang="en-US" sz="2300" smtClean="0">
                <a:latin typeface="Averta Std CY" panose="00000500000000000000" pitchFamily="50" charset="0"/>
              </a:defRPr>
            </a:lvl1pPr>
            <a:lvl2pPr>
              <a:defRPr lang="en-US" sz="1350" smtClean="0"/>
            </a:lvl2pPr>
            <a:lvl3pPr>
              <a:defRPr lang="en-US" sz="1350" smtClean="0"/>
            </a:lvl3pPr>
            <a:lvl4pPr>
              <a:defRPr lang="en-US" sz="1350" smtClean="0"/>
            </a:lvl4pPr>
            <a:lvl5pPr>
              <a:defRPr lang="en-US" sz="1350"/>
            </a:lvl5pPr>
          </a:lstStyle>
          <a:p>
            <a:pPr marL="0" lvl="0" defTabSz="685800">
              <a:lnSpc>
                <a:spcPct val="113000"/>
              </a:lnSpc>
            </a:pPr>
            <a:endParaRPr lang="en-US"/>
          </a:p>
        </p:txBody>
      </p:sp>
      <p:sp>
        <p:nvSpPr>
          <p:cNvPr id="27" name="Tác giả">
            <a:extLst>
              <a:ext uri="{FF2B5EF4-FFF2-40B4-BE49-F238E27FC236}">
                <a16:creationId xmlns:a16="http://schemas.microsoft.com/office/drawing/2014/main" id="{7EA8BBE9-F5D6-4D3A-A6DE-0D6C221829BD}"/>
              </a:ext>
            </a:extLst>
          </p:cNvPr>
          <p:cNvSpPr>
            <a:spLocks noGrp="1"/>
          </p:cNvSpPr>
          <p:nvPr>
            <p:ph type="body" sz="quarter" idx="12"/>
          </p:nvPr>
        </p:nvSpPr>
        <p:spPr>
          <a:xfrm>
            <a:off x="5175046" y="4403349"/>
            <a:ext cx="3044511" cy="429734"/>
          </a:xfrm>
          <a:prstGeom prst="rect">
            <a:avLst/>
          </a:prstGeom>
          <a:noFill/>
        </p:spPr>
        <p:txBody>
          <a:bodyPr wrap="square" rtlCol="0">
            <a:spAutoFit/>
          </a:bodyPr>
          <a:lstStyle>
            <a:lvl1pPr marL="0" indent="0">
              <a:buFontTx/>
              <a:buNone/>
              <a:defRPr lang="en-US" sz="2100" i="1">
                <a:latin typeface="Averta Std CY" panose="00000500000000000000" pitchFamily="50" charset="0"/>
              </a:defRPr>
            </a:lvl1pPr>
          </a:lstStyle>
          <a:p>
            <a:pPr marL="0" lvl="0" algn="ctr" defTabSz="685800">
              <a:lnSpc>
                <a:spcPct val="113000"/>
              </a:lnSpc>
            </a:pPr>
            <a:endParaRPr lang="en-US"/>
          </a:p>
        </p:txBody>
      </p:sp>
    </p:spTree>
    <p:extLst>
      <p:ext uri="{BB962C8B-B14F-4D97-AF65-F5344CB8AC3E}">
        <p14:creationId xmlns:p14="http://schemas.microsoft.com/office/powerpoint/2010/main" val="39109376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ùng tìm hiể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ếng Việt 2">
            <a:extLst>
              <a:ext uri="{FF2B5EF4-FFF2-40B4-BE49-F238E27FC236}">
                <a16:creationId xmlns:a16="http://schemas.microsoft.com/office/drawing/2014/main" id="{202332C2-04A9-4585-9258-8C4DDDE3397E}"/>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10" name="Khung">
            <a:extLst>
              <a:ext uri="{FF2B5EF4-FFF2-40B4-BE49-F238E27FC236}">
                <a16:creationId xmlns:a16="http://schemas.microsoft.com/office/drawing/2014/main" id="{1E057842-BE35-4893-8BDD-D38089AD38E2}"/>
              </a:ext>
            </a:extLst>
          </p:cNvPr>
          <p:cNvSpPr>
            <a:spLocks noGrp="1"/>
          </p:cNvSpPr>
          <p:nvPr>
            <p:ph type="pic" sz="quarter" idx="10" hasCustomPrompt="1"/>
          </p:nvPr>
        </p:nvSpPr>
        <p:spPr>
          <a:xfrm>
            <a:off x="215809" y="998544"/>
            <a:ext cx="8712387" cy="3247641"/>
          </a:xfrm>
          <a:prstGeom prst="rect">
            <a:avLst/>
          </a:prstGeom>
        </p:spPr>
        <p:txBody>
          <a:bodyPr/>
          <a:lstStyle>
            <a:lvl1pPr marL="0" indent="0">
              <a:buNone/>
              <a:defRPr/>
            </a:lvl1pPr>
          </a:lstStyle>
          <a:p>
            <a:r>
              <a:rPr lang="en-US"/>
              <a:t>img</a:t>
            </a:r>
          </a:p>
        </p:txBody>
      </p:sp>
      <p:sp>
        <p:nvSpPr>
          <p:cNvPr id="12" name="Câu hỏi 1">
            <a:extLst>
              <a:ext uri="{FF2B5EF4-FFF2-40B4-BE49-F238E27FC236}">
                <a16:creationId xmlns:a16="http://schemas.microsoft.com/office/drawing/2014/main" id="{CE4A6B49-8841-4431-B98D-64659A85AC47}"/>
              </a:ext>
            </a:extLst>
          </p:cNvPr>
          <p:cNvSpPr>
            <a:spLocks noGrp="1"/>
          </p:cNvSpPr>
          <p:nvPr>
            <p:ph type="body" sz="quarter" idx="11"/>
          </p:nvPr>
        </p:nvSpPr>
        <p:spPr>
          <a:xfrm>
            <a:off x="748129" y="1223254"/>
            <a:ext cx="2919411" cy="397032"/>
          </a:xfrm>
          <a:prstGeom prst="rect">
            <a:avLst/>
          </a:prstGeom>
          <a:noFill/>
        </p:spPr>
        <p:txBody>
          <a:bodyPr wrap="square">
            <a:spAutoFit/>
          </a:bodyPr>
          <a:lstStyle>
            <a:lvl1pPr marL="0" indent="0">
              <a:buNone/>
              <a:defRPr lang="en-US" sz="2200" smtClean="0">
                <a:latin typeface="Averta Std CY" panose="00000500000000000000" pitchFamily="50" charset="0"/>
              </a:defRPr>
            </a:lvl1pPr>
            <a:lvl2pPr>
              <a:defRPr lang="en-US" sz="1350" smtClean="0"/>
            </a:lvl2pPr>
            <a:lvl3pPr>
              <a:defRPr lang="en-US" sz="1350" smtClean="0"/>
            </a:lvl3pPr>
            <a:lvl4pPr>
              <a:defRPr lang="en-US" sz="1350" smtClean="0"/>
            </a:lvl4pPr>
            <a:lvl5pPr>
              <a:defRPr lang="en-US" sz="1350"/>
            </a:lvl5pPr>
          </a:lstStyle>
          <a:p>
            <a:pPr marL="0" lvl="0" defTabSz="685800"/>
            <a:endParaRPr lang="en-US"/>
          </a:p>
        </p:txBody>
      </p:sp>
      <p:sp>
        <p:nvSpPr>
          <p:cNvPr id="13" name="Câu hỏi 2">
            <a:extLst>
              <a:ext uri="{FF2B5EF4-FFF2-40B4-BE49-F238E27FC236}">
                <a16:creationId xmlns:a16="http://schemas.microsoft.com/office/drawing/2014/main" id="{FE8300FF-FFD5-46CB-9901-823D3378D0C5}"/>
              </a:ext>
            </a:extLst>
          </p:cNvPr>
          <p:cNvSpPr>
            <a:spLocks noGrp="1"/>
          </p:cNvSpPr>
          <p:nvPr>
            <p:ph type="body" sz="quarter" idx="12"/>
          </p:nvPr>
        </p:nvSpPr>
        <p:spPr>
          <a:xfrm>
            <a:off x="748129" y="1838387"/>
            <a:ext cx="2919411" cy="397032"/>
          </a:xfrm>
          <a:prstGeom prst="rect">
            <a:avLst/>
          </a:prstGeom>
          <a:noFill/>
        </p:spPr>
        <p:txBody>
          <a:bodyPr wrap="square">
            <a:spAutoFit/>
          </a:bodyPr>
          <a:lstStyle>
            <a:lvl1pPr marL="0" indent="0">
              <a:buNone/>
              <a:defRPr lang="en-US" sz="2200" smtClean="0">
                <a:latin typeface="Averta Std CY" panose="00000500000000000000" pitchFamily="50" charset="0"/>
              </a:defRPr>
            </a:lvl1pPr>
            <a:lvl2pPr>
              <a:defRPr lang="en-US" sz="1350" smtClean="0"/>
            </a:lvl2pPr>
            <a:lvl3pPr>
              <a:defRPr lang="en-US" sz="1350" smtClean="0"/>
            </a:lvl3pPr>
            <a:lvl4pPr>
              <a:defRPr lang="en-US" sz="1350" smtClean="0"/>
            </a:lvl4pPr>
            <a:lvl5pPr>
              <a:defRPr lang="en-US" sz="1350"/>
            </a:lvl5pPr>
          </a:lstStyle>
          <a:p>
            <a:pPr marL="0" lvl="0" defTabSz="685800"/>
            <a:endParaRPr lang="en-US"/>
          </a:p>
        </p:txBody>
      </p:sp>
      <p:sp>
        <p:nvSpPr>
          <p:cNvPr id="14" name="Câu hỏi 3">
            <a:extLst>
              <a:ext uri="{FF2B5EF4-FFF2-40B4-BE49-F238E27FC236}">
                <a16:creationId xmlns:a16="http://schemas.microsoft.com/office/drawing/2014/main" id="{263CF685-23DA-4A93-ABCF-33CDF13AD87D}"/>
              </a:ext>
            </a:extLst>
          </p:cNvPr>
          <p:cNvSpPr>
            <a:spLocks noGrp="1"/>
          </p:cNvSpPr>
          <p:nvPr>
            <p:ph type="body" sz="quarter" idx="13"/>
          </p:nvPr>
        </p:nvSpPr>
        <p:spPr>
          <a:xfrm>
            <a:off x="748129" y="2453520"/>
            <a:ext cx="2919411" cy="397032"/>
          </a:xfrm>
          <a:prstGeom prst="rect">
            <a:avLst/>
          </a:prstGeom>
          <a:noFill/>
        </p:spPr>
        <p:txBody>
          <a:bodyPr wrap="square">
            <a:spAutoFit/>
          </a:bodyPr>
          <a:lstStyle>
            <a:lvl1pPr marL="0" indent="0">
              <a:buNone/>
              <a:defRPr lang="en-US" sz="2200" smtClean="0">
                <a:latin typeface="Averta Std CY" panose="00000500000000000000" pitchFamily="50" charset="0"/>
              </a:defRPr>
            </a:lvl1pPr>
            <a:lvl2pPr>
              <a:defRPr lang="en-US" sz="1350" smtClean="0"/>
            </a:lvl2pPr>
            <a:lvl3pPr>
              <a:defRPr lang="en-US" sz="1350" smtClean="0"/>
            </a:lvl3pPr>
            <a:lvl4pPr>
              <a:defRPr lang="en-US" sz="1350" smtClean="0"/>
            </a:lvl4pPr>
            <a:lvl5pPr>
              <a:defRPr lang="en-US" sz="1350"/>
            </a:lvl5pPr>
          </a:lstStyle>
          <a:p>
            <a:pPr marL="0" lvl="0" defTabSz="685800"/>
            <a:endParaRPr lang="en-US"/>
          </a:p>
        </p:txBody>
      </p:sp>
      <p:sp>
        <p:nvSpPr>
          <p:cNvPr id="15" name="Câu hỏi 4">
            <a:extLst>
              <a:ext uri="{FF2B5EF4-FFF2-40B4-BE49-F238E27FC236}">
                <a16:creationId xmlns:a16="http://schemas.microsoft.com/office/drawing/2014/main" id="{F8FFA4B9-CC16-462F-BDE3-B41A3A801853}"/>
              </a:ext>
            </a:extLst>
          </p:cNvPr>
          <p:cNvSpPr>
            <a:spLocks noGrp="1"/>
          </p:cNvSpPr>
          <p:nvPr>
            <p:ph type="body" sz="quarter" idx="14"/>
          </p:nvPr>
        </p:nvSpPr>
        <p:spPr>
          <a:xfrm>
            <a:off x="748129" y="3068653"/>
            <a:ext cx="2919411" cy="397032"/>
          </a:xfrm>
          <a:prstGeom prst="rect">
            <a:avLst/>
          </a:prstGeom>
          <a:noFill/>
        </p:spPr>
        <p:txBody>
          <a:bodyPr wrap="square">
            <a:spAutoFit/>
          </a:bodyPr>
          <a:lstStyle>
            <a:lvl1pPr marL="0" indent="0">
              <a:buNone/>
              <a:defRPr lang="en-US" sz="2200" smtClean="0">
                <a:latin typeface="Averta Std CY" panose="00000500000000000000" pitchFamily="50" charset="0"/>
              </a:defRPr>
            </a:lvl1pPr>
            <a:lvl2pPr>
              <a:defRPr lang="en-US" sz="1350" smtClean="0"/>
            </a:lvl2pPr>
            <a:lvl3pPr>
              <a:defRPr lang="en-US" sz="1350" smtClean="0"/>
            </a:lvl3pPr>
            <a:lvl4pPr>
              <a:defRPr lang="en-US" sz="1350" smtClean="0"/>
            </a:lvl4pPr>
            <a:lvl5pPr>
              <a:defRPr lang="en-US" sz="1350"/>
            </a:lvl5pPr>
          </a:lstStyle>
          <a:p>
            <a:pPr marL="0" lvl="0" defTabSz="685800"/>
            <a:endParaRPr lang="en-US"/>
          </a:p>
        </p:txBody>
      </p:sp>
      <p:sp>
        <p:nvSpPr>
          <p:cNvPr id="16" name="Câu hỏi 5">
            <a:extLst>
              <a:ext uri="{FF2B5EF4-FFF2-40B4-BE49-F238E27FC236}">
                <a16:creationId xmlns:a16="http://schemas.microsoft.com/office/drawing/2014/main" id="{A2C97308-D5D7-42A7-92E2-6E4DDCBF0099}"/>
              </a:ext>
            </a:extLst>
          </p:cNvPr>
          <p:cNvSpPr>
            <a:spLocks noGrp="1"/>
          </p:cNvSpPr>
          <p:nvPr>
            <p:ph type="body" sz="quarter" idx="15"/>
          </p:nvPr>
        </p:nvSpPr>
        <p:spPr>
          <a:xfrm>
            <a:off x="748129" y="3649756"/>
            <a:ext cx="2919411" cy="397032"/>
          </a:xfrm>
          <a:prstGeom prst="rect">
            <a:avLst/>
          </a:prstGeom>
          <a:noFill/>
        </p:spPr>
        <p:txBody>
          <a:bodyPr wrap="square">
            <a:spAutoFit/>
          </a:bodyPr>
          <a:lstStyle>
            <a:lvl1pPr marL="0" indent="0">
              <a:buNone/>
              <a:defRPr lang="en-US" sz="2200" smtClean="0">
                <a:latin typeface="Averta Std CY" panose="00000500000000000000" pitchFamily="50" charset="0"/>
              </a:defRPr>
            </a:lvl1pPr>
            <a:lvl2pPr>
              <a:defRPr lang="en-US" sz="1350" smtClean="0"/>
            </a:lvl2pPr>
            <a:lvl3pPr>
              <a:defRPr lang="en-US" sz="1350" smtClean="0"/>
            </a:lvl3pPr>
            <a:lvl4pPr>
              <a:defRPr lang="en-US" sz="1350" smtClean="0"/>
            </a:lvl4pPr>
            <a:lvl5pPr>
              <a:defRPr lang="en-US" sz="1350"/>
            </a:lvl5pPr>
          </a:lstStyle>
          <a:p>
            <a:pPr marL="0" lvl="0" defTabSz="685800"/>
            <a:endParaRPr lang="en-US"/>
          </a:p>
        </p:txBody>
      </p:sp>
    </p:spTree>
    <p:extLst>
      <p:ext uri="{BB962C8B-B14F-4D97-AF65-F5344CB8AC3E}">
        <p14:creationId xmlns:p14="http://schemas.microsoft.com/office/powerpoint/2010/main" val="70497403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4" name="矩形 3"/>
          <p:cNvSpPr/>
          <p:nvPr userDrawn="1"/>
        </p:nvSpPr>
        <p:spPr>
          <a:xfrm>
            <a:off x="0" y="0"/>
            <a:ext cx="9144000" cy="51435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4708" tIns="32357" rIns="64708" bIns="32357" rtlCol="0" anchor="ctr"/>
          <a:lstStyle/>
          <a:p>
            <a:pPr algn="ctr" defTabSz="647069" fontAlgn="base">
              <a:spcBef>
                <a:spcPct val="0"/>
              </a:spcBef>
              <a:spcAft>
                <a:spcPct val="0"/>
              </a:spcAft>
            </a:pPr>
            <a:endParaRPr lang="zh-CN" altLang="en-US" sz="1275">
              <a:solidFill>
                <a:prstClr val="white"/>
              </a:solidFill>
            </a:endParaRPr>
          </a:p>
        </p:txBody>
      </p:sp>
    </p:spTree>
    <p:extLst>
      <p:ext uri="{BB962C8B-B14F-4D97-AF65-F5344CB8AC3E}">
        <p14:creationId xmlns:p14="http://schemas.microsoft.com/office/powerpoint/2010/main" val="11795841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iới thiệ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hủ đề">
            <a:extLst>
              <a:ext uri="{FF2B5EF4-FFF2-40B4-BE49-F238E27FC236}">
                <a16:creationId xmlns:a16="http://schemas.microsoft.com/office/drawing/2014/main" id="{78007B22-33A5-4E09-B943-5AFB5A8CEF4D}"/>
              </a:ext>
            </a:extLst>
          </p:cNvPr>
          <p:cNvSpPr>
            <a:spLocks noGrp="1"/>
          </p:cNvSpPr>
          <p:nvPr>
            <p:ph type="body" sz="quarter" idx="10" hasCustomPrompt="1"/>
          </p:nvPr>
        </p:nvSpPr>
        <p:spPr>
          <a:xfrm>
            <a:off x="2868333" y="749636"/>
            <a:ext cx="6275671" cy="590931"/>
          </a:xfrm>
          <a:prstGeom prst="rect">
            <a:avLst/>
          </a:prstGeom>
          <a:noFill/>
        </p:spPr>
        <p:txBody>
          <a:bodyPr wrap="square" rtlCol="0">
            <a:spAutoFit/>
          </a:bodyPr>
          <a:lstStyle>
            <a:lvl1pPr marL="0" indent="0">
              <a:buNone/>
              <a:defRPr lang="en-US" sz="3600" b="1" smtClean="0">
                <a:solidFill>
                  <a:schemeClr val="bg1"/>
                </a:solidFill>
                <a:effectLst>
                  <a:outerShdw blurRad="50800" dist="38100" dir="5400000" algn="t" rotWithShape="0">
                    <a:prstClr val="black">
                      <a:alpha val="40000"/>
                    </a:prstClr>
                  </a:outerShdw>
                </a:effectLst>
                <a:latin typeface="Averta Std CY Bold" panose="00000800000000000000" pitchFamily="50" charset="0"/>
                <a:ea typeface="Arial-Rounded" panose="020B0500000000000000" pitchFamily="34" charset="0"/>
                <a:cs typeface="Arial-Rounded" panose="020B0500000000000000" pitchFamily="34" charset="0"/>
              </a:defRPr>
            </a:lvl1pPr>
            <a:lvl2pPr>
              <a:defRPr lang="en-US" sz="1350" smtClean="0"/>
            </a:lvl2pPr>
            <a:lvl3pPr>
              <a:defRPr lang="en-US" sz="1350" smtClean="0"/>
            </a:lvl3pPr>
            <a:lvl4pPr>
              <a:defRPr lang="en-US" smtClean="0"/>
            </a:lvl4pPr>
            <a:lvl5pPr>
              <a:defRPr lang="en-US"/>
            </a:lvl5pPr>
          </a:lstStyle>
          <a:p>
            <a:pPr marL="0" lvl="0"/>
            <a:r>
              <a:rPr lang="en-US"/>
              <a:t>CHỦ ĐỀ</a:t>
            </a:r>
          </a:p>
        </p:txBody>
      </p:sp>
      <p:sp>
        <p:nvSpPr>
          <p:cNvPr id="6" name="Bài học">
            <a:extLst>
              <a:ext uri="{FF2B5EF4-FFF2-40B4-BE49-F238E27FC236}">
                <a16:creationId xmlns:a16="http://schemas.microsoft.com/office/drawing/2014/main" id="{E1F1D32A-0D6D-45C8-9A6E-055A426D121D}"/>
              </a:ext>
            </a:extLst>
          </p:cNvPr>
          <p:cNvSpPr>
            <a:spLocks noGrp="1"/>
          </p:cNvSpPr>
          <p:nvPr>
            <p:ph type="body" sz="quarter" idx="11" hasCustomPrompt="1"/>
          </p:nvPr>
        </p:nvSpPr>
        <p:spPr>
          <a:xfrm>
            <a:off x="3494088" y="1655363"/>
            <a:ext cx="5649912" cy="452571"/>
          </a:xfrm>
          <a:prstGeom prst="rect">
            <a:avLst/>
          </a:prstGeom>
        </p:spPr>
        <p:txBody>
          <a:bodyPr spcFirstLastPara="1" wrap="square" lIns="91425" tIns="91425" rIns="91425" bIns="91425" anchor="ctr" anchorCtr="0">
            <a:noAutofit/>
          </a:bodyPr>
          <a:lstStyle>
            <a:lvl1pPr marL="0" indent="0">
              <a:buFontTx/>
              <a:buNone/>
              <a:defRPr lang="en-US" sz="4200" b="1" baseline="0">
                <a:solidFill>
                  <a:schemeClr val="bg1"/>
                </a:solidFill>
                <a:effectLst>
                  <a:outerShdw blurRad="50800" dist="38100" dir="5400000" algn="t" rotWithShape="0">
                    <a:prstClr val="black">
                      <a:alpha val="40000"/>
                    </a:prstClr>
                  </a:outerShdw>
                </a:effectLst>
                <a:latin typeface="Quicksand Medium" pitchFamily="2" charset="0"/>
                <a:ea typeface="Arial-Rounded" panose="020B0500000000000000" pitchFamily="34" charset="0"/>
                <a:cs typeface="Arial-SGK-TV" pitchFamily="2" charset="0"/>
              </a:defRPr>
            </a:lvl1pPr>
          </a:lstStyle>
          <a:p>
            <a:pPr marL="0" lvl="0">
              <a:spcBef>
                <a:spcPct val="0"/>
              </a:spcBef>
              <a:buNone/>
            </a:pPr>
            <a:r>
              <a:rPr lang="en-US"/>
              <a:t>Bài</a:t>
            </a:r>
          </a:p>
        </p:txBody>
      </p:sp>
      <p:sp>
        <p:nvSpPr>
          <p:cNvPr id="3" name="Hình">
            <a:extLst>
              <a:ext uri="{FF2B5EF4-FFF2-40B4-BE49-F238E27FC236}">
                <a16:creationId xmlns:a16="http://schemas.microsoft.com/office/drawing/2014/main" id="{029A8592-CE8C-4050-B1DF-491E7652F223}"/>
              </a:ext>
            </a:extLst>
          </p:cNvPr>
          <p:cNvSpPr>
            <a:spLocks noGrp="1"/>
          </p:cNvSpPr>
          <p:nvPr>
            <p:ph type="pic" sz="quarter" idx="12" hasCustomPrompt="1"/>
          </p:nvPr>
        </p:nvSpPr>
        <p:spPr>
          <a:xfrm>
            <a:off x="0" y="1888441"/>
            <a:ext cx="2971800" cy="3255065"/>
          </a:xfrm>
          <a:prstGeom prst="rect">
            <a:avLst/>
          </a:prstGeom>
        </p:spPr>
        <p:txBody>
          <a:bodyPr/>
          <a:lstStyle>
            <a:lvl1pPr marL="0" indent="0">
              <a:buNone/>
              <a:defRPr/>
            </a:lvl1pPr>
          </a:lstStyle>
          <a:p>
            <a:r>
              <a:rPr lang="en-US"/>
              <a:t>hình ảnh</a:t>
            </a:r>
          </a:p>
        </p:txBody>
      </p:sp>
    </p:spTree>
    <p:extLst>
      <p:ext uri="{BB962C8B-B14F-4D97-AF65-F5344CB8AC3E}">
        <p14:creationId xmlns:p14="http://schemas.microsoft.com/office/powerpoint/2010/main" val="4207576766"/>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500"/>
                                        <p:tgtEl>
                                          <p:spTgt spid="5">
                                            <p:txEl>
                                              <p:pRg st="0" end="0"/>
                                            </p:txEl>
                                          </p:spTgt>
                                        </p:tgtEl>
                                      </p:cBhvr>
                                    </p:animEffect>
                                    <p:anim calcmode="lin" valueType="num">
                                      <p:cBhvr>
                                        <p:cTn id="12" dur="1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42"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500"/>
                        <p:tgtEl>
                          <p:spTgt spid="5"/>
                        </p:tgtEl>
                      </p:cBhvr>
                    </p:animEffect>
                    <p:anim calcmode="lin" valueType="num">
                      <p:cBhvr>
                        <p:cTn dur="1500" fill="hold"/>
                        <p:tgtEl>
                          <p:spTgt spid="5"/>
                        </p:tgtEl>
                        <p:attrNameLst>
                          <p:attrName>ppt_x</p:attrName>
                        </p:attrNameLst>
                      </p:cBhvr>
                      <p:tavLst>
                        <p:tav tm="0">
                          <p:val>
                            <p:strVal val="#ppt_x"/>
                          </p:val>
                        </p:tav>
                        <p:tav tm="100000">
                          <p:val>
                            <p:strVal val="#ppt_x"/>
                          </p:val>
                        </p:tav>
                      </p:tavLst>
                    </p:anim>
                    <p:anim calcmode="lin" valueType="num">
                      <p:cBhvr>
                        <p:cTn dur="1500" fill="hold"/>
                        <p:tgtEl>
                          <p:spTgt spid="5"/>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500"/>
                        <p:tgtEl>
                          <p:spTgt spid="6"/>
                        </p:tgtEl>
                      </p:cBhvr>
                    </p:animEffect>
                  </p:childTnLst>
                </p:cTn>
              </p:par>
            </p:tnLst>
          </p:tmpl>
        </p:tmplLst>
      </p:bldP>
      <p:bldP spid="3" grpId="0"/>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61E65416-D1DB-4D68-AF54-BC73B7C65757}"/>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50709750"/>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a:extLst>
              <a:ext uri="{FF2B5EF4-FFF2-40B4-BE49-F238E27FC236}">
                <a16:creationId xmlns:a16="http://schemas.microsoft.com/office/drawing/2014/main" id="{0E378DA4-B0E7-4F30-8358-FD934FF292EF}"/>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8576864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ội dung bài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1D975FD2-A7F8-45CA-9E52-4B928F94C528}"/>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26774909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61E65416-D1DB-4D68-AF54-BC73B7C65757}"/>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772961538"/>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Kết thú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3292711"/>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7CB1063-1667-4B1C-AA1B-C6532DA328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760" r="54"/>
          <a:stretch/>
        </p:blipFill>
        <p:spPr>
          <a:xfrm>
            <a:off x="0" y="-1"/>
            <a:ext cx="9144000" cy="5143500"/>
          </a:xfrm>
          <a:prstGeom prst="rect">
            <a:avLst/>
          </a:prstGeom>
        </p:spPr>
      </p:pic>
      <p:pic>
        <p:nvPicPr>
          <p:cNvPr id="6" name="图片 5">
            <a:extLst>
              <a:ext uri="{FF2B5EF4-FFF2-40B4-BE49-F238E27FC236}">
                <a16:creationId xmlns:a16="http://schemas.microsoft.com/office/drawing/2014/main" id="{A1E8ED1C-1DAC-45C9-88C6-0DFF9C7B7F1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705" y="-113190"/>
            <a:ext cx="3599562" cy="1468803"/>
          </a:xfrm>
          <a:prstGeom prst="rect">
            <a:avLst/>
          </a:prstGeom>
        </p:spPr>
      </p:pic>
    </p:spTree>
    <p:extLst>
      <p:ext uri="{BB962C8B-B14F-4D97-AF65-F5344CB8AC3E}">
        <p14:creationId xmlns:p14="http://schemas.microsoft.com/office/powerpoint/2010/main" val="3459260578"/>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9956932"/>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1F94988-89F0-4CE4-AE57-1AE5EF5612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814"/>
          <a:stretch/>
        </p:blipFill>
        <p:spPr>
          <a:xfrm>
            <a:off x="0" y="-1"/>
            <a:ext cx="9144000" cy="5143500"/>
          </a:xfrm>
          <a:prstGeom prst="rect">
            <a:avLst/>
          </a:prstGeom>
        </p:spPr>
      </p:pic>
      <p:pic>
        <p:nvPicPr>
          <p:cNvPr id="4" name="图片 3">
            <a:extLst>
              <a:ext uri="{FF2B5EF4-FFF2-40B4-BE49-F238E27FC236}">
                <a16:creationId xmlns:a16="http://schemas.microsoft.com/office/drawing/2014/main" id="{39B459BF-6E2B-4056-97E0-EB2C5C46B9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3833" y="79899"/>
            <a:ext cx="3200400" cy="5143500"/>
          </a:xfrm>
          <a:prstGeom prst="rect">
            <a:avLst/>
          </a:prstGeom>
        </p:spPr>
      </p:pic>
    </p:spTree>
    <p:extLst>
      <p:ext uri="{BB962C8B-B14F-4D97-AF65-F5344CB8AC3E}">
        <p14:creationId xmlns:p14="http://schemas.microsoft.com/office/powerpoint/2010/main" val="2292637519"/>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2EA56E12-642E-45B5-ACD1-7A9C34FFE256}"/>
              </a:ext>
            </a:extLst>
          </p:cNvPr>
          <p:cNvSpPr/>
          <p:nvPr userDrawn="1"/>
        </p:nvSpPr>
        <p:spPr>
          <a:xfrm>
            <a:off x="408563" y="379379"/>
            <a:ext cx="8331740" cy="4399334"/>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p>
        </p:txBody>
      </p:sp>
      <p:pic>
        <p:nvPicPr>
          <p:cNvPr id="7" name="图片 6">
            <a:extLst>
              <a:ext uri="{FF2B5EF4-FFF2-40B4-BE49-F238E27FC236}">
                <a16:creationId xmlns:a16="http://schemas.microsoft.com/office/drawing/2014/main" id="{1B765D9F-424C-4597-A054-077E2C430E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3531" y="1349713"/>
            <a:ext cx="2632206" cy="3793787"/>
          </a:xfrm>
          <a:prstGeom prst="rect">
            <a:avLst/>
          </a:prstGeom>
        </p:spPr>
      </p:pic>
      <p:pic>
        <p:nvPicPr>
          <p:cNvPr id="9" name="图片 8">
            <a:extLst>
              <a:ext uri="{FF2B5EF4-FFF2-40B4-BE49-F238E27FC236}">
                <a16:creationId xmlns:a16="http://schemas.microsoft.com/office/drawing/2014/main" id="{3C15A57D-1E0A-4787-B0BA-39A48C99DE83}"/>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903234" y="-65662"/>
            <a:ext cx="1017011" cy="1269460"/>
          </a:xfrm>
          <a:prstGeom prst="rect">
            <a:avLst/>
          </a:prstGeom>
        </p:spPr>
      </p:pic>
      <p:pic>
        <p:nvPicPr>
          <p:cNvPr id="11" name="图片 10">
            <a:extLst>
              <a:ext uri="{FF2B5EF4-FFF2-40B4-BE49-F238E27FC236}">
                <a16:creationId xmlns:a16="http://schemas.microsoft.com/office/drawing/2014/main" id="{6978D986-2ABF-4C08-A172-32FAD6328DB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448492" y="2957923"/>
            <a:ext cx="2909483" cy="3440825"/>
          </a:xfrm>
          <a:prstGeom prst="rect">
            <a:avLst/>
          </a:prstGeom>
        </p:spPr>
      </p:pic>
      <p:sp>
        <p:nvSpPr>
          <p:cNvPr id="12" name="文本框 11">
            <a:extLst>
              <a:ext uri="{FF2B5EF4-FFF2-40B4-BE49-F238E27FC236}">
                <a16:creationId xmlns:a16="http://schemas.microsoft.com/office/drawing/2014/main" id="{13D372B6-7D96-4E05-BBFE-0B26546F95EC}"/>
              </a:ext>
            </a:extLst>
          </p:cNvPr>
          <p:cNvSpPr txBox="1"/>
          <p:nvPr userDrawn="1"/>
        </p:nvSpPr>
        <p:spPr>
          <a:xfrm>
            <a:off x="3151763" y="470326"/>
            <a:ext cx="2589989" cy="345864"/>
          </a:xfrm>
          <a:prstGeom prst="rect">
            <a:avLst/>
          </a:prstGeom>
          <a:noFill/>
        </p:spPr>
        <p:txBody>
          <a:bodyPr wrap="square" rtlCol="0" anchor="ctr">
            <a:spAutoFit/>
          </a:bodyPr>
          <a:lstStyle/>
          <a:p>
            <a:pPr algn="ctr">
              <a:lnSpc>
                <a:spcPct val="120000"/>
              </a:lnSpc>
            </a:pP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15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15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436710434"/>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4AED800-AB4B-4AD1-852B-6C7C095589F0}"/>
              </a:ext>
            </a:extLst>
          </p:cNvPr>
          <p:cNvSpPr/>
          <p:nvPr userDrawn="1"/>
        </p:nvSpPr>
        <p:spPr>
          <a:xfrm>
            <a:off x="408563" y="379379"/>
            <a:ext cx="8331740" cy="4399334"/>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pic>
        <p:nvPicPr>
          <p:cNvPr id="4" name="图片 3">
            <a:extLst>
              <a:ext uri="{FF2B5EF4-FFF2-40B4-BE49-F238E27FC236}">
                <a16:creationId xmlns:a16="http://schemas.microsoft.com/office/drawing/2014/main" id="{C3FDF235-A1B0-429E-8258-E1D1EEDB48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3546" y="2101174"/>
            <a:ext cx="3409849" cy="3409849"/>
          </a:xfrm>
          <a:prstGeom prst="rect">
            <a:avLst/>
          </a:prstGeom>
        </p:spPr>
      </p:pic>
      <p:pic>
        <p:nvPicPr>
          <p:cNvPr id="6" name="图片 5">
            <a:extLst>
              <a:ext uri="{FF2B5EF4-FFF2-40B4-BE49-F238E27FC236}">
                <a16:creationId xmlns:a16="http://schemas.microsoft.com/office/drawing/2014/main" id="{76BD2E8C-DCB3-405F-B151-578680F905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43750" y="-139227"/>
            <a:ext cx="2000250" cy="3714750"/>
          </a:xfrm>
          <a:prstGeom prst="rect">
            <a:avLst/>
          </a:prstGeom>
        </p:spPr>
      </p:pic>
      <p:sp>
        <p:nvSpPr>
          <p:cNvPr id="8" name="文本框 7">
            <a:extLst>
              <a:ext uri="{FF2B5EF4-FFF2-40B4-BE49-F238E27FC236}">
                <a16:creationId xmlns:a16="http://schemas.microsoft.com/office/drawing/2014/main" id="{CA9F837C-BA4D-4F30-81B2-437ECFBB62A5}"/>
              </a:ext>
            </a:extLst>
          </p:cNvPr>
          <p:cNvSpPr txBox="1"/>
          <p:nvPr userDrawn="1"/>
        </p:nvSpPr>
        <p:spPr>
          <a:xfrm>
            <a:off x="3151763" y="470326"/>
            <a:ext cx="2589989" cy="345864"/>
          </a:xfrm>
          <a:prstGeom prst="rect">
            <a:avLst/>
          </a:prstGeom>
          <a:noFill/>
        </p:spPr>
        <p:txBody>
          <a:bodyPr wrap="square" rtlCol="0" anchor="ctr">
            <a:spAutoFit/>
          </a:bodyPr>
          <a:lstStyle/>
          <a:p>
            <a:pPr algn="ctr">
              <a:lnSpc>
                <a:spcPct val="120000"/>
              </a:lnSpc>
            </a:pP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15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15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436789912"/>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DA1C638-34AC-4C4A-A8F4-1B97F2C6055E}"/>
              </a:ext>
            </a:extLst>
          </p:cNvPr>
          <p:cNvSpPr/>
          <p:nvPr userDrawn="1"/>
        </p:nvSpPr>
        <p:spPr>
          <a:xfrm>
            <a:off x="522863" y="493679"/>
            <a:ext cx="8331740" cy="4399334"/>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pic>
        <p:nvPicPr>
          <p:cNvPr id="4" name="图片 3">
            <a:extLst>
              <a:ext uri="{FF2B5EF4-FFF2-40B4-BE49-F238E27FC236}">
                <a16:creationId xmlns:a16="http://schemas.microsoft.com/office/drawing/2014/main" id="{4BADFE07-D1FB-4930-8D81-79DD0524EA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2456708" cy="1537899"/>
          </a:xfrm>
          <a:prstGeom prst="rect">
            <a:avLst/>
          </a:prstGeom>
        </p:spPr>
      </p:pic>
      <p:pic>
        <p:nvPicPr>
          <p:cNvPr id="6" name="图片 5">
            <a:extLst>
              <a:ext uri="{FF2B5EF4-FFF2-40B4-BE49-F238E27FC236}">
                <a16:creationId xmlns:a16="http://schemas.microsoft.com/office/drawing/2014/main" id="{DA3BE2C1-984A-4341-89BE-0BC4A2E7012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6664091" y="3387321"/>
            <a:ext cx="2586914" cy="1756179"/>
          </a:xfrm>
          <a:prstGeom prst="rect">
            <a:avLst/>
          </a:prstGeom>
        </p:spPr>
      </p:pic>
      <p:pic>
        <p:nvPicPr>
          <p:cNvPr id="11" name="图片 10">
            <a:extLst>
              <a:ext uri="{FF2B5EF4-FFF2-40B4-BE49-F238E27FC236}">
                <a16:creationId xmlns:a16="http://schemas.microsoft.com/office/drawing/2014/main" id="{6322A1A8-229F-4447-A71F-4656C9F2D4D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2181429"/>
            <a:ext cx="2045827" cy="3022870"/>
          </a:xfrm>
          <a:prstGeom prst="rect">
            <a:avLst/>
          </a:prstGeom>
        </p:spPr>
      </p:pic>
      <p:sp>
        <p:nvSpPr>
          <p:cNvPr id="12" name="文本框 11">
            <a:extLst>
              <a:ext uri="{FF2B5EF4-FFF2-40B4-BE49-F238E27FC236}">
                <a16:creationId xmlns:a16="http://schemas.microsoft.com/office/drawing/2014/main" id="{56FE037D-76F8-4E4A-8A84-C76B01A84EF6}"/>
              </a:ext>
            </a:extLst>
          </p:cNvPr>
          <p:cNvSpPr txBox="1"/>
          <p:nvPr userDrawn="1"/>
        </p:nvSpPr>
        <p:spPr>
          <a:xfrm>
            <a:off x="3151763" y="470326"/>
            <a:ext cx="2589989" cy="345864"/>
          </a:xfrm>
          <a:prstGeom prst="rect">
            <a:avLst/>
          </a:prstGeom>
          <a:noFill/>
        </p:spPr>
        <p:txBody>
          <a:bodyPr wrap="square" rtlCol="0" anchor="ctr">
            <a:spAutoFit/>
          </a:bodyPr>
          <a:lstStyle/>
          <a:p>
            <a:pPr algn="ctr">
              <a:lnSpc>
                <a:spcPct val="120000"/>
              </a:lnSpc>
            </a:pP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15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15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995417670"/>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3C7E5B60-395B-4216-9A18-0F5F76B254D3}"/>
              </a:ext>
            </a:extLst>
          </p:cNvPr>
          <p:cNvSpPr/>
          <p:nvPr userDrawn="1"/>
        </p:nvSpPr>
        <p:spPr>
          <a:xfrm>
            <a:off x="522863" y="493679"/>
            <a:ext cx="8331740" cy="4399334"/>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pic>
        <p:nvPicPr>
          <p:cNvPr id="5" name="图片 4">
            <a:extLst>
              <a:ext uri="{FF2B5EF4-FFF2-40B4-BE49-F238E27FC236}">
                <a16:creationId xmlns:a16="http://schemas.microsoft.com/office/drawing/2014/main" id="{A7CEDD86-7968-4B14-8159-F39C71897F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364" y="593388"/>
            <a:ext cx="3037200" cy="4550112"/>
          </a:xfrm>
          <a:prstGeom prst="rect">
            <a:avLst/>
          </a:prstGeom>
        </p:spPr>
      </p:pic>
      <p:pic>
        <p:nvPicPr>
          <p:cNvPr id="7" name="图片 6">
            <a:extLst>
              <a:ext uri="{FF2B5EF4-FFF2-40B4-BE49-F238E27FC236}">
                <a16:creationId xmlns:a16="http://schemas.microsoft.com/office/drawing/2014/main" id="{7BFC3DC4-AD94-4D04-ADEB-23E7A6D624B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621166" y="186765"/>
            <a:ext cx="1440149" cy="1556918"/>
          </a:xfrm>
          <a:prstGeom prst="rect">
            <a:avLst/>
          </a:prstGeom>
        </p:spPr>
      </p:pic>
      <p:pic>
        <p:nvPicPr>
          <p:cNvPr id="9" name="图片 8">
            <a:extLst>
              <a:ext uri="{FF2B5EF4-FFF2-40B4-BE49-F238E27FC236}">
                <a16:creationId xmlns:a16="http://schemas.microsoft.com/office/drawing/2014/main" id="{D929124C-7B27-4411-95C0-5AE7A90FBD2F}"/>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7755286" y="2940185"/>
            <a:ext cx="1388714" cy="2259742"/>
          </a:xfrm>
          <a:prstGeom prst="rect">
            <a:avLst/>
          </a:prstGeom>
        </p:spPr>
      </p:pic>
      <p:sp>
        <p:nvSpPr>
          <p:cNvPr id="10" name="文本框 9">
            <a:extLst>
              <a:ext uri="{FF2B5EF4-FFF2-40B4-BE49-F238E27FC236}">
                <a16:creationId xmlns:a16="http://schemas.microsoft.com/office/drawing/2014/main" id="{0ACBBB52-2397-463B-89E1-BCBC36501DA8}"/>
              </a:ext>
            </a:extLst>
          </p:cNvPr>
          <p:cNvSpPr txBox="1"/>
          <p:nvPr userDrawn="1"/>
        </p:nvSpPr>
        <p:spPr>
          <a:xfrm>
            <a:off x="3151763" y="470326"/>
            <a:ext cx="2589989" cy="345864"/>
          </a:xfrm>
          <a:prstGeom prst="rect">
            <a:avLst/>
          </a:prstGeom>
          <a:noFill/>
        </p:spPr>
        <p:txBody>
          <a:bodyPr wrap="square" rtlCol="0" anchor="ctr">
            <a:spAutoFit/>
          </a:bodyPr>
          <a:lstStyle/>
          <a:p>
            <a:pPr algn="ctr">
              <a:lnSpc>
                <a:spcPct val="120000"/>
              </a:lnSpc>
            </a:pP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15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15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163218664"/>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结束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875399900"/>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2463284"/>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a:extLst>
              <a:ext uri="{FF2B5EF4-FFF2-40B4-BE49-F238E27FC236}">
                <a16:creationId xmlns:a16="http://schemas.microsoft.com/office/drawing/2014/main" id="{0E378DA4-B0E7-4F30-8358-FD934FF292EF}"/>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30512873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hủ đề chín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4" name="Quyển sách">
            <a:extLst>
              <a:ext uri="{FF2B5EF4-FFF2-40B4-BE49-F238E27FC236}">
                <a16:creationId xmlns:a16="http://schemas.microsoft.com/office/drawing/2014/main" id="{FC75705A-7D30-440F-AE08-11B1D14ACF89}"/>
              </a:ext>
            </a:extLst>
          </p:cNvPr>
          <p:cNvSpPr>
            <a:spLocks noGrp="1"/>
          </p:cNvSpPr>
          <p:nvPr>
            <p:ph type="pic" sz="quarter" idx="14" hasCustomPrompt="1"/>
          </p:nvPr>
        </p:nvSpPr>
        <p:spPr>
          <a:xfrm>
            <a:off x="6595063" y="551731"/>
            <a:ext cx="1674884" cy="987965"/>
          </a:xfrm>
          <a:prstGeom prst="rect">
            <a:avLst/>
          </a:prstGeom>
        </p:spPr>
        <p:txBody>
          <a:bodyPr/>
          <a:lstStyle>
            <a:lvl1pPr marL="0" indent="0">
              <a:buNone/>
              <a:defRPr/>
            </a:lvl1pPr>
          </a:lstStyle>
          <a:p>
            <a:r>
              <a:rPr lang="en-US"/>
              <a:t>4</a:t>
            </a:r>
          </a:p>
        </p:txBody>
      </p:sp>
      <p:sp>
        <p:nvSpPr>
          <p:cNvPr id="41" name="Số tuần">
            <a:extLst>
              <a:ext uri="{FF2B5EF4-FFF2-40B4-BE49-F238E27FC236}">
                <a16:creationId xmlns:a16="http://schemas.microsoft.com/office/drawing/2014/main" id="{3349E88C-E7D3-49A6-9E27-CF84C6AB59A4}"/>
              </a:ext>
            </a:extLst>
          </p:cNvPr>
          <p:cNvSpPr>
            <a:spLocks noGrp="1"/>
          </p:cNvSpPr>
          <p:nvPr>
            <p:ph type="body" sz="quarter" idx="16" hasCustomPrompt="1"/>
          </p:nvPr>
        </p:nvSpPr>
        <p:spPr>
          <a:xfrm>
            <a:off x="7451455" y="659915"/>
            <a:ext cx="466794" cy="604781"/>
          </a:xfrm>
          <a:prstGeom prst="rect">
            <a:avLst/>
          </a:prstGeom>
          <a:noFill/>
        </p:spPr>
        <p:txBody>
          <a:bodyPr wrap="none" rtlCol="0">
            <a:spAutoFit/>
          </a:bodyPr>
          <a:lstStyle>
            <a:lvl1pPr marL="0" indent="0">
              <a:buNone/>
              <a:defRPr lang="en-US" sz="3700" b="1" baseline="0" smtClean="0">
                <a:solidFill>
                  <a:srgbClr val="D22229"/>
                </a:solidFill>
                <a:latin typeface="Arial Rounded MT Bold" panose="020F0704030504030204" pitchFamily="34" charset="0"/>
              </a:defRPr>
            </a:lvl1pPr>
          </a:lstStyle>
          <a:p>
            <a:pPr marL="0" lvl="0"/>
            <a:r>
              <a:rPr lang="en-US"/>
              <a:t>1</a:t>
            </a:r>
          </a:p>
        </p:txBody>
      </p:sp>
      <p:sp>
        <p:nvSpPr>
          <p:cNvPr id="39" name="Tuần">
            <a:extLst>
              <a:ext uri="{FF2B5EF4-FFF2-40B4-BE49-F238E27FC236}">
                <a16:creationId xmlns:a16="http://schemas.microsoft.com/office/drawing/2014/main" id="{60D95361-9295-43D0-8789-370BE5BEF47A}"/>
              </a:ext>
            </a:extLst>
          </p:cNvPr>
          <p:cNvSpPr>
            <a:spLocks noGrp="1"/>
          </p:cNvSpPr>
          <p:nvPr>
            <p:ph type="body" sz="quarter" idx="15" hasCustomPrompt="1"/>
          </p:nvPr>
        </p:nvSpPr>
        <p:spPr>
          <a:xfrm>
            <a:off x="6841858" y="640151"/>
            <a:ext cx="665567" cy="313932"/>
          </a:xfrm>
          <a:prstGeom prst="rect">
            <a:avLst/>
          </a:prstGeom>
          <a:noFill/>
        </p:spPr>
        <p:txBody>
          <a:bodyPr wrap="none" rtlCol="0">
            <a:spAutoFit/>
          </a:bodyPr>
          <a:lstStyle>
            <a:lvl1pPr marL="0" indent="0">
              <a:buNone/>
              <a:defRPr lang="en-US" sz="1600" b="1" baseline="0" smtClean="0">
                <a:solidFill>
                  <a:srgbClr val="0F943E"/>
                </a:solidFill>
                <a:latin typeface="VNI-Avo" pitchFamily="2" charset="0"/>
              </a:defRPr>
            </a:lvl1pPr>
            <a:lvl2pPr>
              <a:defRPr lang="en-US" sz="1350" smtClean="0"/>
            </a:lvl2pPr>
            <a:lvl3pPr>
              <a:defRPr lang="en-US" sz="1350" smtClean="0"/>
            </a:lvl3pPr>
            <a:lvl4pPr>
              <a:defRPr lang="en-US" smtClean="0"/>
            </a:lvl4pPr>
            <a:lvl5pPr>
              <a:defRPr lang="en-US"/>
            </a:lvl5pPr>
          </a:lstStyle>
          <a:p>
            <a:pPr marL="0" marR="0" lvl="0" indent="0" algn="l"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600" b="1">
                <a:solidFill>
                  <a:srgbClr val="0F943E"/>
                </a:solidFill>
                <a:latin typeface="VNI-Avo" pitchFamily="2" charset="0"/>
              </a:rPr>
              <a:t>Tuaàn</a:t>
            </a:r>
          </a:p>
        </p:txBody>
      </p:sp>
      <p:sp>
        <p:nvSpPr>
          <p:cNvPr id="28" name="Chủ đề">
            <a:extLst>
              <a:ext uri="{FF2B5EF4-FFF2-40B4-BE49-F238E27FC236}">
                <a16:creationId xmlns:a16="http://schemas.microsoft.com/office/drawing/2014/main" id="{64CA5B65-6CF3-40FC-A1A0-8F2FCF19B3ED}"/>
              </a:ext>
            </a:extLst>
          </p:cNvPr>
          <p:cNvSpPr>
            <a:spLocks noGrp="1"/>
          </p:cNvSpPr>
          <p:nvPr>
            <p:ph type="body" sz="quarter" idx="11"/>
          </p:nvPr>
        </p:nvSpPr>
        <p:spPr>
          <a:xfrm>
            <a:off x="1017326" y="172008"/>
            <a:ext cx="184731" cy="521681"/>
          </a:xfrm>
          <a:prstGeom prst="rect">
            <a:avLst/>
          </a:prstGeom>
          <a:noFill/>
        </p:spPr>
        <p:txBody>
          <a:bodyPr wrap="none" rtlCol="0">
            <a:spAutoFit/>
          </a:bodyPr>
          <a:lstStyle>
            <a:lvl1pPr marL="0" indent="0">
              <a:buNone/>
              <a:defRPr lang="en-US" sz="3100" baseline="0">
                <a:solidFill>
                  <a:schemeClr val="bg1"/>
                </a:solidFill>
                <a:latin typeface="Averta Std CY Bold" panose="00000800000000000000" pitchFamily="50" charset="0"/>
              </a:defRPr>
            </a:lvl1pPr>
          </a:lstStyle>
          <a:p>
            <a:pPr marL="0" lvl="0"/>
            <a:endParaRPr lang="en-US"/>
          </a:p>
        </p:txBody>
      </p:sp>
      <p:sp>
        <p:nvSpPr>
          <p:cNvPr id="19" name="Hình nền">
            <a:extLst>
              <a:ext uri="{FF2B5EF4-FFF2-40B4-BE49-F238E27FC236}">
                <a16:creationId xmlns:a16="http://schemas.microsoft.com/office/drawing/2014/main" id="{85745E1D-520A-43DF-8891-F77398A04300}"/>
              </a:ext>
            </a:extLst>
          </p:cNvPr>
          <p:cNvSpPr>
            <a:spLocks noGrp="1"/>
          </p:cNvSpPr>
          <p:nvPr>
            <p:ph type="pic" sz="quarter" idx="10" hasCustomPrompt="1"/>
          </p:nvPr>
        </p:nvSpPr>
        <p:spPr>
          <a:xfrm>
            <a:off x="0" y="-724240"/>
            <a:ext cx="9144000" cy="2083485"/>
          </a:xfrm>
          <a:prstGeom prst="rect">
            <a:avLst/>
          </a:prstGeom>
        </p:spPr>
        <p:txBody>
          <a:bodyPr/>
          <a:lstStyle>
            <a:lvl1pPr marL="0" indent="0">
              <a:buNone/>
              <a:defRPr/>
            </a:lvl1pPr>
          </a:lstStyle>
          <a:p>
            <a:r>
              <a:rPr lang="en-US"/>
              <a:t>3</a:t>
            </a:r>
          </a:p>
        </p:txBody>
      </p:sp>
      <p:sp>
        <p:nvSpPr>
          <p:cNvPr id="32" name="Banner">
            <a:extLst>
              <a:ext uri="{FF2B5EF4-FFF2-40B4-BE49-F238E27FC236}">
                <a16:creationId xmlns:a16="http://schemas.microsoft.com/office/drawing/2014/main" id="{1D2DD091-0009-4754-A47C-09294348D6A6}"/>
              </a:ext>
            </a:extLst>
          </p:cNvPr>
          <p:cNvSpPr>
            <a:spLocks noGrp="1"/>
          </p:cNvSpPr>
          <p:nvPr>
            <p:ph type="pic" sz="quarter" idx="13" hasCustomPrompt="1"/>
          </p:nvPr>
        </p:nvSpPr>
        <p:spPr>
          <a:xfrm>
            <a:off x="2030236" y="817441"/>
            <a:ext cx="4078224" cy="1078992"/>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id="{5E45767F-472D-4FA5-98C3-D8AE85BE8FB6}"/>
              </a:ext>
            </a:extLst>
          </p:cNvPr>
          <p:cNvSpPr>
            <a:spLocks noGrp="1"/>
          </p:cNvSpPr>
          <p:nvPr>
            <p:ph type="pic" sz="quarter" idx="12" hasCustomPrompt="1"/>
          </p:nvPr>
        </p:nvSpPr>
        <p:spPr>
          <a:xfrm>
            <a:off x="1654153" y="693686"/>
            <a:ext cx="1581912" cy="1316736"/>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id="{0112B2DB-96EF-4682-9D22-3E9B97806C1F}"/>
              </a:ext>
            </a:extLst>
          </p:cNvPr>
          <p:cNvSpPr>
            <a:spLocks noGrp="1"/>
          </p:cNvSpPr>
          <p:nvPr>
            <p:ph type="body" sz="quarter" idx="18" hasCustomPrompt="1"/>
          </p:nvPr>
        </p:nvSpPr>
        <p:spPr>
          <a:xfrm>
            <a:off x="3398574" y="1244560"/>
            <a:ext cx="635110" cy="466281"/>
          </a:xfrm>
          <a:prstGeom prst="rect">
            <a:avLst/>
          </a:prstGeom>
          <a:noFill/>
        </p:spPr>
        <p:txBody>
          <a:bodyPr wrap="none" rtlCol="0">
            <a:spAutoFit/>
          </a:bodyPr>
          <a:lstStyle>
            <a:lvl1pPr marL="0" indent="0">
              <a:buNone/>
              <a:defRPr lang="en-US" sz="2700" b="1" baseline="0">
                <a:solidFill>
                  <a:srgbClr val="732913"/>
                </a:solidFill>
                <a:latin typeface="Averta Std CY Bold" panose="00000800000000000000" pitchFamily="50" charset="0"/>
              </a:defRPr>
            </a:lvl1pPr>
          </a:lstStyle>
          <a:p>
            <a:pPr marL="0" lvl="0"/>
            <a:r>
              <a:rPr lang="en-US"/>
              <a:t>Bài</a:t>
            </a:r>
          </a:p>
        </p:txBody>
      </p:sp>
      <p:sp>
        <p:nvSpPr>
          <p:cNvPr id="18" name="Bài số">
            <a:extLst>
              <a:ext uri="{FF2B5EF4-FFF2-40B4-BE49-F238E27FC236}">
                <a16:creationId xmlns:a16="http://schemas.microsoft.com/office/drawing/2014/main" id="{53DC161D-CD58-423D-A42D-94AE01F60768}"/>
              </a:ext>
            </a:extLst>
          </p:cNvPr>
          <p:cNvSpPr>
            <a:spLocks noGrp="1"/>
          </p:cNvSpPr>
          <p:nvPr>
            <p:ph type="body" sz="quarter" idx="21" hasCustomPrompt="1"/>
          </p:nvPr>
        </p:nvSpPr>
        <p:spPr>
          <a:xfrm>
            <a:off x="2178052" y="1045707"/>
            <a:ext cx="534121" cy="661143"/>
          </a:xfrm>
          <a:prstGeom prst="rect">
            <a:avLst/>
          </a:prstGeom>
          <a:noFill/>
        </p:spPr>
        <p:txBody>
          <a:bodyPr wrap="none" rtlCol="0">
            <a:spAutoFit/>
          </a:bodyPr>
          <a:lstStyle>
            <a:lvl1pPr marL="0" indent="0" algn="ctr">
              <a:spcBef>
                <a:spcPts val="0"/>
              </a:spcBef>
              <a:buNone/>
              <a:defRPr lang="en-US" sz="21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id="{069A2C54-215F-4415-A7E6-12B1B2087332}"/>
              </a:ext>
            </a:extLst>
          </p:cNvPr>
          <p:cNvSpPr txBox="1"/>
          <p:nvPr userDrawn="1"/>
        </p:nvSpPr>
        <p:spPr>
          <a:xfrm>
            <a:off x="108710" y="75632"/>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56" name="Nội dung">
            <a:extLst>
              <a:ext uri="{FF2B5EF4-FFF2-40B4-BE49-F238E27FC236}">
                <a16:creationId xmlns:a16="http://schemas.microsoft.com/office/drawing/2014/main" id="{2C48D4CF-C0AF-4152-A84A-005807EFE7F3}"/>
              </a:ext>
            </a:extLst>
          </p:cNvPr>
          <p:cNvSpPr>
            <a:spLocks noGrp="1"/>
          </p:cNvSpPr>
          <p:nvPr>
            <p:ph type="body" sz="quarter" idx="19" hasCustomPrompt="1"/>
          </p:nvPr>
        </p:nvSpPr>
        <p:spPr>
          <a:xfrm>
            <a:off x="1216749" y="2413886"/>
            <a:ext cx="7053197" cy="438582"/>
          </a:xfrm>
          <a:prstGeom prst="rect">
            <a:avLst/>
          </a:prstGeom>
          <a:noFill/>
        </p:spPr>
        <p:txBody>
          <a:bodyPr wrap="square" rtlCol="0">
            <a:spAutoFit/>
          </a:bodyPr>
          <a:lstStyle>
            <a:lvl1pPr marL="0" indent="0">
              <a:buNone/>
              <a:defRPr lang="en-US" sz="2500" b="1">
                <a:latin typeface="Averta Std CY Bold" panose="00000800000000000000" pitchFamily="50" charset="0"/>
              </a:defRPr>
            </a:lvl1pPr>
          </a:lstStyle>
          <a:p>
            <a:pPr marL="0" lvl="0"/>
            <a:r>
              <a:rPr lang="en-US"/>
              <a:t>Nội dung</a:t>
            </a:r>
          </a:p>
        </p:txBody>
      </p:sp>
      <p:sp>
        <p:nvSpPr>
          <p:cNvPr id="6" name="hình 1">
            <a:extLst>
              <a:ext uri="{FF2B5EF4-FFF2-40B4-BE49-F238E27FC236}">
                <a16:creationId xmlns:a16="http://schemas.microsoft.com/office/drawing/2014/main" id="{A9CC05EE-F95E-44E9-9AF3-7529B94946B8}"/>
              </a:ext>
            </a:extLst>
          </p:cNvPr>
          <p:cNvSpPr>
            <a:spLocks noGrp="1"/>
          </p:cNvSpPr>
          <p:nvPr>
            <p:ph type="pic" sz="quarter" idx="22" hasCustomPrompt="1"/>
          </p:nvPr>
        </p:nvSpPr>
        <p:spPr>
          <a:xfrm>
            <a:off x="108710" y="1896433"/>
            <a:ext cx="4323553" cy="3017520"/>
          </a:xfrm>
          <a:prstGeom prst="rect">
            <a:avLst/>
          </a:prstGeom>
        </p:spPr>
        <p:txBody>
          <a:bodyPr/>
          <a:lstStyle>
            <a:lvl1pPr marL="0" indent="0">
              <a:buNone/>
              <a:defRPr/>
            </a:lvl1pPr>
          </a:lstStyle>
          <a:p>
            <a:r>
              <a:rPr lang="en-US"/>
              <a:t>img</a:t>
            </a:r>
          </a:p>
        </p:txBody>
      </p:sp>
      <p:sp>
        <p:nvSpPr>
          <p:cNvPr id="20" name="hình 2">
            <a:extLst>
              <a:ext uri="{FF2B5EF4-FFF2-40B4-BE49-F238E27FC236}">
                <a16:creationId xmlns:a16="http://schemas.microsoft.com/office/drawing/2014/main" id="{9DABCE60-3075-42B3-A363-84E7D3600C4A}"/>
              </a:ext>
            </a:extLst>
          </p:cNvPr>
          <p:cNvSpPr>
            <a:spLocks noGrp="1" noChangeAspect="1"/>
          </p:cNvSpPr>
          <p:nvPr>
            <p:ph type="pic" sz="quarter" idx="23" hasCustomPrompt="1"/>
          </p:nvPr>
        </p:nvSpPr>
        <p:spPr>
          <a:xfrm>
            <a:off x="4572005" y="1896433"/>
            <a:ext cx="4463295" cy="3017520"/>
          </a:xfrm>
          <a:prstGeom prst="rect">
            <a:avLst/>
          </a:prstGeom>
        </p:spPr>
        <p:txBody>
          <a:bodyPr/>
          <a:lstStyle>
            <a:lvl1pPr marL="0" indent="0">
              <a:buNone/>
              <a:defRPr/>
            </a:lvl1pPr>
          </a:lstStyle>
          <a:p>
            <a:r>
              <a:rPr lang="en-US"/>
              <a:t>img</a:t>
            </a:r>
          </a:p>
        </p:txBody>
      </p:sp>
    </p:spTree>
    <p:extLst>
      <p:ext uri="{BB962C8B-B14F-4D97-AF65-F5344CB8AC3E}">
        <p14:creationId xmlns:p14="http://schemas.microsoft.com/office/powerpoint/2010/main" val="20428212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39">
                                            <p:txEl>
                                              <p:pRg st="0" end="0"/>
                                            </p:txEl>
                                          </p:spTgt>
                                        </p:tgtEl>
                                        <p:attrNameLst>
                                          <p:attrName>style.visibility</p:attrName>
                                        </p:attrNameLst>
                                      </p:cBhvr>
                                      <p:to>
                                        <p:strVal val="visible"/>
                                      </p:to>
                                    </p:set>
                                    <p:animEffect transition="in" filter="fade">
                                      <p:cBhvr>
                                        <p:cTn id="17" dur="500"/>
                                        <p:tgtEl>
                                          <p:spTgt spid="39">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1">
                                            <p:txEl>
                                              <p:pRg st="0" end="0"/>
                                            </p:txEl>
                                          </p:spTgt>
                                        </p:tgtEl>
                                        <p:attrNameLst>
                                          <p:attrName>style.visibility</p:attrName>
                                        </p:attrNameLst>
                                      </p:cBhvr>
                                      <p:to>
                                        <p:strVal val="visible"/>
                                      </p:to>
                                    </p:set>
                                    <p:animEffect transition="in" filter="fade">
                                      <p:cBhvr>
                                        <p:cTn id="20" dur="500"/>
                                        <p:tgtEl>
                                          <p:spTgt spid="4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6" presetClass="entr" presetSubtype="0" fill="hold" grpId="0" nodeType="clickEffect" nodePh="1">
                                  <p:stCondLst>
                                    <p:cond delay="0"/>
                                  </p:stCondLst>
                                  <p:endCondLst>
                                    <p:cond evt="begin" delay="0">
                                      <p:tn val="23"/>
                                    </p:cond>
                                  </p:endCondLst>
                                  <p:iterate type="lt">
                                    <p:tmPct val="8000"/>
                                  </p:iterate>
                                  <p:childTnLst>
                                    <p:set>
                                      <p:cBhvr>
                                        <p:cTn id="24" dur="1" fill="hold">
                                          <p:stCondLst>
                                            <p:cond delay="0"/>
                                          </p:stCondLst>
                                        </p:cTn>
                                        <p:tgtEl>
                                          <p:spTgt spid="28">
                                            <p:txEl>
                                              <p:pRg st="0" end="0"/>
                                            </p:txEl>
                                          </p:spTgt>
                                        </p:tgtEl>
                                        <p:attrNameLst>
                                          <p:attrName>style.visibility</p:attrName>
                                        </p:attrNameLst>
                                      </p:cBhvr>
                                      <p:to>
                                        <p:strVal val="visible"/>
                                      </p:to>
                                    </p:set>
                                    <p:anim by="(-#ppt_w*2)" calcmode="lin" valueType="num">
                                      <p:cBhvr rctx="PPT">
                                        <p:cTn id="25" dur="500" autoRev="1" fill="hold">
                                          <p:stCondLst>
                                            <p:cond delay="0"/>
                                          </p:stCondLst>
                                        </p:cTn>
                                        <p:tgtEl>
                                          <p:spTgt spid="28">
                                            <p:txEl>
                                              <p:pRg st="0" end="0"/>
                                            </p:txEl>
                                          </p:spTgt>
                                        </p:tgtEl>
                                        <p:attrNameLst>
                                          <p:attrName>ppt_w</p:attrName>
                                        </p:attrNameLst>
                                      </p:cBhvr>
                                    </p:anim>
                                    <p:anim by="(#ppt_w*0.50)" calcmode="lin" valueType="num">
                                      <p:cBhvr>
                                        <p:cTn id="26" dur="500" decel="50000" autoRev="1" fill="hold">
                                          <p:stCondLst>
                                            <p:cond delay="0"/>
                                          </p:stCondLst>
                                        </p:cTn>
                                        <p:tgtEl>
                                          <p:spTgt spid="28">
                                            <p:txEl>
                                              <p:pRg st="0" end="0"/>
                                            </p:txEl>
                                          </p:spTgt>
                                        </p:tgtEl>
                                        <p:attrNameLst>
                                          <p:attrName>ppt_x</p:attrName>
                                        </p:attrNameLst>
                                      </p:cBhvr>
                                    </p:anim>
                                    <p:anim from="(-#ppt_h/2)" to="(#ppt_y)" calcmode="lin" valueType="num">
                                      <p:cBhvr>
                                        <p:cTn id="27" dur="1000" fill="hold">
                                          <p:stCondLst>
                                            <p:cond delay="0"/>
                                          </p:stCondLst>
                                        </p:cTn>
                                        <p:tgtEl>
                                          <p:spTgt spid="28">
                                            <p:txEl>
                                              <p:pRg st="0" end="0"/>
                                            </p:txEl>
                                          </p:spTgt>
                                        </p:tgtEl>
                                        <p:attrNameLst>
                                          <p:attrName>ppt_y</p:attrName>
                                        </p:attrNameLst>
                                      </p:cBhvr>
                                    </p:anim>
                                    <p:animRot by="21600000">
                                      <p:cBhvr>
                                        <p:cTn id="28" dur="1000" fill="hold">
                                          <p:stCondLst>
                                            <p:cond delay="0"/>
                                          </p:stCondLst>
                                        </p:cTn>
                                        <p:tgtEl>
                                          <p:spTgt spid="28">
                                            <p:txEl>
                                              <p:pRg st="0" end="0"/>
                                            </p:txEl>
                                          </p:spTgt>
                                        </p:tgtEl>
                                        <p:attrNameLst>
                                          <p:attrName>r</p:attrName>
                                        </p:attrNameLst>
                                      </p:cBhvr>
                                    </p:animRot>
                                  </p:childTnLst>
                                </p:cTn>
                              </p:par>
                            </p:childTnLst>
                          </p:cTn>
                        </p:par>
                        <p:par>
                          <p:cTn id="29" fill="hold">
                            <p:stCondLst>
                              <p:cond delay="1000"/>
                            </p:stCondLst>
                            <p:childTnLst>
                              <p:par>
                                <p:cTn id="30" presetID="1" presetClass="entr" presetSubtype="0" fill="hold" grpId="0" nodeType="afterEffect">
                                  <p:stCondLst>
                                    <p:cond delay="0"/>
                                  </p:stCondLst>
                                  <p:iterate type="lt">
                                    <p:tmAbs val="50"/>
                                  </p:iterate>
                                  <p:childTnLst>
                                    <p:set>
                                      <p:cBhvr>
                                        <p:cTn id="31" dur="1" fill="hold">
                                          <p:stCondLst>
                                            <p:cond delay="0"/>
                                          </p:stCondLst>
                                        </p:cTn>
                                        <p:tgtEl>
                                          <p:spTgt spid="5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6" presetClass="entr" presetSubtype="32"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circle(out)">
                                      <p:cBhvr>
                                        <p:cTn id="36" dur="2000"/>
                                        <p:tgtEl>
                                          <p:spTgt spid="30"/>
                                        </p:tgtEl>
                                      </p:cBhvr>
                                    </p:animEffect>
                                  </p:childTnLst>
                                </p:cTn>
                              </p:par>
                              <p:par>
                                <p:cTn id="37" presetID="10" presetClass="exit" presetSubtype="0" fill="hold" grpId="1" nodeType="withEffect">
                                  <p:stCondLst>
                                    <p:cond delay="0"/>
                                  </p:stCondLst>
                                  <p:iterate type="lt">
                                    <p:tmPct val="0"/>
                                  </p:iterate>
                                  <p:childTnLst>
                                    <p:animEffect transition="out" filter="fade">
                                      <p:cBhvr>
                                        <p:cTn id="38" dur="500"/>
                                        <p:tgtEl>
                                          <p:spTgt spid="56"/>
                                        </p:tgtEl>
                                      </p:cBhvr>
                                    </p:animEffect>
                                    <p:set>
                                      <p:cBhvr>
                                        <p:cTn id="39" dur="1" fill="hold">
                                          <p:stCondLst>
                                            <p:cond delay="499"/>
                                          </p:stCondLst>
                                        </p:cTn>
                                        <p:tgtEl>
                                          <p:spTgt spid="56"/>
                                        </p:tgtEl>
                                        <p:attrNameLst>
                                          <p:attrName>style.visibility</p:attrName>
                                        </p:attrNameLst>
                                      </p:cBhvr>
                                      <p:to>
                                        <p:strVal val="hidden"/>
                                      </p:to>
                                    </p:set>
                                  </p:childTnLst>
                                </p:cTn>
                              </p:par>
                            </p:childTnLst>
                          </p:cTn>
                        </p:par>
                        <p:par>
                          <p:cTn id="40" fill="hold">
                            <p:stCondLst>
                              <p:cond delay="2000"/>
                            </p:stCondLst>
                            <p:childTnLst>
                              <p:par>
                                <p:cTn id="41" presetID="22" presetClass="entr" presetSubtype="8" fill="hold" grpId="0" nodeType="after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left)">
                                      <p:cBhvr>
                                        <p:cTn id="43" dur="1500"/>
                                        <p:tgtEl>
                                          <p:spTgt spid="32"/>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8">
                                            <p:txEl>
                                              <p:pRg st="0" end="0"/>
                                            </p:txEl>
                                          </p:spTgt>
                                        </p:tgtEl>
                                        <p:attrNameLst>
                                          <p:attrName>style.visibility</p:attrName>
                                        </p:attrNameLst>
                                      </p:cBhvr>
                                      <p:to>
                                        <p:strVal val="visible"/>
                                      </p:to>
                                    </p:set>
                                    <p:anim calcmode="lin" valueType="num">
                                      <p:cBhvr>
                                        <p:cTn id="46"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47"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48" dur="500"/>
                                        <p:tgtEl>
                                          <p:spTgt spid="18">
                                            <p:txEl>
                                              <p:pRg st="0" end="0"/>
                                            </p:txEl>
                                          </p:spTgt>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8">
                                            <p:txEl>
                                              <p:pRg st="1" end="1"/>
                                            </p:txEl>
                                          </p:spTgt>
                                        </p:tgtEl>
                                        <p:attrNameLst>
                                          <p:attrName>style.visibility</p:attrName>
                                        </p:attrNameLst>
                                      </p:cBhvr>
                                      <p:to>
                                        <p:strVal val="visible"/>
                                      </p:to>
                                    </p:set>
                                    <p:anim calcmode="lin" valueType="num">
                                      <p:cBhvr>
                                        <p:cTn id="51" dur="500" fill="hold"/>
                                        <p:tgtEl>
                                          <p:spTgt spid="18">
                                            <p:txEl>
                                              <p:pRg st="1" end="1"/>
                                            </p:txEl>
                                          </p:spTgt>
                                        </p:tgtEl>
                                        <p:attrNameLst>
                                          <p:attrName>ppt_w</p:attrName>
                                        </p:attrNameLst>
                                      </p:cBhvr>
                                      <p:tavLst>
                                        <p:tav tm="0">
                                          <p:val>
                                            <p:fltVal val="0"/>
                                          </p:val>
                                        </p:tav>
                                        <p:tav tm="100000">
                                          <p:val>
                                            <p:strVal val="#ppt_w"/>
                                          </p:val>
                                        </p:tav>
                                      </p:tavLst>
                                    </p:anim>
                                    <p:anim calcmode="lin" valueType="num">
                                      <p:cBhvr>
                                        <p:cTn id="52" dur="500" fill="hold"/>
                                        <p:tgtEl>
                                          <p:spTgt spid="18">
                                            <p:txEl>
                                              <p:pRg st="1" end="1"/>
                                            </p:txEl>
                                          </p:spTgt>
                                        </p:tgtEl>
                                        <p:attrNameLst>
                                          <p:attrName>ppt_h</p:attrName>
                                        </p:attrNameLst>
                                      </p:cBhvr>
                                      <p:tavLst>
                                        <p:tav tm="0">
                                          <p:val>
                                            <p:fltVal val="0"/>
                                          </p:val>
                                        </p:tav>
                                        <p:tav tm="100000">
                                          <p:val>
                                            <p:strVal val="#ppt_h"/>
                                          </p:val>
                                        </p:tav>
                                      </p:tavLst>
                                    </p:anim>
                                    <p:animEffect transition="in" filter="fade">
                                      <p:cBhvr>
                                        <p:cTn id="53" dur="500"/>
                                        <p:tgtEl>
                                          <p:spTgt spid="18">
                                            <p:txEl>
                                              <p:pRg st="1" end="1"/>
                                            </p:txEl>
                                          </p:spTgt>
                                        </p:tgtEl>
                                      </p:cBhvr>
                                    </p:animEffect>
                                  </p:childTnLst>
                                </p:cTn>
                              </p:par>
                            </p:childTnLst>
                          </p:cTn>
                        </p:par>
                        <p:par>
                          <p:cTn id="54" fill="hold">
                            <p:stCondLst>
                              <p:cond delay="3500"/>
                            </p:stCondLst>
                            <p:childTnLst>
                              <p:par>
                                <p:cTn id="55" presetID="10" presetClass="entr" presetSubtype="0" fill="hold" grpId="0" nodeType="afterEffect">
                                  <p:stCondLst>
                                    <p:cond delay="0"/>
                                  </p:stCondLst>
                                  <p:childTnLst>
                                    <p:set>
                                      <p:cBhvr>
                                        <p:cTn id="56" dur="1" fill="hold">
                                          <p:stCondLst>
                                            <p:cond delay="0"/>
                                          </p:stCondLst>
                                        </p:cTn>
                                        <p:tgtEl>
                                          <p:spTgt spid="47">
                                            <p:txEl>
                                              <p:pRg st="0" end="0"/>
                                            </p:txEl>
                                          </p:spTgt>
                                        </p:tgtEl>
                                        <p:attrNameLst>
                                          <p:attrName>style.visibility</p:attrName>
                                        </p:attrNameLst>
                                      </p:cBhvr>
                                      <p:to>
                                        <p:strVal val="visible"/>
                                      </p:to>
                                    </p:set>
                                    <p:animEffect transition="in" filter="fade">
                                      <p:cBhvr>
                                        <p:cTn id="57" dur="500"/>
                                        <p:tgtEl>
                                          <p:spTgt spid="47">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1250"/>
                                        <p:tgtEl>
                                          <p:spTgt spid="6"/>
                                        </p:tgtEl>
                                      </p:cBhvr>
                                    </p:animEffect>
                                    <p:anim calcmode="lin" valueType="num">
                                      <p:cBhvr>
                                        <p:cTn id="63" dur="1250" fill="hold"/>
                                        <p:tgtEl>
                                          <p:spTgt spid="6"/>
                                        </p:tgtEl>
                                        <p:attrNameLst>
                                          <p:attrName>ppt_x</p:attrName>
                                        </p:attrNameLst>
                                      </p:cBhvr>
                                      <p:tavLst>
                                        <p:tav tm="0">
                                          <p:val>
                                            <p:strVal val="#ppt_x"/>
                                          </p:val>
                                        </p:tav>
                                        <p:tav tm="100000">
                                          <p:val>
                                            <p:strVal val="#ppt_x"/>
                                          </p:val>
                                        </p:tav>
                                      </p:tavLst>
                                    </p:anim>
                                    <p:anim calcmode="lin" valueType="num">
                                      <p:cBhvr>
                                        <p:cTn id="64" dur="1250" fill="hold"/>
                                        <p:tgtEl>
                                          <p:spTgt spid="6"/>
                                        </p:tgtEl>
                                        <p:attrNameLst>
                                          <p:attrName>ppt_y</p:attrName>
                                        </p:attrNameLst>
                                      </p:cBhvr>
                                      <p:tavLst>
                                        <p:tav tm="0">
                                          <p:val>
                                            <p:strVal val="#ppt_y+.1"/>
                                          </p:val>
                                        </p:tav>
                                        <p:tav tm="100000">
                                          <p:val>
                                            <p:strVal val="#ppt_y"/>
                                          </p:val>
                                        </p:tav>
                                      </p:tavLst>
                                    </p:anim>
                                  </p:childTnLst>
                                </p:cTn>
                              </p:par>
                            </p:childTnLst>
                          </p:cTn>
                        </p:par>
                        <p:par>
                          <p:cTn id="65" fill="hold">
                            <p:stCondLst>
                              <p:cond delay="1250"/>
                            </p:stCondLst>
                            <p:childTnLst>
                              <p:par>
                                <p:cTn id="66" presetID="42" presetClass="entr" presetSubtype="0" fill="hold" grpId="0" nodeType="after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1250"/>
                                        <p:tgtEl>
                                          <p:spTgt spid="20"/>
                                        </p:tgtEl>
                                      </p:cBhvr>
                                    </p:animEffect>
                                    <p:anim calcmode="lin" valueType="num">
                                      <p:cBhvr>
                                        <p:cTn id="69" dur="1250" fill="hold"/>
                                        <p:tgtEl>
                                          <p:spTgt spid="20"/>
                                        </p:tgtEl>
                                        <p:attrNameLst>
                                          <p:attrName>ppt_x</p:attrName>
                                        </p:attrNameLst>
                                      </p:cBhvr>
                                      <p:tavLst>
                                        <p:tav tm="0">
                                          <p:val>
                                            <p:strVal val="#ppt_x"/>
                                          </p:val>
                                        </p:tav>
                                        <p:tav tm="100000">
                                          <p:val>
                                            <p:strVal val="#ppt_x"/>
                                          </p:val>
                                        </p:tav>
                                      </p:tavLst>
                                    </p:anim>
                                    <p:anim calcmode="lin" valueType="num">
                                      <p:cBhvr>
                                        <p:cTn id="70" dur="125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1" grpId="0" build="p">
        <p:tmplLst>
          <p:tmpl lvl="1">
            <p:tnLst>
              <p:par>
                <p:cTn presetID="10" presetClass="entr" presetSubtype="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28" grpId="0" build="p">
        <p:tmplLst>
          <p:tmpl lvl="1">
            <p:tnLst>
              <p:par>
                <p:cTn presetID="56" presetClass="entr" presetSubtype="0" fill="hold" nodeType="clickEffect" nodePh="1">
                  <p:stCondLst>
                    <p:cond delay="0"/>
                  </p:stCondLst>
                  <p:endCondLst>
                    <p:cond delay="0"/>
                  </p:endCondLst>
                  <p:iterate type="lt">
                    <p:tmPct val="8000"/>
                  </p:iterate>
                  <p:childTnLst>
                    <p:set>
                      <p:cBhvr>
                        <p:cTn dur="1" fill="hold">
                          <p:stCondLst>
                            <p:cond delay="0"/>
                          </p:stCondLst>
                        </p:cTn>
                        <p:tgtEl>
                          <p:spTgt spid="28"/>
                        </p:tgtEl>
                        <p:attrNameLst>
                          <p:attrName>style.visibility</p:attrName>
                        </p:attrNameLst>
                      </p:cBhvr>
                      <p:to>
                        <p:strVal val="visible"/>
                      </p:to>
                    </p:set>
                    <p:anim by="(-#ppt_w*2)" calcmode="lin" valueType="num">
                      <p:cBhvr rctx="PPT">
                        <p:cTn dur="500" autoRev="1" fill="hold">
                          <p:stCondLst>
                            <p:cond delay="0"/>
                          </p:stCondLst>
                        </p:cTn>
                        <p:tgtEl>
                          <p:spTgt spid="28"/>
                        </p:tgtEl>
                        <p:attrNameLst>
                          <p:attrName>ppt_w</p:attrName>
                        </p:attrNameLst>
                      </p:cBhvr>
                    </p:anim>
                    <p:anim by="(#ppt_w*0.50)" calcmode="lin" valueType="num">
                      <p:cBhvr>
                        <p:cTn dur="500" decel="50000" autoRev="1" fill="hold">
                          <p:stCondLst>
                            <p:cond delay="0"/>
                          </p:stCondLst>
                        </p:cTn>
                        <p:tgtEl>
                          <p:spTgt spid="28"/>
                        </p:tgtEl>
                        <p:attrNameLst>
                          <p:attrName>ppt_x</p:attrName>
                        </p:attrNameLst>
                      </p:cBhvr>
                    </p:anim>
                    <p:anim from="(-#ppt_h/2)" to="(#ppt_y)" calcmode="lin" valueType="num">
                      <p:cBhvr>
                        <p:cTn dur="1000" fill="hold">
                          <p:stCondLst>
                            <p:cond delay="0"/>
                          </p:stCondLst>
                        </p:cTn>
                        <p:tgtEl>
                          <p:spTgt spid="28"/>
                        </p:tgtEl>
                        <p:attrNameLst>
                          <p:attrName>ppt_y</p:attrName>
                        </p:attrNameLst>
                      </p:cBhvr>
                    </p:anim>
                    <p:animRot by="21600000">
                      <p:cBhvr>
                        <p:cTn dur="1000" fill="hold">
                          <p:stCondLst>
                            <p:cond delay="0"/>
                          </p:stCondLst>
                        </p:cTn>
                        <p:tgtEl>
                          <p:spTgt spid="28"/>
                        </p:tgtEl>
                        <p:attrNameLst>
                          <p:attrName>r</p:attrName>
                        </p:attrNameLst>
                      </p:cBhvr>
                    </p:animRot>
                  </p:childTnLst>
                </p:cTn>
              </p:par>
            </p:tnLst>
          </p:tmpl>
        </p:tmplLst>
      </p:bldP>
      <p:bldP spid="19" grpId="0"/>
      <p:bldP spid="32" grpId="0"/>
      <p:bldP spid="30" grpId="0"/>
      <p:bldP spid="47" grpId="0" build="p">
        <p:tmplLst>
          <p:tmpl lvl="1">
            <p:tnLst>
              <p:par>
                <p:cTn presetID="10" presetClass="entr" presetSubtype="0" fill="hold" nodeType="afterEffect">
                  <p:stCondLst>
                    <p:cond delay="0"/>
                  </p:stCondLst>
                  <p:childTnLst>
                    <p:set>
                      <p:cBhvr>
                        <p:cTn dur="1" fill="hold">
                          <p:stCondLst>
                            <p:cond delay="0"/>
                          </p:stCondLst>
                        </p:cTn>
                        <p:tgtEl>
                          <p:spTgt spid="47"/>
                        </p:tgtEl>
                        <p:attrNameLst>
                          <p:attrName>style.visibility</p:attrName>
                        </p:attrNameLst>
                      </p:cBhvr>
                      <p:to>
                        <p:strVal val="visible"/>
                      </p:to>
                    </p:set>
                    <p:animEffect transition="in" filter="fade">
                      <p:cBhvr>
                        <p:cTn dur="500"/>
                        <p:tgtEl>
                          <p:spTgt spid="47"/>
                        </p:tgtEl>
                      </p:cBhvr>
                    </p:animEffect>
                  </p:childTnLst>
                </p:cTn>
              </p:par>
            </p:tnLst>
          </p:tmpl>
        </p:tmplLst>
      </p:bldP>
      <p:bldP spid="18" grpId="0" uiExpand="1" build="p">
        <p:tmplLst>
          <p:tmpl lvl="1">
            <p:tnLst>
              <p:par>
                <p:cTn presetID="53" presetClass="entr" presetSubtype="16"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p:cTn dur="500" fill="hold"/>
                        <p:tgtEl>
                          <p:spTgt spid="18"/>
                        </p:tgtEl>
                        <p:attrNameLst>
                          <p:attrName>ppt_w</p:attrName>
                        </p:attrNameLst>
                      </p:cBhvr>
                      <p:tavLst>
                        <p:tav tm="0">
                          <p:val>
                            <p:fltVal val="0"/>
                          </p:val>
                        </p:tav>
                        <p:tav tm="100000">
                          <p:val>
                            <p:strVal val="#ppt_w"/>
                          </p:val>
                        </p:tav>
                      </p:tavLst>
                    </p:anim>
                    <p:anim calcmode="lin" valueType="num">
                      <p:cBhvr>
                        <p:cTn dur="500" fill="hold"/>
                        <p:tgtEl>
                          <p:spTgt spid="18"/>
                        </p:tgtEl>
                        <p:attrNameLst>
                          <p:attrName>ppt_h</p:attrName>
                        </p:attrNameLst>
                      </p:cBhvr>
                      <p:tavLst>
                        <p:tav tm="0">
                          <p:val>
                            <p:fltVal val="0"/>
                          </p:val>
                        </p:tav>
                        <p:tav tm="100000">
                          <p:val>
                            <p:strVal val="#ppt_h"/>
                          </p:val>
                        </p:tav>
                      </p:tavLst>
                    </p:anim>
                    <p:animEffect transition="in" filter="fade">
                      <p:cBhvr>
                        <p:cTn dur="500"/>
                        <p:tgtEl>
                          <p:spTgt spid="18"/>
                        </p:tgtEl>
                      </p:cBhvr>
                    </p:animEffect>
                  </p:childTnLst>
                </p:cTn>
              </p:par>
            </p:tnLst>
          </p:tmpl>
        </p:tmplLst>
      </p:bldP>
      <p:bldP spid="56" grpId="0">
        <p:tmplLst>
          <p:tmpl>
            <p:tnLst>
              <p:par>
                <p:cTn presetID="1" presetClass="entr" presetSubtype="0" fill="hold" nodeType="afterEffect">
                  <p:stCondLst>
                    <p:cond delay="0"/>
                  </p:stCondLst>
                  <p:iterate type="lt">
                    <p:tmAbs val="50"/>
                  </p:iterate>
                  <p:childTnLst>
                    <p:set>
                      <p:cBhvr>
                        <p:cTn dur="1" fill="hold">
                          <p:stCondLst>
                            <p:cond delay="0"/>
                          </p:stCondLst>
                        </p:cTn>
                        <p:tgtEl>
                          <p:spTgt spid="56"/>
                        </p:tgtEl>
                        <p:attrNameLst>
                          <p:attrName>style.visibility</p:attrName>
                        </p:attrNameLst>
                      </p:cBhvr>
                      <p:to>
                        <p:strVal val="visible"/>
                      </p:to>
                    </p:set>
                  </p:childTnLst>
                </p:cTn>
              </p:par>
            </p:tnLst>
          </p:tmpl>
        </p:tmplLst>
      </p:bldP>
      <p:bldP spid="56" grpId="1">
        <p:tmplLst>
          <p:tmpl>
            <p:tnLst>
              <p:par>
                <p:cTn presetID="10" presetClass="exit" presetSubtype="0" fill="hold" nodeType="withEffect">
                  <p:stCondLst>
                    <p:cond delay="0"/>
                  </p:stCondLst>
                  <p:iterate type="lt">
                    <p:tmPct val="0"/>
                  </p:iterate>
                  <p:childTnLst>
                    <p:animEffect transition="out" filter="fade">
                      <p:cBhvr>
                        <p:cTn dur="500"/>
                        <p:tgtEl>
                          <p:spTgt spid="56"/>
                        </p:tgtEl>
                      </p:cBhvr>
                    </p:animEffect>
                    <p:set>
                      <p:cBhvr>
                        <p:cTn dur="1" fill="hold">
                          <p:stCondLst>
                            <p:cond delay="499"/>
                          </p:stCondLst>
                        </p:cTn>
                        <p:tgtEl>
                          <p:spTgt spid="56"/>
                        </p:tgtEl>
                        <p:attrNameLst>
                          <p:attrName>style.visibility</p:attrName>
                        </p:attrNameLst>
                      </p:cBhvr>
                      <p:to>
                        <p:strVal val="hidden"/>
                      </p:to>
                    </p:set>
                  </p:childTnLst>
                </p:cTn>
              </p:par>
            </p:tnLst>
          </p:tmpl>
        </p:tmplLst>
      </p:bldP>
      <p:bldP spid="6" grpId="0"/>
      <p:bldP spid="20" grpId="0"/>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ĐC Mở Rộ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2" name="Banner">
            <a:extLst>
              <a:ext uri="{FF2B5EF4-FFF2-40B4-BE49-F238E27FC236}">
                <a16:creationId xmlns:a16="http://schemas.microsoft.com/office/drawing/2014/main" id="{1D2DD091-0009-4754-A47C-09294348D6A6}"/>
              </a:ext>
            </a:extLst>
          </p:cNvPr>
          <p:cNvSpPr>
            <a:spLocks noGrp="1"/>
          </p:cNvSpPr>
          <p:nvPr>
            <p:ph type="pic" sz="quarter" idx="13" hasCustomPrompt="1"/>
          </p:nvPr>
        </p:nvSpPr>
        <p:spPr>
          <a:xfrm>
            <a:off x="2730317" y="137037"/>
            <a:ext cx="4078224" cy="1078992"/>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id="{5E45767F-472D-4FA5-98C3-D8AE85BE8FB6}"/>
              </a:ext>
            </a:extLst>
          </p:cNvPr>
          <p:cNvSpPr>
            <a:spLocks noGrp="1"/>
          </p:cNvSpPr>
          <p:nvPr>
            <p:ph type="pic" sz="quarter" idx="12" hasCustomPrompt="1"/>
          </p:nvPr>
        </p:nvSpPr>
        <p:spPr>
          <a:xfrm>
            <a:off x="2354235" y="13282"/>
            <a:ext cx="1581912" cy="1316736"/>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id="{0112B2DB-96EF-4682-9D22-3E9B97806C1F}"/>
              </a:ext>
            </a:extLst>
          </p:cNvPr>
          <p:cNvSpPr>
            <a:spLocks noGrp="1"/>
          </p:cNvSpPr>
          <p:nvPr>
            <p:ph type="body" sz="quarter" idx="18" hasCustomPrompt="1"/>
          </p:nvPr>
        </p:nvSpPr>
        <p:spPr>
          <a:xfrm>
            <a:off x="4098655" y="564155"/>
            <a:ext cx="635110" cy="466281"/>
          </a:xfrm>
          <a:prstGeom prst="rect">
            <a:avLst/>
          </a:prstGeom>
          <a:noFill/>
        </p:spPr>
        <p:txBody>
          <a:bodyPr wrap="none" rtlCol="0">
            <a:spAutoFit/>
          </a:bodyPr>
          <a:lstStyle>
            <a:lvl1pPr marL="0" indent="0">
              <a:buNone/>
              <a:defRPr lang="en-US" sz="2700" b="1" baseline="0">
                <a:solidFill>
                  <a:srgbClr val="732913"/>
                </a:solidFill>
                <a:latin typeface="Averta Std CY Bold" panose="00000800000000000000" pitchFamily="50" charset="0"/>
              </a:defRPr>
            </a:lvl1pPr>
          </a:lstStyle>
          <a:p>
            <a:pPr marL="0" lvl="0"/>
            <a:r>
              <a:rPr lang="en-US"/>
              <a:t>Bài</a:t>
            </a:r>
          </a:p>
        </p:txBody>
      </p:sp>
      <p:sp>
        <p:nvSpPr>
          <p:cNvPr id="18" name="Bài số">
            <a:extLst>
              <a:ext uri="{FF2B5EF4-FFF2-40B4-BE49-F238E27FC236}">
                <a16:creationId xmlns:a16="http://schemas.microsoft.com/office/drawing/2014/main" id="{53DC161D-CD58-423D-A42D-94AE01F60768}"/>
              </a:ext>
            </a:extLst>
          </p:cNvPr>
          <p:cNvSpPr>
            <a:spLocks noGrp="1"/>
          </p:cNvSpPr>
          <p:nvPr>
            <p:ph type="body" sz="quarter" idx="21" hasCustomPrompt="1"/>
          </p:nvPr>
        </p:nvSpPr>
        <p:spPr>
          <a:xfrm>
            <a:off x="2878133" y="365302"/>
            <a:ext cx="534121" cy="661143"/>
          </a:xfrm>
          <a:prstGeom prst="rect">
            <a:avLst/>
          </a:prstGeom>
          <a:noFill/>
        </p:spPr>
        <p:txBody>
          <a:bodyPr wrap="none" rtlCol="0">
            <a:spAutoFit/>
          </a:bodyPr>
          <a:lstStyle>
            <a:lvl1pPr marL="0" indent="0" algn="ctr">
              <a:spcBef>
                <a:spcPts val="0"/>
              </a:spcBef>
              <a:buNone/>
              <a:defRPr lang="en-US" sz="21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id="{069A2C54-215F-4415-A7E6-12B1B2087332}"/>
              </a:ext>
            </a:extLst>
          </p:cNvPr>
          <p:cNvSpPr txBox="1"/>
          <p:nvPr userDrawn="1"/>
        </p:nvSpPr>
        <p:spPr>
          <a:xfrm>
            <a:off x="108710" y="75632"/>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3151251954"/>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hủ đề chín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4" name="Quyển sách">
            <a:extLst>
              <a:ext uri="{FF2B5EF4-FFF2-40B4-BE49-F238E27FC236}">
                <a16:creationId xmlns:a16="http://schemas.microsoft.com/office/drawing/2014/main" id="{FC75705A-7D30-440F-AE08-11B1D14ACF89}"/>
              </a:ext>
            </a:extLst>
          </p:cNvPr>
          <p:cNvSpPr>
            <a:spLocks noGrp="1"/>
          </p:cNvSpPr>
          <p:nvPr>
            <p:ph type="pic" sz="quarter" idx="14" hasCustomPrompt="1"/>
          </p:nvPr>
        </p:nvSpPr>
        <p:spPr>
          <a:xfrm>
            <a:off x="6595063" y="551731"/>
            <a:ext cx="1674884" cy="987965"/>
          </a:xfrm>
          <a:prstGeom prst="rect">
            <a:avLst/>
          </a:prstGeom>
        </p:spPr>
        <p:txBody>
          <a:bodyPr/>
          <a:lstStyle>
            <a:lvl1pPr marL="0" indent="0">
              <a:buNone/>
              <a:defRPr/>
            </a:lvl1pPr>
          </a:lstStyle>
          <a:p>
            <a:r>
              <a:rPr lang="en-US"/>
              <a:t>4</a:t>
            </a:r>
          </a:p>
        </p:txBody>
      </p:sp>
      <p:sp>
        <p:nvSpPr>
          <p:cNvPr id="41" name="Số tuần">
            <a:extLst>
              <a:ext uri="{FF2B5EF4-FFF2-40B4-BE49-F238E27FC236}">
                <a16:creationId xmlns:a16="http://schemas.microsoft.com/office/drawing/2014/main" id="{3349E88C-E7D3-49A6-9E27-CF84C6AB59A4}"/>
              </a:ext>
            </a:extLst>
          </p:cNvPr>
          <p:cNvSpPr>
            <a:spLocks noGrp="1"/>
          </p:cNvSpPr>
          <p:nvPr>
            <p:ph type="body" sz="quarter" idx="16" hasCustomPrompt="1"/>
          </p:nvPr>
        </p:nvSpPr>
        <p:spPr>
          <a:xfrm>
            <a:off x="7451455" y="659915"/>
            <a:ext cx="466794" cy="604781"/>
          </a:xfrm>
          <a:prstGeom prst="rect">
            <a:avLst/>
          </a:prstGeom>
          <a:noFill/>
        </p:spPr>
        <p:txBody>
          <a:bodyPr wrap="none" rtlCol="0">
            <a:spAutoFit/>
          </a:bodyPr>
          <a:lstStyle>
            <a:lvl1pPr marL="0" indent="0">
              <a:buNone/>
              <a:defRPr lang="en-US" sz="3700" b="1" baseline="0" smtClean="0">
                <a:solidFill>
                  <a:srgbClr val="D22229"/>
                </a:solidFill>
                <a:latin typeface="Arial Rounded MT Bold" panose="020F0704030504030204" pitchFamily="34" charset="0"/>
              </a:defRPr>
            </a:lvl1pPr>
          </a:lstStyle>
          <a:p>
            <a:pPr marL="0" lvl="0"/>
            <a:r>
              <a:rPr lang="en-US"/>
              <a:t>1</a:t>
            </a:r>
          </a:p>
        </p:txBody>
      </p:sp>
      <p:sp>
        <p:nvSpPr>
          <p:cNvPr id="39" name="Tuần">
            <a:extLst>
              <a:ext uri="{FF2B5EF4-FFF2-40B4-BE49-F238E27FC236}">
                <a16:creationId xmlns:a16="http://schemas.microsoft.com/office/drawing/2014/main" id="{60D95361-9295-43D0-8789-370BE5BEF47A}"/>
              </a:ext>
            </a:extLst>
          </p:cNvPr>
          <p:cNvSpPr>
            <a:spLocks noGrp="1"/>
          </p:cNvSpPr>
          <p:nvPr>
            <p:ph type="body" sz="quarter" idx="15" hasCustomPrompt="1"/>
          </p:nvPr>
        </p:nvSpPr>
        <p:spPr>
          <a:xfrm>
            <a:off x="6841858" y="640151"/>
            <a:ext cx="665567" cy="313932"/>
          </a:xfrm>
          <a:prstGeom prst="rect">
            <a:avLst/>
          </a:prstGeom>
          <a:noFill/>
        </p:spPr>
        <p:txBody>
          <a:bodyPr wrap="none" rtlCol="0">
            <a:spAutoFit/>
          </a:bodyPr>
          <a:lstStyle>
            <a:lvl1pPr marL="0" indent="0">
              <a:buNone/>
              <a:defRPr lang="en-US" sz="1600" b="1" baseline="0" smtClean="0">
                <a:solidFill>
                  <a:srgbClr val="0F943E"/>
                </a:solidFill>
                <a:latin typeface="VNI-Avo" pitchFamily="2" charset="0"/>
              </a:defRPr>
            </a:lvl1pPr>
            <a:lvl2pPr>
              <a:defRPr lang="en-US" sz="1350" smtClean="0"/>
            </a:lvl2pPr>
            <a:lvl3pPr>
              <a:defRPr lang="en-US" sz="1350" smtClean="0"/>
            </a:lvl3pPr>
            <a:lvl4pPr>
              <a:defRPr lang="en-US" smtClean="0"/>
            </a:lvl4pPr>
            <a:lvl5pPr>
              <a:defRPr lang="en-US"/>
            </a:lvl5pPr>
          </a:lstStyle>
          <a:p>
            <a:pPr marL="0" marR="0" lvl="0" indent="0" algn="l"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600" b="1">
                <a:solidFill>
                  <a:srgbClr val="0F943E"/>
                </a:solidFill>
                <a:latin typeface="VNI-Avo" pitchFamily="2" charset="0"/>
              </a:rPr>
              <a:t>Tuaàn</a:t>
            </a:r>
          </a:p>
        </p:txBody>
      </p:sp>
      <p:sp>
        <p:nvSpPr>
          <p:cNvPr id="28" name="Chủ đề">
            <a:extLst>
              <a:ext uri="{FF2B5EF4-FFF2-40B4-BE49-F238E27FC236}">
                <a16:creationId xmlns:a16="http://schemas.microsoft.com/office/drawing/2014/main" id="{64CA5B65-6CF3-40FC-A1A0-8F2FCF19B3ED}"/>
              </a:ext>
            </a:extLst>
          </p:cNvPr>
          <p:cNvSpPr>
            <a:spLocks noGrp="1"/>
          </p:cNvSpPr>
          <p:nvPr>
            <p:ph type="body" sz="quarter" idx="11"/>
          </p:nvPr>
        </p:nvSpPr>
        <p:spPr>
          <a:xfrm>
            <a:off x="1017326" y="172008"/>
            <a:ext cx="184731" cy="521681"/>
          </a:xfrm>
          <a:prstGeom prst="rect">
            <a:avLst/>
          </a:prstGeom>
          <a:noFill/>
        </p:spPr>
        <p:txBody>
          <a:bodyPr wrap="none" rtlCol="0">
            <a:spAutoFit/>
          </a:bodyPr>
          <a:lstStyle>
            <a:lvl1pPr marL="0" indent="0">
              <a:buNone/>
              <a:defRPr lang="en-US" sz="3100" baseline="0">
                <a:solidFill>
                  <a:schemeClr val="bg1"/>
                </a:solidFill>
                <a:latin typeface="Averta Std CY Bold" panose="00000800000000000000" pitchFamily="50" charset="0"/>
              </a:defRPr>
            </a:lvl1pPr>
          </a:lstStyle>
          <a:p>
            <a:pPr marL="0" lvl="0"/>
            <a:endParaRPr lang="en-US"/>
          </a:p>
        </p:txBody>
      </p:sp>
      <p:sp>
        <p:nvSpPr>
          <p:cNvPr id="19" name="Hình nền">
            <a:extLst>
              <a:ext uri="{FF2B5EF4-FFF2-40B4-BE49-F238E27FC236}">
                <a16:creationId xmlns:a16="http://schemas.microsoft.com/office/drawing/2014/main" id="{85745E1D-520A-43DF-8891-F77398A04300}"/>
              </a:ext>
            </a:extLst>
          </p:cNvPr>
          <p:cNvSpPr>
            <a:spLocks noGrp="1"/>
          </p:cNvSpPr>
          <p:nvPr>
            <p:ph type="pic" sz="quarter" idx="10" hasCustomPrompt="1"/>
          </p:nvPr>
        </p:nvSpPr>
        <p:spPr>
          <a:xfrm>
            <a:off x="0" y="-724240"/>
            <a:ext cx="9144000" cy="2083485"/>
          </a:xfrm>
          <a:prstGeom prst="rect">
            <a:avLst/>
          </a:prstGeom>
        </p:spPr>
        <p:txBody>
          <a:bodyPr/>
          <a:lstStyle>
            <a:lvl1pPr marL="0" indent="0">
              <a:buNone/>
              <a:defRPr/>
            </a:lvl1pPr>
          </a:lstStyle>
          <a:p>
            <a:r>
              <a:rPr lang="en-US"/>
              <a:t>3</a:t>
            </a:r>
          </a:p>
        </p:txBody>
      </p:sp>
      <p:sp>
        <p:nvSpPr>
          <p:cNvPr id="32" name="Banner">
            <a:extLst>
              <a:ext uri="{FF2B5EF4-FFF2-40B4-BE49-F238E27FC236}">
                <a16:creationId xmlns:a16="http://schemas.microsoft.com/office/drawing/2014/main" id="{1D2DD091-0009-4754-A47C-09294348D6A6}"/>
              </a:ext>
            </a:extLst>
          </p:cNvPr>
          <p:cNvSpPr>
            <a:spLocks noGrp="1"/>
          </p:cNvSpPr>
          <p:nvPr>
            <p:ph type="pic" sz="quarter" idx="13" hasCustomPrompt="1"/>
          </p:nvPr>
        </p:nvSpPr>
        <p:spPr>
          <a:xfrm>
            <a:off x="2030236" y="817441"/>
            <a:ext cx="4078224" cy="1078992"/>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id="{5E45767F-472D-4FA5-98C3-D8AE85BE8FB6}"/>
              </a:ext>
            </a:extLst>
          </p:cNvPr>
          <p:cNvSpPr>
            <a:spLocks noGrp="1"/>
          </p:cNvSpPr>
          <p:nvPr>
            <p:ph type="pic" sz="quarter" idx="12" hasCustomPrompt="1"/>
          </p:nvPr>
        </p:nvSpPr>
        <p:spPr>
          <a:xfrm>
            <a:off x="1654153" y="693686"/>
            <a:ext cx="1581912" cy="1316736"/>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id="{0112B2DB-96EF-4682-9D22-3E9B97806C1F}"/>
              </a:ext>
            </a:extLst>
          </p:cNvPr>
          <p:cNvSpPr>
            <a:spLocks noGrp="1"/>
          </p:cNvSpPr>
          <p:nvPr>
            <p:ph type="body" sz="quarter" idx="18" hasCustomPrompt="1"/>
          </p:nvPr>
        </p:nvSpPr>
        <p:spPr>
          <a:xfrm>
            <a:off x="3398575" y="1244560"/>
            <a:ext cx="710451" cy="466281"/>
          </a:xfrm>
          <a:prstGeom prst="rect">
            <a:avLst/>
          </a:prstGeom>
          <a:noFill/>
        </p:spPr>
        <p:txBody>
          <a:bodyPr wrap="none" rtlCol="0">
            <a:spAutoFit/>
          </a:bodyPr>
          <a:lstStyle>
            <a:lvl1pPr marL="0" indent="0">
              <a:buNone/>
              <a:defRPr lang="en-US" sz="2700" b="1" baseline="0">
                <a:solidFill>
                  <a:srgbClr val="732913"/>
                </a:solidFill>
                <a:latin typeface="Averta Std CY Bold" panose="00000800000000000000" pitchFamily="50" charset="0"/>
              </a:defRPr>
            </a:lvl1pPr>
          </a:lstStyle>
          <a:p>
            <a:pPr marL="0" lvl="0"/>
            <a:r>
              <a:rPr lang="en-US"/>
              <a:t>Bài</a:t>
            </a:r>
          </a:p>
        </p:txBody>
      </p:sp>
      <p:sp>
        <p:nvSpPr>
          <p:cNvPr id="18" name="Bài số">
            <a:extLst>
              <a:ext uri="{FF2B5EF4-FFF2-40B4-BE49-F238E27FC236}">
                <a16:creationId xmlns:a16="http://schemas.microsoft.com/office/drawing/2014/main" id="{53DC161D-CD58-423D-A42D-94AE01F60768}"/>
              </a:ext>
            </a:extLst>
          </p:cNvPr>
          <p:cNvSpPr>
            <a:spLocks noGrp="1"/>
          </p:cNvSpPr>
          <p:nvPr>
            <p:ph type="body" sz="quarter" idx="21" hasCustomPrompt="1"/>
          </p:nvPr>
        </p:nvSpPr>
        <p:spPr>
          <a:xfrm>
            <a:off x="2148396" y="1045706"/>
            <a:ext cx="593432" cy="661078"/>
          </a:xfrm>
          <a:prstGeom prst="rect">
            <a:avLst/>
          </a:prstGeom>
          <a:noFill/>
        </p:spPr>
        <p:txBody>
          <a:bodyPr wrap="none" rtlCol="0">
            <a:spAutoFit/>
          </a:bodyPr>
          <a:lstStyle>
            <a:lvl1pPr marL="0" indent="0" algn="ctr">
              <a:spcBef>
                <a:spcPts val="0"/>
              </a:spcBef>
              <a:buNone/>
              <a:defRPr lang="en-US" sz="21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id="{069A2C54-215F-4415-A7E6-12B1B2087332}"/>
              </a:ext>
            </a:extLst>
          </p:cNvPr>
          <p:cNvSpPr txBox="1"/>
          <p:nvPr userDrawn="1"/>
        </p:nvSpPr>
        <p:spPr>
          <a:xfrm>
            <a:off x="108710" y="75632"/>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56" name="Nội dung">
            <a:extLst>
              <a:ext uri="{FF2B5EF4-FFF2-40B4-BE49-F238E27FC236}">
                <a16:creationId xmlns:a16="http://schemas.microsoft.com/office/drawing/2014/main" id="{2C48D4CF-C0AF-4152-A84A-005807EFE7F3}"/>
              </a:ext>
            </a:extLst>
          </p:cNvPr>
          <p:cNvSpPr>
            <a:spLocks noGrp="1"/>
          </p:cNvSpPr>
          <p:nvPr>
            <p:ph type="body" sz="quarter" idx="19" hasCustomPrompt="1"/>
          </p:nvPr>
        </p:nvSpPr>
        <p:spPr>
          <a:xfrm>
            <a:off x="1216749" y="2413886"/>
            <a:ext cx="7053197" cy="438582"/>
          </a:xfrm>
          <a:prstGeom prst="rect">
            <a:avLst/>
          </a:prstGeom>
          <a:noFill/>
        </p:spPr>
        <p:txBody>
          <a:bodyPr wrap="square" rtlCol="0">
            <a:spAutoFit/>
          </a:bodyPr>
          <a:lstStyle>
            <a:lvl1pPr marL="0" indent="0">
              <a:buNone/>
              <a:defRPr lang="en-US" sz="2500" b="1">
                <a:latin typeface="Averta Std CY Bold" panose="00000800000000000000" pitchFamily="50" charset="0"/>
              </a:defRPr>
            </a:lvl1pPr>
          </a:lstStyle>
          <a:p>
            <a:pPr marL="0" lvl="0"/>
            <a:r>
              <a:rPr lang="en-US"/>
              <a:t>Nội dung</a:t>
            </a:r>
          </a:p>
        </p:txBody>
      </p:sp>
      <p:sp>
        <p:nvSpPr>
          <p:cNvPr id="6" name="hình 1">
            <a:extLst>
              <a:ext uri="{FF2B5EF4-FFF2-40B4-BE49-F238E27FC236}">
                <a16:creationId xmlns:a16="http://schemas.microsoft.com/office/drawing/2014/main" id="{A9CC05EE-F95E-44E9-9AF3-7529B94946B8}"/>
              </a:ext>
            </a:extLst>
          </p:cNvPr>
          <p:cNvSpPr>
            <a:spLocks noGrp="1"/>
          </p:cNvSpPr>
          <p:nvPr>
            <p:ph type="pic" sz="quarter" idx="22" hasCustomPrompt="1"/>
          </p:nvPr>
        </p:nvSpPr>
        <p:spPr>
          <a:xfrm>
            <a:off x="108710" y="1896433"/>
            <a:ext cx="4323553" cy="3017520"/>
          </a:xfrm>
          <a:prstGeom prst="rect">
            <a:avLst/>
          </a:prstGeom>
        </p:spPr>
        <p:txBody>
          <a:bodyPr/>
          <a:lstStyle>
            <a:lvl1pPr marL="0" indent="0">
              <a:buNone/>
              <a:defRPr/>
            </a:lvl1pPr>
          </a:lstStyle>
          <a:p>
            <a:r>
              <a:rPr lang="en-US"/>
              <a:t>img</a:t>
            </a:r>
          </a:p>
        </p:txBody>
      </p:sp>
      <p:sp>
        <p:nvSpPr>
          <p:cNvPr id="20" name="hình 2">
            <a:extLst>
              <a:ext uri="{FF2B5EF4-FFF2-40B4-BE49-F238E27FC236}">
                <a16:creationId xmlns:a16="http://schemas.microsoft.com/office/drawing/2014/main" id="{9DABCE60-3075-42B3-A363-84E7D3600C4A}"/>
              </a:ext>
            </a:extLst>
          </p:cNvPr>
          <p:cNvSpPr>
            <a:spLocks noGrp="1" noChangeAspect="1"/>
          </p:cNvSpPr>
          <p:nvPr>
            <p:ph type="pic" sz="quarter" idx="23" hasCustomPrompt="1"/>
          </p:nvPr>
        </p:nvSpPr>
        <p:spPr>
          <a:xfrm>
            <a:off x="4572005" y="1896433"/>
            <a:ext cx="4463295" cy="3017520"/>
          </a:xfrm>
          <a:prstGeom prst="rect">
            <a:avLst/>
          </a:prstGeom>
        </p:spPr>
        <p:txBody>
          <a:bodyPr/>
          <a:lstStyle>
            <a:lvl1pPr marL="0" indent="0">
              <a:buNone/>
              <a:defRPr/>
            </a:lvl1pPr>
          </a:lstStyle>
          <a:p>
            <a:r>
              <a:rPr lang="en-US"/>
              <a:t>img</a:t>
            </a:r>
          </a:p>
        </p:txBody>
      </p:sp>
    </p:spTree>
    <p:extLst>
      <p:ext uri="{BB962C8B-B14F-4D97-AF65-F5344CB8AC3E}">
        <p14:creationId xmlns:p14="http://schemas.microsoft.com/office/powerpoint/2010/main" val="23084146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39">
                                            <p:txEl>
                                              <p:pRg st="0" end="0"/>
                                            </p:txEl>
                                          </p:spTgt>
                                        </p:tgtEl>
                                        <p:attrNameLst>
                                          <p:attrName>style.visibility</p:attrName>
                                        </p:attrNameLst>
                                      </p:cBhvr>
                                      <p:to>
                                        <p:strVal val="visible"/>
                                      </p:to>
                                    </p:set>
                                    <p:animEffect transition="in" filter="fade">
                                      <p:cBhvr>
                                        <p:cTn id="17" dur="500"/>
                                        <p:tgtEl>
                                          <p:spTgt spid="39">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1">
                                            <p:txEl>
                                              <p:pRg st="0" end="0"/>
                                            </p:txEl>
                                          </p:spTgt>
                                        </p:tgtEl>
                                        <p:attrNameLst>
                                          <p:attrName>style.visibility</p:attrName>
                                        </p:attrNameLst>
                                      </p:cBhvr>
                                      <p:to>
                                        <p:strVal val="visible"/>
                                      </p:to>
                                    </p:set>
                                    <p:animEffect transition="in" filter="fade">
                                      <p:cBhvr>
                                        <p:cTn id="20" dur="500"/>
                                        <p:tgtEl>
                                          <p:spTgt spid="4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6" presetClass="entr" presetSubtype="0" fill="hold" grpId="0" nodeType="clickEffect" nodePh="1">
                                  <p:stCondLst>
                                    <p:cond delay="0"/>
                                  </p:stCondLst>
                                  <p:endCondLst>
                                    <p:cond evt="begin" delay="0">
                                      <p:tn val="23"/>
                                    </p:cond>
                                  </p:endCondLst>
                                  <p:iterate type="lt">
                                    <p:tmPct val="8000"/>
                                  </p:iterate>
                                  <p:childTnLst>
                                    <p:set>
                                      <p:cBhvr>
                                        <p:cTn id="24" dur="1" fill="hold">
                                          <p:stCondLst>
                                            <p:cond delay="0"/>
                                          </p:stCondLst>
                                        </p:cTn>
                                        <p:tgtEl>
                                          <p:spTgt spid="28">
                                            <p:txEl>
                                              <p:pRg st="0" end="0"/>
                                            </p:txEl>
                                          </p:spTgt>
                                        </p:tgtEl>
                                        <p:attrNameLst>
                                          <p:attrName>style.visibility</p:attrName>
                                        </p:attrNameLst>
                                      </p:cBhvr>
                                      <p:to>
                                        <p:strVal val="visible"/>
                                      </p:to>
                                    </p:set>
                                    <p:anim by="(-#ppt_w*2)" calcmode="lin" valueType="num">
                                      <p:cBhvr rctx="PPT">
                                        <p:cTn id="25" dur="500" autoRev="1" fill="hold">
                                          <p:stCondLst>
                                            <p:cond delay="0"/>
                                          </p:stCondLst>
                                        </p:cTn>
                                        <p:tgtEl>
                                          <p:spTgt spid="28">
                                            <p:txEl>
                                              <p:pRg st="0" end="0"/>
                                            </p:txEl>
                                          </p:spTgt>
                                        </p:tgtEl>
                                        <p:attrNameLst>
                                          <p:attrName>ppt_w</p:attrName>
                                        </p:attrNameLst>
                                      </p:cBhvr>
                                    </p:anim>
                                    <p:anim by="(#ppt_w*0.50)" calcmode="lin" valueType="num">
                                      <p:cBhvr>
                                        <p:cTn id="26" dur="500" decel="50000" autoRev="1" fill="hold">
                                          <p:stCondLst>
                                            <p:cond delay="0"/>
                                          </p:stCondLst>
                                        </p:cTn>
                                        <p:tgtEl>
                                          <p:spTgt spid="28">
                                            <p:txEl>
                                              <p:pRg st="0" end="0"/>
                                            </p:txEl>
                                          </p:spTgt>
                                        </p:tgtEl>
                                        <p:attrNameLst>
                                          <p:attrName>ppt_x</p:attrName>
                                        </p:attrNameLst>
                                      </p:cBhvr>
                                    </p:anim>
                                    <p:anim from="(-#ppt_h/2)" to="(#ppt_y)" calcmode="lin" valueType="num">
                                      <p:cBhvr>
                                        <p:cTn id="27" dur="1000" fill="hold">
                                          <p:stCondLst>
                                            <p:cond delay="0"/>
                                          </p:stCondLst>
                                        </p:cTn>
                                        <p:tgtEl>
                                          <p:spTgt spid="28">
                                            <p:txEl>
                                              <p:pRg st="0" end="0"/>
                                            </p:txEl>
                                          </p:spTgt>
                                        </p:tgtEl>
                                        <p:attrNameLst>
                                          <p:attrName>ppt_y</p:attrName>
                                        </p:attrNameLst>
                                      </p:cBhvr>
                                    </p:anim>
                                    <p:animRot by="21600000">
                                      <p:cBhvr>
                                        <p:cTn id="28" dur="1000" fill="hold">
                                          <p:stCondLst>
                                            <p:cond delay="0"/>
                                          </p:stCondLst>
                                        </p:cTn>
                                        <p:tgtEl>
                                          <p:spTgt spid="28">
                                            <p:txEl>
                                              <p:pRg st="0" end="0"/>
                                            </p:txEl>
                                          </p:spTgt>
                                        </p:tgtEl>
                                        <p:attrNameLst>
                                          <p:attrName>r</p:attrName>
                                        </p:attrNameLst>
                                      </p:cBhvr>
                                    </p:animRot>
                                  </p:childTnLst>
                                </p:cTn>
                              </p:par>
                            </p:childTnLst>
                          </p:cTn>
                        </p:par>
                        <p:par>
                          <p:cTn id="29" fill="hold">
                            <p:stCondLst>
                              <p:cond delay="1000"/>
                            </p:stCondLst>
                            <p:childTnLst>
                              <p:par>
                                <p:cTn id="30" presetID="1" presetClass="entr" presetSubtype="0" fill="hold" grpId="0" nodeType="afterEffect">
                                  <p:stCondLst>
                                    <p:cond delay="0"/>
                                  </p:stCondLst>
                                  <p:iterate type="lt">
                                    <p:tmAbs val="50"/>
                                  </p:iterate>
                                  <p:childTnLst>
                                    <p:set>
                                      <p:cBhvr>
                                        <p:cTn id="31" dur="1" fill="hold">
                                          <p:stCondLst>
                                            <p:cond delay="0"/>
                                          </p:stCondLst>
                                        </p:cTn>
                                        <p:tgtEl>
                                          <p:spTgt spid="5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6" presetClass="entr" presetSubtype="32"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circle(out)">
                                      <p:cBhvr>
                                        <p:cTn id="36" dur="2000"/>
                                        <p:tgtEl>
                                          <p:spTgt spid="30"/>
                                        </p:tgtEl>
                                      </p:cBhvr>
                                    </p:animEffect>
                                  </p:childTnLst>
                                </p:cTn>
                              </p:par>
                              <p:par>
                                <p:cTn id="37" presetID="10" presetClass="exit" presetSubtype="0" fill="hold" grpId="1" nodeType="withEffect">
                                  <p:stCondLst>
                                    <p:cond delay="0"/>
                                  </p:stCondLst>
                                  <p:iterate type="lt">
                                    <p:tmPct val="0"/>
                                  </p:iterate>
                                  <p:childTnLst>
                                    <p:animEffect transition="out" filter="fade">
                                      <p:cBhvr>
                                        <p:cTn id="38" dur="500"/>
                                        <p:tgtEl>
                                          <p:spTgt spid="56"/>
                                        </p:tgtEl>
                                      </p:cBhvr>
                                    </p:animEffect>
                                    <p:set>
                                      <p:cBhvr>
                                        <p:cTn id="39" dur="1" fill="hold">
                                          <p:stCondLst>
                                            <p:cond delay="499"/>
                                          </p:stCondLst>
                                        </p:cTn>
                                        <p:tgtEl>
                                          <p:spTgt spid="56"/>
                                        </p:tgtEl>
                                        <p:attrNameLst>
                                          <p:attrName>style.visibility</p:attrName>
                                        </p:attrNameLst>
                                      </p:cBhvr>
                                      <p:to>
                                        <p:strVal val="hidden"/>
                                      </p:to>
                                    </p:set>
                                  </p:childTnLst>
                                </p:cTn>
                              </p:par>
                            </p:childTnLst>
                          </p:cTn>
                        </p:par>
                        <p:par>
                          <p:cTn id="40" fill="hold">
                            <p:stCondLst>
                              <p:cond delay="2000"/>
                            </p:stCondLst>
                            <p:childTnLst>
                              <p:par>
                                <p:cTn id="41" presetID="22" presetClass="entr" presetSubtype="8" fill="hold" grpId="0" nodeType="after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left)">
                                      <p:cBhvr>
                                        <p:cTn id="43" dur="1500"/>
                                        <p:tgtEl>
                                          <p:spTgt spid="32"/>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8">
                                            <p:txEl>
                                              <p:pRg st="0" end="0"/>
                                            </p:txEl>
                                          </p:spTgt>
                                        </p:tgtEl>
                                        <p:attrNameLst>
                                          <p:attrName>style.visibility</p:attrName>
                                        </p:attrNameLst>
                                      </p:cBhvr>
                                      <p:to>
                                        <p:strVal val="visible"/>
                                      </p:to>
                                    </p:set>
                                    <p:anim calcmode="lin" valueType="num">
                                      <p:cBhvr>
                                        <p:cTn id="46"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47"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48" dur="500"/>
                                        <p:tgtEl>
                                          <p:spTgt spid="18">
                                            <p:txEl>
                                              <p:pRg st="0" end="0"/>
                                            </p:txEl>
                                          </p:spTgt>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8">
                                            <p:txEl>
                                              <p:pRg st="1" end="1"/>
                                            </p:txEl>
                                          </p:spTgt>
                                        </p:tgtEl>
                                        <p:attrNameLst>
                                          <p:attrName>style.visibility</p:attrName>
                                        </p:attrNameLst>
                                      </p:cBhvr>
                                      <p:to>
                                        <p:strVal val="visible"/>
                                      </p:to>
                                    </p:set>
                                    <p:anim calcmode="lin" valueType="num">
                                      <p:cBhvr>
                                        <p:cTn id="51" dur="500" fill="hold"/>
                                        <p:tgtEl>
                                          <p:spTgt spid="18">
                                            <p:txEl>
                                              <p:pRg st="1" end="1"/>
                                            </p:txEl>
                                          </p:spTgt>
                                        </p:tgtEl>
                                        <p:attrNameLst>
                                          <p:attrName>ppt_w</p:attrName>
                                        </p:attrNameLst>
                                      </p:cBhvr>
                                      <p:tavLst>
                                        <p:tav tm="0">
                                          <p:val>
                                            <p:fltVal val="0"/>
                                          </p:val>
                                        </p:tav>
                                        <p:tav tm="100000">
                                          <p:val>
                                            <p:strVal val="#ppt_w"/>
                                          </p:val>
                                        </p:tav>
                                      </p:tavLst>
                                    </p:anim>
                                    <p:anim calcmode="lin" valueType="num">
                                      <p:cBhvr>
                                        <p:cTn id="52" dur="500" fill="hold"/>
                                        <p:tgtEl>
                                          <p:spTgt spid="18">
                                            <p:txEl>
                                              <p:pRg st="1" end="1"/>
                                            </p:txEl>
                                          </p:spTgt>
                                        </p:tgtEl>
                                        <p:attrNameLst>
                                          <p:attrName>ppt_h</p:attrName>
                                        </p:attrNameLst>
                                      </p:cBhvr>
                                      <p:tavLst>
                                        <p:tav tm="0">
                                          <p:val>
                                            <p:fltVal val="0"/>
                                          </p:val>
                                        </p:tav>
                                        <p:tav tm="100000">
                                          <p:val>
                                            <p:strVal val="#ppt_h"/>
                                          </p:val>
                                        </p:tav>
                                      </p:tavLst>
                                    </p:anim>
                                    <p:animEffect transition="in" filter="fade">
                                      <p:cBhvr>
                                        <p:cTn id="53" dur="500"/>
                                        <p:tgtEl>
                                          <p:spTgt spid="18">
                                            <p:txEl>
                                              <p:pRg st="1" end="1"/>
                                            </p:txEl>
                                          </p:spTgt>
                                        </p:tgtEl>
                                      </p:cBhvr>
                                    </p:animEffect>
                                  </p:childTnLst>
                                </p:cTn>
                              </p:par>
                            </p:childTnLst>
                          </p:cTn>
                        </p:par>
                        <p:par>
                          <p:cTn id="54" fill="hold">
                            <p:stCondLst>
                              <p:cond delay="3500"/>
                            </p:stCondLst>
                            <p:childTnLst>
                              <p:par>
                                <p:cTn id="55" presetID="10" presetClass="entr" presetSubtype="0" fill="hold" grpId="0" nodeType="afterEffect">
                                  <p:stCondLst>
                                    <p:cond delay="0"/>
                                  </p:stCondLst>
                                  <p:childTnLst>
                                    <p:set>
                                      <p:cBhvr>
                                        <p:cTn id="56" dur="1" fill="hold">
                                          <p:stCondLst>
                                            <p:cond delay="0"/>
                                          </p:stCondLst>
                                        </p:cTn>
                                        <p:tgtEl>
                                          <p:spTgt spid="47">
                                            <p:txEl>
                                              <p:pRg st="0" end="0"/>
                                            </p:txEl>
                                          </p:spTgt>
                                        </p:tgtEl>
                                        <p:attrNameLst>
                                          <p:attrName>style.visibility</p:attrName>
                                        </p:attrNameLst>
                                      </p:cBhvr>
                                      <p:to>
                                        <p:strVal val="visible"/>
                                      </p:to>
                                    </p:set>
                                    <p:animEffect transition="in" filter="fade">
                                      <p:cBhvr>
                                        <p:cTn id="57" dur="500"/>
                                        <p:tgtEl>
                                          <p:spTgt spid="47">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1250"/>
                                        <p:tgtEl>
                                          <p:spTgt spid="6"/>
                                        </p:tgtEl>
                                      </p:cBhvr>
                                    </p:animEffect>
                                    <p:anim calcmode="lin" valueType="num">
                                      <p:cBhvr>
                                        <p:cTn id="63" dur="1250" fill="hold"/>
                                        <p:tgtEl>
                                          <p:spTgt spid="6"/>
                                        </p:tgtEl>
                                        <p:attrNameLst>
                                          <p:attrName>ppt_x</p:attrName>
                                        </p:attrNameLst>
                                      </p:cBhvr>
                                      <p:tavLst>
                                        <p:tav tm="0">
                                          <p:val>
                                            <p:strVal val="#ppt_x"/>
                                          </p:val>
                                        </p:tav>
                                        <p:tav tm="100000">
                                          <p:val>
                                            <p:strVal val="#ppt_x"/>
                                          </p:val>
                                        </p:tav>
                                      </p:tavLst>
                                    </p:anim>
                                    <p:anim calcmode="lin" valueType="num">
                                      <p:cBhvr>
                                        <p:cTn id="64" dur="1250" fill="hold"/>
                                        <p:tgtEl>
                                          <p:spTgt spid="6"/>
                                        </p:tgtEl>
                                        <p:attrNameLst>
                                          <p:attrName>ppt_y</p:attrName>
                                        </p:attrNameLst>
                                      </p:cBhvr>
                                      <p:tavLst>
                                        <p:tav tm="0">
                                          <p:val>
                                            <p:strVal val="#ppt_y+.1"/>
                                          </p:val>
                                        </p:tav>
                                        <p:tav tm="100000">
                                          <p:val>
                                            <p:strVal val="#ppt_y"/>
                                          </p:val>
                                        </p:tav>
                                      </p:tavLst>
                                    </p:anim>
                                  </p:childTnLst>
                                </p:cTn>
                              </p:par>
                            </p:childTnLst>
                          </p:cTn>
                        </p:par>
                        <p:par>
                          <p:cTn id="65" fill="hold">
                            <p:stCondLst>
                              <p:cond delay="1250"/>
                            </p:stCondLst>
                            <p:childTnLst>
                              <p:par>
                                <p:cTn id="66" presetID="42" presetClass="entr" presetSubtype="0" fill="hold" grpId="0" nodeType="after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1250"/>
                                        <p:tgtEl>
                                          <p:spTgt spid="20"/>
                                        </p:tgtEl>
                                      </p:cBhvr>
                                    </p:animEffect>
                                    <p:anim calcmode="lin" valueType="num">
                                      <p:cBhvr>
                                        <p:cTn id="69" dur="1250" fill="hold"/>
                                        <p:tgtEl>
                                          <p:spTgt spid="20"/>
                                        </p:tgtEl>
                                        <p:attrNameLst>
                                          <p:attrName>ppt_x</p:attrName>
                                        </p:attrNameLst>
                                      </p:cBhvr>
                                      <p:tavLst>
                                        <p:tav tm="0">
                                          <p:val>
                                            <p:strVal val="#ppt_x"/>
                                          </p:val>
                                        </p:tav>
                                        <p:tav tm="100000">
                                          <p:val>
                                            <p:strVal val="#ppt_x"/>
                                          </p:val>
                                        </p:tav>
                                      </p:tavLst>
                                    </p:anim>
                                    <p:anim calcmode="lin" valueType="num">
                                      <p:cBhvr>
                                        <p:cTn id="70" dur="125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1" grpId="0" build="p">
        <p:tmplLst>
          <p:tmpl lvl="1">
            <p:tnLst>
              <p:par>
                <p:cTn presetID="10" presetClass="entr" presetSubtype="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28" grpId="0" build="p">
        <p:tmplLst>
          <p:tmpl lvl="1">
            <p:tnLst>
              <p:par>
                <p:cTn presetID="56" presetClass="entr" presetSubtype="0" fill="hold" nodeType="clickEffect" nodePh="1">
                  <p:stCondLst>
                    <p:cond delay="0"/>
                  </p:stCondLst>
                  <p:endCondLst>
                    <p:cond delay="0"/>
                  </p:endCondLst>
                  <p:iterate type="lt">
                    <p:tmPct val="8000"/>
                  </p:iterate>
                  <p:childTnLst>
                    <p:set>
                      <p:cBhvr>
                        <p:cTn dur="1" fill="hold">
                          <p:stCondLst>
                            <p:cond delay="0"/>
                          </p:stCondLst>
                        </p:cTn>
                        <p:tgtEl>
                          <p:spTgt spid="28"/>
                        </p:tgtEl>
                        <p:attrNameLst>
                          <p:attrName>style.visibility</p:attrName>
                        </p:attrNameLst>
                      </p:cBhvr>
                      <p:to>
                        <p:strVal val="visible"/>
                      </p:to>
                    </p:set>
                    <p:anim by="(-#ppt_w*2)" calcmode="lin" valueType="num">
                      <p:cBhvr rctx="PPT">
                        <p:cTn dur="500" autoRev="1" fill="hold">
                          <p:stCondLst>
                            <p:cond delay="0"/>
                          </p:stCondLst>
                        </p:cTn>
                        <p:tgtEl>
                          <p:spTgt spid="28"/>
                        </p:tgtEl>
                        <p:attrNameLst>
                          <p:attrName>ppt_w</p:attrName>
                        </p:attrNameLst>
                      </p:cBhvr>
                    </p:anim>
                    <p:anim by="(#ppt_w*0.50)" calcmode="lin" valueType="num">
                      <p:cBhvr>
                        <p:cTn dur="500" decel="50000" autoRev="1" fill="hold">
                          <p:stCondLst>
                            <p:cond delay="0"/>
                          </p:stCondLst>
                        </p:cTn>
                        <p:tgtEl>
                          <p:spTgt spid="28"/>
                        </p:tgtEl>
                        <p:attrNameLst>
                          <p:attrName>ppt_x</p:attrName>
                        </p:attrNameLst>
                      </p:cBhvr>
                    </p:anim>
                    <p:anim from="(-#ppt_h/2)" to="(#ppt_y)" calcmode="lin" valueType="num">
                      <p:cBhvr>
                        <p:cTn dur="1000" fill="hold">
                          <p:stCondLst>
                            <p:cond delay="0"/>
                          </p:stCondLst>
                        </p:cTn>
                        <p:tgtEl>
                          <p:spTgt spid="28"/>
                        </p:tgtEl>
                        <p:attrNameLst>
                          <p:attrName>ppt_y</p:attrName>
                        </p:attrNameLst>
                      </p:cBhvr>
                    </p:anim>
                    <p:animRot by="21600000">
                      <p:cBhvr>
                        <p:cTn dur="1000" fill="hold">
                          <p:stCondLst>
                            <p:cond delay="0"/>
                          </p:stCondLst>
                        </p:cTn>
                        <p:tgtEl>
                          <p:spTgt spid="28"/>
                        </p:tgtEl>
                        <p:attrNameLst>
                          <p:attrName>r</p:attrName>
                        </p:attrNameLst>
                      </p:cBhvr>
                    </p:animRot>
                  </p:childTnLst>
                </p:cTn>
              </p:par>
            </p:tnLst>
          </p:tmpl>
        </p:tmplLst>
      </p:bldP>
      <p:bldP spid="19" grpId="0"/>
      <p:bldP spid="32" grpId="0"/>
      <p:bldP spid="30" grpId="0"/>
      <p:bldP spid="47" grpId="0" build="p">
        <p:tmplLst>
          <p:tmpl lvl="1">
            <p:tnLst>
              <p:par>
                <p:cTn presetID="10" presetClass="entr" presetSubtype="0" fill="hold" nodeType="afterEffect">
                  <p:stCondLst>
                    <p:cond delay="0"/>
                  </p:stCondLst>
                  <p:childTnLst>
                    <p:set>
                      <p:cBhvr>
                        <p:cTn dur="1" fill="hold">
                          <p:stCondLst>
                            <p:cond delay="0"/>
                          </p:stCondLst>
                        </p:cTn>
                        <p:tgtEl>
                          <p:spTgt spid="47"/>
                        </p:tgtEl>
                        <p:attrNameLst>
                          <p:attrName>style.visibility</p:attrName>
                        </p:attrNameLst>
                      </p:cBhvr>
                      <p:to>
                        <p:strVal val="visible"/>
                      </p:to>
                    </p:set>
                    <p:animEffect transition="in" filter="fade">
                      <p:cBhvr>
                        <p:cTn dur="500"/>
                        <p:tgtEl>
                          <p:spTgt spid="47"/>
                        </p:tgtEl>
                      </p:cBhvr>
                    </p:animEffect>
                  </p:childTnLst>
                </p:cTn>
              </p:par>
            </p:tnLst>
          </p:tmpl>
        </p:tmplLst>
      </p:bldP>
      <p:bldP spid="18" grpId="0" uiExpand="1" build="p">
        <p:tmplLst>
          <p:tmpl lvl="1">
            <p:tnLst>
              <p:par>
                <p:cTn presetID="53" presetClass="entr" presetSubtype="16"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p:cTn dur="500" fill="hold"/>
                        <p:tgtEl>
                          <p:spTgt spid="18"/>
                        </p:tgtEl>
                        <p:attrNameLst>
                          <p:attrName>ppt_w</p:attrName>
                        </p:attrNameLst>
                      </p:cBhvr>
                      <p:tavLst>
                        <p:tav tm="0">
                          <p:val>
                            <p:fltVal val="0"/>
                          </p:val>
                        </p:tav>
                        <p:tav tm="100000">
                          <p:val>
                            <p:strVal val="#ppt_w"/>
                          </p:val>
                        </p:tav>
                      </p:tavLst>
                    </p:anim>
                    <p:anim calcmode="lin" valueType="num">
                      <p:cBhvr>
                        <p:cTn dur="500" fill="hold"/>
                        <p:tgtEl>
                          <p:spTgt spid="18"/>
                        </p:tgtEl>
                        <p:attrNameLst>
                          <p:attrName>ppt_h</p:attrName>
                        </p:attrNameLst>
                      </p:cBhvr>
                      <p:tavLst>
                        <p:tav tm="0">
                          <p:val>
                            <p:fltVal val="0"/>
                          </p:val>
                        </p:tav>
                        <p:tav tm="100000">
                          <p:val>
                            <p:strVal val="#ppt_h"/>
                          </p:val>
                        </p:tav>
                      </p:tavLst>
                    </p:anim>
                    <p:animEffect transition="in" filter="fade">
                      <p:cBhvr>
                        <p:cTn dur="500"/>
                        <p:tgtEl>
                          <p:spTgt spid="18"/>
                        </p:tgtEl>
                      </p:cBhvr>
                    </p:animEffect>
                  </p:childTnLst>
                </p:cTn>
              </p:par>
            </p:tnLst>
          </p:tmpl>
        </p:tmplLst>
      </p:bldP>
      <p:bldP spid="56" grpId="0">
        <p:tmplLst>
          <p:tmpl>
            <p:tnLst>
              <p:par>
                <p:cTn presetID="1" presetClass="entr" presetSubtype="0" fill="hold" nodeType="afterEffect">
                  <p:stCondLst>
                    <p:cond delay="0"/>
                  </p:stCondLst>
                  <p:iterate type="lt">
                    <p:tmAbs val="50"/>
                  </p:iterate>
                  <p:childTnLst>
                    <p:set>
                      <p:cBhvr>
                        <p:cTn dur="1" fill="hold">
                          <p:stCondLst>
                            <p:cond delay="0"/>
                          </p:stCondLst>
                        </p:cTn>
                        <p:tgtEl>
                          <p:spTgt spid="56"/>
                        </p:tgtEl>
                        <p:attrNameLst>
                          <p:attrName>style.visibility</p:attrName>
                        </p:attrNameLst>
                      </p:cBhvr>
                      <p:to>
                        <p:strVal val="visible"/>
                      </p:to>
                    </p:set>
                  </p:childTnLst>
                </p:cTn>
              </p:par>
            </p:tnLst>
          </p:tmpl>
        </p:tmplLst>
      </p:bldP>
      <p:bldP spid="56" grpId="1">
        <p:tmplLst>
          <p:tmpl>
            <p:tnLst>
              <p:par>
                <p:cTn presetID="10" presetClass="exit" presetSubtype="0" fill="hold" nodeType="withEffect">
                  <p:stCondLst>
                    <p:cond delay="0"/>
                  </p:stCondLst>
                  <p:iterate type="lt">
                    <p:tmPct val="0"/>
                  </p:iterate>
                  <p:childTnLst>
                    <p:animEffect transition="out" filter="fade">
                      <p:cBhvr>
                        <p:cTn dur="500"/>
                        <p:tgtEl>
                          <p:spTgt spid="56"/>
                        </p:tgtEl>
                      </p:cBhvr>
                    </p:animEffect>
                    <p:set>
                      <p:cBhvr>
                        <p:cTn dur="1" fill="hold">
                          <p:stCondLst>
                            <p:cond delay="499"/>
                          </p:stCondLst>
                        </p:cTn>
                        <p:tgtEl>
                          <p:spTgt spid="56"/>
                        </p:tgtEl>
                        <p:attrNameLst>
                          <p:attrName>style.visibility</p:attrName>
                        </p:attrNameLst>
                      </p:cBhvr>
                      <p:to>
                        <p:strVal val="hidden"/>
                      </p:to>
                    </p:set>
                  </p:childTnLst>
                </p:cTn>
              </p:par>
            </p:tnLst>
          </p:tmpl>
        </p:tmplLst>
      </p:bldP>
      <p:bldP spid="6" grpId="0"/>
      <p:bldP spid="20" grpId="0"/>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ĐC Mở Rộ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2" name="Banner">
            <a:extLst>
              <a:ext uri="{FF2B5EF4-FFF2-40B4-BE49-F238E27FC236}">
                <a16:creationId xmlns:a16="http://schemas.microsoft.com/office/drawing/2014/main" id="{1D2DD091-0009-4754-A47C-09294348D6A6}"/>
              </a:ext>
            </a:extLst>
          </p:cNvPr>
          <p:cNvSpPr>
            <a:spLocks noGrp="1"/>
          </p:cNvSpPr>
          <p:nvPr>
            <p:ph type="pic" sz="quarter" idx="13" hasCustomPrompt="1"/>
          </p:nvPr>
        </p:nvSpPr>
        <p:spPr>
          <a:xfrm>
            <a:off x="2730317" y="137037"/>
            <a:ext cx="4078224" cy="1078992"/>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id="{5E45767F-472D-4FA5-98C3-D8AE85BE8FB6}"/>
              </a:ext>
            </a:extLst>
          </p:cNvPr>
          <p:cNvSpPr>
            <a:spLocks noGrp="1"/>
          </p:cNvSpPr>
          <p:nvPr>
            <p:ph type="pic" sz="quarter" idx="12" hasCustomPrompt="1"/>
          </p:nvPr>
        </p:nvSpPr>
        <p:spPr>
          <a:xfrm>
            <a:off x="2354235" y="13282"/>
            <a:ext cx="1581912" cy="1316736"/>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id="{0112B2DB-96EF-4682-9D22-3E9B97806C1F}"/>
              </a:ext>
            </a:extLst>
          </p:cNvPr>
          <p:cNvSpPr>
            <a:spLocks noGrp="1"/>
          </p:cNvSpPr>
          <p:nvPr>
            <p:ph type="body" sz="quarter" idx="18" hasCustomPrompt="1"/>
          </p:nvPr>
        </p:nvSpPr>
        <p:spPr>
          <a:xfrm>
            <a:off x="4098655" y="564155"/>
            <a:ext cx="710451" cy="466281"/>
          </a:xfrm>
          <a:prstGeom prst="rect">
            <a:avLst/>
          </a:prstGeom>
          <a:noFill/>
        </p:spPr>
        <p:txBody>
          <a:bodyPr wrap="none" rtlCol="0">
            <a:spAutoFit/>
          </a:bodyPr>
          <a:lstStyle>
            <a:lvl1pPr marL="0" indent="0">
              <a:buNone/>
              <a:defRPr lang="en-US" sz="2700" b="1" baseline="0">
                <a:solidFill>
                  <a:srgbClr val="732913"/>
                </a:solidFill>
                <a:latin typeface="Averta Std CY Bold" panose="00000800000000000000" pitchFamily="50" charset="0"/>
              </a:defRPr>
            </a:lvl1pPr>
          </a:lstStyle>
          <a:p>
            <a:pPr marL="0" lvl="0"/>
            <a:r>
              <a:rPr lang="en-US"/>
              <a:t>Bài</a:t>
            </a:r>
          </a:p>
        </p:txBody>
      </p:sp>
      <p:sp>
        <p:nvSpPr>
          <p:cNvPr id="18" name="Bài số">
            <a:extLst>
              <a:ext uri="{FF2B5EF4-FFF2-40B4-BE49-F238E27FC236}">
                <a16:creationId xmlns:a16="http://schemas.microsoft.com/office/drawing/2014/main" id="{53DC161D-CD58-423D-A42D-94AE01F60768}"/>
              </a:ext>
            </a:extLst>
          </p:cNvPr>
          <p:cNvSpPr>
            <a:spLocks noGrp="1"/>
          </p:cNvSpPr>
          <p:nvPr>
            <p:ph type="body" sz="quarter" idx="21" hasCustomPrompt="1"/>
          </p:nvPr>
        </p:nvSpPr>
        <p:spPr>
          <a:xfrm>
            <a:off x="2848477" y="365302"/>
            <a:ext cx="593432" cy="661078"/>
          </a:xfrm>
          <a:prstGeom prst="rect">
            <a:avLst/>
          </a:prstGeom>
          <a:noFill/>
        </p:spPr>
        <p:txBody>
          <a:bodyPr wrap="none" rtlCol="0">
            <a:spAutoFit/>
          </a:bodyPr>
          <a:lstStyle>
            <a:lvl1pPr marL="0" indent="0" algn="ctr">
              <a:spcBef>
                <a:spcPts val="0"/>
              </a:spcBef>
              <a:buNone/>
              <a:defRPr lang="en-US" sz="21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id="{069A2C54-215F-4415-A7E6-12B1B2087332}"/>
              </a:ext>
            </a:extLst>
          </p:cNvPr>
          <p:cNvSpPr txBox="1"/>
          <p:nvPr userDrawn="1"/>
        </p:nvSpPr>
        <p:spPr>
          <a:xfrm>
            <a:off x="108710" y="75632"/>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168995191"/>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4" name="矩形 3"/>
          <p:cNvSpPr/>
          <p:nvPr userDrawn="1"/>
        </p:nvSpPr>
        <p:spPr>
          <a:xfrm>
            <a:off x="0" y="0"/>
            <a:ext cx="9144000" cy="51435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4708" tIns="32357" rIns="64708" bIns="32357" rtlCol="0" anchor="ctr"/>
          <a:lstStyle/>
          <a:p>
            <a:pPr algn="ctr" defTabSz="647053" fontAlgn="base">
              <a:spcBef>
                <a:spcPct val="0"/>
              </a:spcBef>
              <a:spcAft>
                <a:spcPct val="0"/>
              </a:spcAft>
            </a:pPr>
            <a:endParaRPr lang="zh-CN" altLang="en-US" sz="1275">
              <a:solidFill>
                <a:prstClr val="white"/>
              </a:solidFill>
            </a:endParaRPr>
          </a:p>
        </p:txBody>
      </p:sp>
    </p:spTree>
    <p:extLst>
      <p:ext uri="{BB962C8B-B14F-4D97-AF65-F5344CB8AC3E}">
        <p14:creationId xmlns:p14="http://schemas.microsoft.com/office/powerpoint/2010/main" val="36712512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1"/>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9"/>
            <a:ext cx="6858000" cy="1241822"/>
          </a:xfrm>
        </p:spPr>
        <p:txBody>
          <a:bodyPr/>
          <a:lstStyle>
            <a:lvl1pPr marL="0" indent="0" algn="ctr">
              <a:buNone/>
              <a:defRPr sz="1800"/>
            </a:lvl1pPr>
            <a:lvl2pPr marL="343051" indent="0" algn="ctr">
              <a:buNone/>
              <a:defRPr sz="1500"/>
            </a:lvl2pPr>
            <a:lvl3pPr marL="685670" indent="0" algn="ctr">
              <a:buNone/>
              <a:defRPr sz="1351"/>
            </a:lvl3pPr>
            <a:lvl4pPr marL="1028720" indent="0" algn="ctr">
              <a:buNone/>
              <a:defRPr sz="1201"/>
            </a:lvl4pPr>
            <a:lvl5pPr marL="1371772" indent="0" algn="ctr">
              <a:buNone/>
              <a:defRPr sz="1201"/>
            </a:lvl5pPr>
            <a:lvl6pPr marL="1714391" indent="0" algn="ctr">
              <a:buNone/>
              <a:defRPr sz="1201"/>
            </a:lvl6pPr>
            <a:lvl7pPr marL="2057441" indent="0" algn="ctr">
              <a:buNone/>
              <a:defRPr sz="1201"/>
            </a:lvl7pPr>
            <a:lvl8pPr marL="2400492" indent="0" algn="ctr">
              <a:buNone/>
              <a:defRPr sz="1201"/>
            </a:lvl8pPr>
            <a:lvl9pPr marL="2743111" indent="0" algn="ctr">
              <a:buNone/>
              <a:defRPr sz="1201"/>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t>2026/2/24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2214178661"/>
      </p:ext>
    </p:extLst>
  </p:cSld>
  <p:clrMapOvr>
    <a:masterClrMapping/>
  </p:clrMapOvr>
  <p:transition spd="slow" advTm="2000">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t>2026/2/24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1957979900"/>
      </p:ext>
    </p:extLst>
  </p:cSld>
  <p:clrMapOvr>
    <a:masterClrMapping/>
  </p:clrMapOvr>
  <p:transition spd="slow" advTm="2000">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1"/>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3051" indent="0">
              <a:buNone/>
              <a:defRPr sz="1500">
                <a:solidFill>
                  <a:schemeClr val="tx1">
                    <a:tint val="75000"/>
                  </a:schemeClr>
                </a:solidFill>
              </a:defRPr>
            </a:lvl2pPr>
            <a:lvl3pPr marL="685670" indent="0">
              <a:buNone/>
              <a:defRPr sz="1351">
                <a:solidFill>
                  <a:schemeClr val="tx1">
                    <a:tint val="75000"/>
                  </a:schemeClr>
                </a:solidFill>
              </a:defRPr>
            </a:lvl3pPr>
            <a:lvl4pPr marL="1028720" indent="0">
              <a:buNone/>
              <a:defRPr sz="1201">
                <a:solidFill>
                  <a:schemeClr val="tx1">
                    <a:tint val="75000"/>
                  </a:schemeClr>
                </a:solidFill>
              </a:defRPr>
            </a:lvl4pPr>
            <a:lvl5pPr marL="1371772" indent="0">
              <a:buNone/>
              <a:defRPr sz="1201">
                <a:solidFill>
                  <a:schemeClr val="tx1">
                    <a:tint val="75000"/>
                  </a:schemeClr>
                </a:solidFill>
              </a:defRPr>
            </a:lvl5pPr>
            <a:lvl6pPr marL="1714391" indent="0">
              <a:buNone/>
              <a:defRPr sz="1201">
                <a:solidFill>
                  <a:schemeClr val="tx1">
                    <a:tint val="75000"/>
                  </a:schemeClr>
                </a:solidFill>
              </a:defRPr>
            </a:lvl6pPr>
            <a:lvl7pPr marL="2057441" indent="0">
              <a:buNone/>
              <a:defRPr sz="1201">
                <a:solidFill>
                  <a:schemeClr val="tx1">
                    <a:tint val="75000"/>
                  </a:schemeClr>
                </a:solidFill>
              </a:defRPr>
            </a:lvl7pPr>
            <a:lvl8pPr marL="2400492" indent="0">
              <a:buNone/>
              <a:defRPr sz="1201">
                <a:solidFill>
                  <a:schemeClr val="tx1">
                    <a:tint val="75000"/>
                  </a:schemeClr>
                </a:solidFill>
              </a:defRPr>
            </a:lvl8pPr>
            <a:lvl9pPr marL="2743111" indent="0">
              <a:buNone/>
              <a:defRPr sz="1201">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ED213BF9-2C63-42AA-BA6C-67E1412DA37E}" type="datetimeFigureOut">
              <a:rPr lang="zh-CN" altLang="en-US" smtClean="0"/>
              <a:t>2026/2/24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276776939"/>
      </p:ext>
    </p:extLst>
  </p:cSld>
  <p:clrMapOvr>
    <a:masterClrMapping/>
  </p:clrMapOvr>
  <p:transition spd="slow" advTm="2000">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ED213BF9-2C63-42AA-BA6C-67E1412DA37E}" type="datetimeFigureOut">
              <a:rPr lang="zh-CN" altLang="en-US" smtClean="0"/>
              <a:t>2026/2/24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3212464047"/>
      </p:ext>
    </p:extLst>
  </p:cSld>
  <p:clrMapOvr>
    <a:masterClrMapping/>
  </p:clrMapOvr>
  <p:transition spd="slow" advTm="2000">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3051" indent="0">
              <a:buNone/>
              <a:defRPr sz="1500" b="1"/>
            </a:lvl2pPr>
            <a:lvl3pPr marL="685670" indent="0">
              <a:buNone/>
              <a:defRPr sz="1351" b="1"/>
            </a:lvl3pPr>
            <a:lvl4pPr marL="1028720" indent="0">
              <a:buNone/>
              <a:defRPr sz="1201" b="1"/>
            </a:lvl4pPr>
            <a:lvl5pPr marL="1371772" indent="0">
              <a:buNone/>
              <a:defRPr sz="1201" b="1"/>
            </a:lvl5pPr>
            <a:lvl6pPr marL="1714391" indent="0">
              <a:buNone/>
              <a:defRPr sz="1201" b="1"/>
            </a:lvl6pPr>
            <a:lvl7pPr marL="2057441" indent="0">
              <a:buNone/>
              <a:defRPr sz="1201" b="1"/>
            </a:lvl7pPr>
            <a:lvl8pPr marL="2400492" indent="0">
              <a:buNone/>
              <a:defRPr sz="1201" b="1"/>
            </a:lvl8pPr>
            <a:lvl9pPr marL="2743111" indent="0">
              <a:buNone/>
              <a:defRPr sz="1201"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3051" indent="0">
              <a:buNone/>
              <a:defRPr sz="1500" b="1"/>
            </a:lvl2pPr>
            <a:lvl3pPr marL="685670" indent="0">
              <a:buNone/>
              <a:defRPr sz="1351" b="1"/>
            </a:lvl3pPr>
            <a:lvl4pPr marL="1028720" indent="0">
              <a:buNone/>
              <a:defRPr sz="1201" b="1"/>
            </a:lvl4pPr>
            <a:lvl5pPr marL="1371772" indent="0">
              <a:buNone/>
              <a:defRPr sz="1201" b="1"/>
            </a:lvl5pPr>
            <a:lvl6pPr marL="1714391" indent="0">
              <a:buNone/>
              <a:defRPr sz="1201" b="1"/>
            </a:lvl6pPr>
            <a:lvl7pPr marL="2057441" indent="0">
              <a:buNone/>
              <a:defRPr sz="1201" b="1"/>
            </a:lvl7pPr>
            <a:lvl8pPr marL="2400492" indent="0">
              <a:buNone/>
              <a:defRPr sz="1201" b="1"/>
            </a:lvl8pPr>
            <a:lvl9pPr marL="2743111" indent="0">
              <a:buNone/>
              <a:defRPr sz="1201"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ED213BF9-2C63-42AA-BA6C-67E1412DA37E}" type="datetimeFigureOut">
              <a:rPr lang="zh-CN" altLang="en-US" smtClean="0"/>
              <a:t>2026/2/24</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246902978"/>
      </p:ext>
    </p:extLst>
  </p:cSld>
  <p:clrMapOvr>
    <a:masterClrMapping/>
  </p:clrMapOvr>
  <p:transition spd="slow" advTm="200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ội dung bài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1D975FD2-A7F8-45CA-9E52-4B928F94C528}"/>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2749369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ED213BF9-2C63-42AA-BA6C-67E1412DA37E}" type="datetimeFigureOut">
              <a:rPr lang="zh-CN" altLang="en-US" smtClean="0"/>
              <a:t>2026/2/24</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2021053199"/>
      </p:ext>
    </p:extLst>
  </p:cSld>
  <p:clrMapOvr>
    <a:masterClrMapping/>
  </p:clrMapOvr>
  <p:transition spd="slow" advTm="2000">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213BF9-2C63-42AA-BA6C-67E1412DA37E}" type="datetimeFigureOut">
              <a:rPr lang="zh-CN" altLang="en-US" smtClean="0"/>
              <a:t>2026/2/24</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308740555"/>
      </p:ext>
    </p:extLst>
  </p:cSld>
  <p:clrMapOvr>
    <a:masterClrMapping/>
  </p:clrMapOvr>
  <p:transition spd="slow" advTm="2000">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2" y="342900"/>
            <a:ext cx="2949178" cy="1200150"/>
          </a:xfrm>
        </p:spPr>
        <p:txBody>
          <a:bodyPr anchor="b"/>
          <a:lstStyle>
            <a:lvl1pPr>
              <a:defRPr sz="2399"/>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70"/>
            <a:ext cx="4629150" cy="3655219"/>
          </a:xfrm>
        </p:spPr>
        <p:txBody>
          <a:bodyPr/>
          <a:lstStyle>
            <a:lvl1pPr>
              <a:defRPr sz="2399"/>
            </a:lvl1pPr>
            <a:lvl2pPr>
              <a:defRPr sz="2099"/>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2" y="1543050"/>
            <a:ext cx="2949178" cy="2858691"/>
          </a:xfrm>
        </p:spPr>
        <p:txBody>
          <a:bodyPr/>
          <a:lstStyle>
            <a:lvl1pPr marL="0" indent="0">
              <a:buNone/>
              <a:defRPr sz="1201"/>
            </a:lvl1pPr>
            <a:lvl2pPr marL="343051" indent="0">
              <a:buNone/>
              <a:defRPr sz="1052"/>
            </a:lvl2pPr>
            <a:lvl3pPr marL="685670" indent="0">
              <a:buNone/>
              <a:defRPr sz="902"/>
            </a:lvl3pPr>
            <a:lvl4pPr marL="1028720" indent="0">
              <a:buNone/>
              <a:defRPr sz="749"/>
            </a:lvl4pPr>
            <a:lvl5pPr marL="1371772" indent="0">
              <a:buNone/>
              <a:defRPr sz="749"/>
            </a:lvl5pPr>
            <a:lvl6pPr marL="1714391" indent="0">
              <a:buNone/>
              <a:defRPr sz="749"/>
            </a:lvl6pPr>
            <a:lvl7pPr marL="2057441" indent="0">
              <a:buNone/>
              <a:defRPr sz="749"/>
            </a:lvl7pPr>
            <a:lvl8pPr marL="2400492" indent="0">
              <a:buNone/>
              <a:defRPr sz="749"/>
            </a:lvl8pPr>
            <a:lvl9pPr marL="2743111" indent="0">
              <a:buNone/>
              <a:defRPr sz="749"/>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ED213BF9-2C63-42AA-BA6C-67E1412DA37E}" type="datetimeFigureOut">
              <a:rPr lang="zh-CN" altLang="en-US" smtClean="0"/>
              <a:t>2026/2/24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2200688705"/>
      </p:ext>
    </p:extLst>
  </p:cSld>
  <p:clrMapOvr>
    <a:masterClrMapping/>
  </p:clrMapOvr>
  <p:transition spd="slow" advTm="2000">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2" y="342900"/>
            <a:ext cx="2949178" cy="1200150"/>
          </a:xfrm>
        </p:spPr>
        <p:txBody>
          <a:bodyPr anchor="b"/>
          <a:lstStyle>
            <a:lvl1pPr>
              <a:defRPr sz="2399"/>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399"/>
            </a:lvl1pPr>
            <a:lvl2pPr marL="343051" indent="0">
              <a:buNone/>
              <a:defRPr sz="2099"/>
            </a:lvl2pPr>
            <a:lvl3pPr marL="685670" indent="0">
              <a:buNone/>
              <a:defRPr sz="1800"/>
            </a:lvl3pPr>
            <a:lvl4pPr marL="1028720" indent="0">
              <a:buNone/>
              <a:defRPr sz="1500"/>
            </a:lvl4pPr>
            <a:lvl5pPr marL="1371772" indent="0">
              <a:buNone/>
              <a:defRPr sz="1500"/>
            </a:lvl5pPr>
            <a:lvl6pPr marL="1714391" indent="0">
              <a:buNone/>
              <a:defRPr sz="1500"/>
            </a:lvl6pPr>
            <a:lvl7pPr marL="2057441" indent="0">
              <a:buNone/>
              <a:defRPr sz="1500"/>
            </a:lvl7pPr>
            <a:lvl8pPr marL="2400492" indent="0">
              <a:buNone/>
              <a:defRPr sz="1500"/>
            </a:lvl8pPr>
            <a:lvl9pPr marL="2743111"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2" y="1543050"/>
            <a:ext cx="2949178" cy="2858691"/>
          </a:xfrm>
        </p:spPr>
        <p:txBody>
          <a:bodyPr/>
          <a:lstStyle>
            <a:lvl1pPr marL="0" indent="0">
              <a:buNone/>
              <a:defRPr sz="1201"/>
            </a:lvl1pPr>
            <a:lvl2pPr marL="343051" indent="0">
              <a:buNone/>
              <a:defRPr sz="1052"/>
            </a:lvl2pPr>
            <a:lvl3pPr marL="685670" indent="0">
              <a:buNone/>
              <a:defRPr sz="902"/>
            </a:lvl3pPr>
            <a:lvl4pPr marL="1028720" indent="0">
              <a:buNone/>
              <a:defRPr sz="749"/>
            </a:lvl4pPr>
            <a:lvl5pPr marL="1371772" indent="0">
              <a:buNone/>
              <a:defRPr sz="749"/>
            </a:lvl5pPr>
            <a:lvl6pPr marL="1714391" indent="0">
              <a:buNone/>
              <a:defRPr sz="749"/>
            </a:lvl6pPr>
            <a:lvl7pPr marL="2057441" indent="0">
              <a:buNone/>
              <a:defRPr sz="749"/>
            </a:lvl7pPr>
            <a:lvl8pPr marL="2400492" indent="0">
              <a:buNone/>
              <a:defRPr sz="749"/>
            </a:lvl8pPr>
            <a:lvl9pPr marL="2743111" indent="0">
              <a:buNone/>
              <a:defRPr sz="749"/>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ED213BF9-2C63-42AA-BA6C-67E1412DA37E}" type="datetimeFigureOut">
              <a:rPr lang="zh-CN" altLang="en-US" smtClean="0"/>
              <a:t>2026/2/24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556311498"/>
      </p:ext>
    </p:extLst>
  </p:cSld>
  <p:clrMapOvr>
    <a:masterClrMapping/>
  </p:clrMapOvr>
  <p:transition spd="slow" advTm="2000">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t>2026/2/24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3677246185"/>
      </p:ext>
    </p:extLst>
  </p:cSld>
  <p:clrMapOvr>
    <a:masterClrMapping/>
  </p:clrMapOvr>
  <p:transition spd="slow" advTm="2000">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t>2026/2/24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3446740009"/>
      </p:ext>
    </p:extLst>
  </p:cSld>
  <p:clrMapOvr>
    <a:masterClrMapping/>
  </p:clrMapOvr>
  <p:transition spd="slow" advTm="2000">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srcRect r="13582"/>
          <a:stretch/>
        </p:blipFill>
        <p:spPr>
          <a:xfrm>
            <a:off x="0" y="2147"/>
            <a:ext cx="9144000" cy="5143946"/>
          </a:xfrm>
          <a:prstGeom prst="rect">
            <a:avLst/>
          </a:prstGeom>
        </p:spPr>
      </p:pic>
    </p:spTree>
    <p:extLst>
      <p:ext uri="{BB962C8B-B14F-4D97-AF65-F5344CB8AC3E}">
        <p14:creationId xmlns:p14="http://schemas.microsoft.com/office/powerpoint/2010/main" val="7590730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9158288" cy="5143500"/>
          </a:xfrm>
          <a:prstGeom prst="rect">
            <a:avLst/>
          </a:prstGeom>
        </p:spPr>
      </p:pic>
    </p:spTree>
    <p:extLst>
      <p:ext uri="{BB962C8B-B14F-4D97-AF65-F5344CB8AC3E}">
        <p14:creationId xmlns:p14="http://schemas.microsoft.com/office/powerpoint/2010/main" val="1856437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b="32970"/>
          <a:stretch/>
        </p:blipFill>
        <p:spPr>
          <a:xfrm>
            <a:off x="0" y="-28574"/>
            <a:ext cx="9144000" cy="5172075"/>
          </a:xfrm>
          <a:prstGeom prst="rect">
            <a:avLst/>
          </a:prstGeom>
        </p:spPr>
      </p:pic>
    </p:spTree>
    <p:extLst>
      <p:ext uri="{BB962C8B-B14F-4D97-AF65-F5344CB8AC3E}">
        <p14:creationId xmlns:p14="http://schemas.microsoft.com/office/powerpoint/2010/main" val="16968629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E3B2FB8-6B1D-4F67-A3BF-A431EECAA7D5}"/>
              </a:ext>
            </a:extLst>
          </p:cNvPr>
          <p:cNvSpPr>
            <a:spLocks noChangeAspect="1"/>
          </p:cNvSpPr>
          <p:nvPr userDrawn="1">
            <p:custDataLst>
              <p:tags r:id="rId1"/>
            </p:custDataLst>
          </p:nvPr>
        </p:nvSpPr>
        <p:spPr>
          <a:xfrm>
            <a:off x="0" y="0"/>
            <a:ext cx="9144000" cy="5143500"/>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Tree>
    <p:extLst>
      <p:ext uri="{BB962C8B-B14F-4D97-AF65-F5344CB8AC3E}">
        <p14:creationId xmlns:p14="http://schemas.microsoft.com/office/powerpoint/2010/main" val="4396496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ết thú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0753272"/>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2032"/>
            <a:ext cx="9144000" cy="5148401"/>
          </a:xfrm>
          <a:prstGeom prst="rect">
            <a:avLst/>
          </a:prstGeom>
        </p:spPr>
      </p:pic>
    </p:spTree>
    <p:extLst>
      <p:ext uri="{BB962C8B-B14F-4D97-AF65-F5344CB8AC3E}">
        <p14:creationId xmlns:p14="http://schemas.microsoft.com/office/powerpoint/2010/main" val="38577078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92ABEE1C-14C6-492A-8FAF-24022EC3F99F}" type="datetimeFigureOut">
              <a:rPr lang="en-US" smtClean="0"/>
              <a:t>2/24/2026</a:t>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0DCA0D1C-0A45-49C3-8A26-6858D5C3427C}" type="slidenum">
              <a:rPr lang="en-US" smtClean="0"/>
              <a:t>‹#›</a:t>
            </a:fld>
            <a:endParaRPr lang="en-US"/>
          </a:p>
        </p:txBody>
      </p:sp>
    </p:spTree>
    <p:extLst>
      <p:ext uri="{BB962C8B-B14F-4D97-AF65-F5344CB8AC3E}">
        <p14:creationId xmlns:p14="http://schemas.microsoft.com/office/powerpoint/2010/main" val="294727995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D080865-C422-3C9E-05E7-DC099126317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562" r="5562"/>
          <a:stretch/>
        </p:blipFill>
        <p:spPr>
          <a:xfrm>
            <a:off x="0" y="0"/>
            <a:ext cx="9144000" cy="5143500"/>
          </a:xfrm>
          <a:prstGeom prst="rect">
            <a:avLst/>
          </a:prstGeom>
        </p:spPr>
      </p:pic>
      <p:pic>
        <p:nvPicPr>
          <p:cNvPr id="16" name="图片 15">
            <a:extLst>
              <a:ext uri="{FF2B5EF4-FFF2-40B4-BE49-F238E27FC236}">
                <a16:creationId xmlns:a16="http://schemas.microsoft.com/office/drawing/2014/main" id="{7C4710AE-5481-99D3-19A4-9139D6B9740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58744"/>
          <a:stretch/>
        </p:blipFill>
        <p:spPr>
          <a:xfrm>
            <a:off x="0" y="0"/>
            <a:ext cx="9144000" cy="1885950"/>
          </a:xfrm>
          <a:prstGeom prst="rect">
            <a:avLst/>
          </a:prstGeom>
        </p:spPr>
      </p:pic>
      <p:pic>
        <p:nvPicPr>
          <p:cNvPr id="18" name="图片 17">
            <a:extLst>
              <a:ext uri="{FF2B5EF4-FFF2-40B4-BE49-F238E27FC236}">
                <a16:creationId xmlns:a16="http://schemas.microsoft.com/office/drawing/2014/main" id="{3FE0B869-AFDD-9B81-CE35-89E9FF8EF44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9144000" cy="1334118"/>
          </a:xfrm>
          <a:prstGeom prst="rect">
            <a:avLst/>
          </a:prstGeom>
        </p:spPr>
      </p:pic>
      <p:pic>
        <p:nvPicPr>
          <p:cNvPr id="20" name="图片 19">
            <a:extLst>
              <a:ext uri="{FF2B5EF4-FFF2-40B4-BE49-F238E27FC236}">
                <a16:creationId xmlns:a16="http://schemas.microsoft.com/office/drawing/2014/main" id="{97E8FF10-6CFD-1F9A-E68C-4F1FD9F31A6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2913949"/>
            <a:ext cx="9144000" cy="2229551"/>
          </a:xfrm>
          <a:prstGeom prst="rect">
            <a:avLst/>
          </a:prstGeom>
        </p:spPr>
      </p:pic>
      <p:pic>
        <p:nvPicPr>
          <p:cNvPr id="25" name="图片 24">
            <a:extLst>
              <a:ext uri="{FF2B5EF4-FFF2-40B4-BE49-F238E27FC236}">
                <a16:creationId xmlns:a16="http://schemas.microsoft.com/office/drawing/2014/main" id="{0DDBC350-A15A-03B5-CFBA-CF7867578A8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4816"/>
          <a:stretch/>
        </p:blipFill>
        <p:spPr>
          <a:xfrm>
            <a:off x="0" y="3252850"/>
            <a:ext cx="4572000" cy="1678688"/>
          </a:xfrm>
          <a:prstGeom prst="rect">
            <a:avLst/>
          </a:prstGeom>
        </p:spPr>
      </p:pic>
      <p:pic>
        <p:nvPicPr>
          <p:cNvPr id="27" name="图片 26">
            <a:extLst>
              <a:ext uri="{FF2B5EF4-FFF2-40B4-BE49-F238E27FC236}">
                <a16:creationId xmlns:a16="http://schemas.microsoft.com/office/drawing/2014/main" id="{7193089A-B1F6-6B58-AA8A-59342EEF090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4633851"/>
            <a:ext cx="9144000" cy="509649"/>
          </a:xfrm>
          <a:prstGeom prst="rect">
            <a:avLst/>
          </a:prstGeom>
        </p:spPr>
      </p:pic>
    </p:spTree>
    <p:extLst>
      <p:ext uri="{BB962C8B-B14F-4D97-AF65-F5344CB8AC3E}">
        <p14:creationId xmlns:p14="http://schemas.microsoft.com/office/powerpoint/2010/main" val="10964924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AFFBB62-0F43-F70E-904F-34AD14D6FA3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27141"/>
          <a:stretch/>
        </p:blipFill>
        <p:spPr>
          <a:xfrm>
            <a:off x="0" y="3519076"/>
            <a:ext cx="9144000" cy="1624425"/>
          </a:xfrm>
          <a:prstGeom prst="rect">
            <a:avLst/>
          </a:prstGeom>
        </p:spPr>
      </p:pic>
      <p:pic>
        <p:nvPicPr>
          <p:cNvPr id="8" name="图片 7">
            <a:extLst>
              <a:ext uri="{FF2B5EF4-FFF2-40B4-BE49-F238E27FC236}">
                <a16:creationId xmlns:a16="http://schemas.microsoft.com/office/drawing/2014/main" id="{D3B493E7-EBAE-9AE9-CA92-BCD2650A5F3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633851"/>
            <a:ext cx="9144000" cy="509649"/>
          </a:xfrm>
          <a:prstGeom prst="rect">
            <a:avLst/>
          </a:prstGeom>
        </p:spPr>
      </p:pic>
      <p:pic>
        <p:nvPicPr>
          <p:cNvPr id="9" name="图片 8">
            <a:extLst>
              <a:ext uri="{FF2B5EF4-FFF2-40B4-BE49-F238E27FC236}">
                <a16:creationId xmlns:a16="http://schemas.microsoft.com/office/drawing/2014/main" id="{41C37AE6-512B-9DAC-8492-275C928E6F0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9144000" cy="1334118"/>
          </a:xfrm>
          <a:prstGeom prst="rect">
            <a:avLst/>
          </a:prstGeom>
        </p:spPr>
      </p:pic>
    </p:spTree>
    <p:extLst>
      <p:ext uri="{BB962C8B-B14F-4D97-AF65-F5344CB8AC3E}">
        <p14:creationId xmlns:p14="http://schemas.microsoft.com/office/powerpoint/2010/main" val="211598223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13DEE94-6761-E6CF-852E-BBA777E8F8F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1334118"/>
          </a:xfrm>
          <a:prstGeom prst="rect">
            <a:avLst/>
          </a:prstGeom>
        </p:spPr>
      </p:pic>
      <p:pic>
        <p:nvPicPr>
          <p:cNvPr id="8" name="图片 7">
            <a:extLst>
              <a:ext uri="{FF2B5EF4-FFF2-40B4-BE49-F238E27FC236}">
                <a16:creationId xmlns:a16="http://schemas.microsoft.com/office/drawing/2014/main" id="{3D6C15E3-DE8D-910A-7F2E-50FB799739F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9923"/>
          <a:stretch/>
        </p:blipFill>
        <p:spPr>
          <a:xfrm flipH="1">
            <a:off x="0" y="3135177"/>
            <a:ext cx="9144000" cy="2008324"/>
          </a:xfrm>
          <a:prstGeom prst="rect">
            <a:avLst/>
          </a:prstGeom>
        </p:spPr>
      </p:pic>
      <p:pic>
        <p:nvPicPr>
          <p:cNvPr id="9" name="图片 8">
            <a:extLst>
              <a:ext uri="{FF2B5EF4-FFF2-40B4-BE49-F238E27FC236}">
                <a16:creationId xmlns:a16="http://schemas.microsoft.com/office/drawing/2014/main" id="{C9123FFF-B6A2-9460-4E42-8CD4EEB1AD4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4633851"/>
            <a:ext cx="9144000" cy="509649"/>
          </a:xfrm>
          <a:prstGeom prst="rect">
            <a:avLst/>
          </a:prstGeom>
        </p:spPr>
      </p:pic>
    </p:spTree>
    <p:extLst>
      <p:ext uri="{BB962C8B-B14F-4D97-AF65-F5344CB8AC3E}">
        <p14:creationId xmlns:p14="http://schemas.microsoft.com/office/powerpoint/2010/main" val="39717679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8CE2C4-3261-4A45-EC78-461F6CBA11AA}"/>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7577167-8915-47B9-A578-BE90D9B77D8A}"/>
              </a:ext>
            </a:extLst>
          </p:cNvPr>
          <p:cNvSpPr>
            <a:spLocks noGrp="1"/>
          </p:cNvSpPr>
          <p:nvPr>
            <p:ph sz="half" idx="1"/>
          </p:nvPr>
        </p:nvSpPr>
        <p:spPr>
          <a:xfrm>
            <a:off x="628650" y="1369219"/>
            <a:ext cx="3886200" cy="3263504"/>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6328348-7222-835F-014C-F0D4465A0565}"/>
              </a:ext>
            </a:extLst>
          </p:cNvPr>
          <p:cNvSpPr>
            <a:spLocks noGrp="1"/>
          </p:cNvSpPr>
          <p:nvPr>
            <p:ph sz="half" idx="2"/>
          </p:nvPr>
        </p:nvSpPr>
        <p:spPr>
          <a:xfrm>
            <a:off x="4629150" y="1369219"/>
            <a:ext cx="3886200" cy="3263504"/>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DB2674A-4109-C95B-1E63-A2DADF42CD2D}"/>
              </a:ext>
            </a:extLst>
          </p:cNvPr>
          <p:cNvSpPr>
            <a:spLocks noGrp="1"/>
          </p:cNvSpPr>
          <p:nvPr>
            <p:ph type="dt" sz="half" idx="10"/>
          </p:nvPr>
        </p:nvSpPr>
        <p:spPr>
          <a:xfrm>
            <a:off x="628650" y="4767263"/>
            <a:ext cx="2057400" cy="273844"/>
          </a:xfrm>
          <a:prstGeom prst="rect">
            <a:avLst/>
          </a:prstGeom>
        </p:spPr>
        <p:txBody>
          <a:bodyPr/>
          <a:lstStyle/>
          <a:p>
            <a:fld id="{1E7C0607-3D3D-42E6-8712-B3AEDA4BB003}" type="datetimeFigureOut">
              <a:rPr lang="zh-CN" altLang="en-US" smtClean="0"/>
              <a:t>2026/2/24</a:t>
            </a:fld>
            <a:endParaRPr lang="zh-CN" altLang="en-US"/>
          </a:p>
        </p:txBody>
      </p:sp>
      <p:sp>
        <p:nvSpPr>
          <p:cNvPr id="6" name="页脚占位符 5">
            <a:extLst>
              <a:ext uri="{FF2B5EF4-FFF2-40B4-BE49-F238E27FC236}">
                <a16:creationId xmlns:a16="http://schemas.microsoft.com/office/drawing/2014/main" id="{3BE9FD31-019B-4903-02AA-63874171F122}"/>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37E4D9B-A061-94CA-E0BC-6F95339DA411}"/>
              </a:ext>
            </a:extLst>
          </p:cNvPr>
          <p:cNvSpPr>
            <a:spLocks noGrp="1"/>
          </p:cNvSpPr>
          <p:nvPr>
            <p:ph type="sldNum" sz="quarter" idx="12"/>
          </p:nvPr>
        </p:nvSpPr>
        <p:spPr>
          <a:xfrm>
            <a:off x="6457950" y="4767263"/>
            <a:ext cx="2057400" cy="273844"/>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329889525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6A853A-4041-5C6C-D9D2-64EFC4C70AF0}"/>
              </a:ext>
            </a:extLst>
          </p:cNvPr>
          <p:cNvSpPr>
            <a:spLocks noGrp="1"/>
          </p:cNvSpPr>
          <p:nvPr>
            <p:ph type="title"/>
          </p:nvPr>
        </p:nvSpPr>
        <p:spPr>
          <a:xfrm>
            <a:off x="629841" y="273844"/>
            <a:ext cx="7886700" cy="994172"/>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C909861-6F72-BDBA-2D8A-D0C02B39BBEE}"/>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ACDC03F-8062-DF9D-BBDE-714780FBBB5B}"/>
              </a:ext>
            </a:extLst>
          </p:cNvPr>
          <p:cNvSpPr>
            <a:spLocks noGrp="1"/>
          </p:cNvSpPr>
          <p:nvPr>
            <p:ph sz="half" idx="2"/>
          </p:nvPr>
        </p:nvSpPr>
        <p:spPr>
          <a:xfrm>
            <a:off x="629842" y="1878806"/>
            <a:ext cx="3868340" cy="2763441"/>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FB0BEF4-ED43-69C5-C47F-59E5C2D773A4}"/>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5EAB666-6056-6E54-D724-4385F1AE524D}"/>
              </a:ext>
            </a:extLst>
          </p:cNvPr>
          <p:cNvSpPr>
            <a:spLocks noGrp="1"/>
          </p:cNvSpPr>
          <p:nvPr>
            <p:ph sz="quarter" idx="4"/>
          </p:nvPr>
        </p:nvSpPr>
        <p:spPr>
          <a:xfrm>
            <a:off x="4629150" y="1878806"/>
            <a:ext cx="3887391" cy="2763441"/>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B26B8A9-158B-56AC-76FB-E71401B42D50}"/>
              </a:ext>
            </a:extLst>
          </p:cNvPr>
          <p:cNvSpPr>
            <a:spLocks noGrp="1"/>
          </p:cNvSpPr>
          <p:nvPr>
            <p:ph type="dt" sz="half" idx="10"/>
          </p:nvPr>
        </p:nvSpPr>
        <p:spPr>
          <a:xfrm>
            <a:off x="628650" y="4767263"/>
            <a:ext cx="2057400" cy="273844"/>
          </a:xfrm>
          <a:prstGeom prst="rect">
            <a:avLst/>
          </a:prstGeom>
        </p:spPr>
        <p:txBody>
          <a:bodyPr/>
          <a:lstStyle/>
          <a:p>
            <a:fld id="{1E7C0607-3D3D-42E6-8712-B3AEDA4BB003}" type="datetimeFigureOut">
              <a:rPr lang="zh-CN" altLang="en-US" smtClean="0"/>
              <a:t>2026/2/24</a:t>
            </a:fld>
            <a:endParaRPr lang="zh-CN" altLang="en-US"/>
          </a:p>
        </p:txBody>
      </p:sp>
      <p:sp>
        <p:nvSpPr>
          <p:cNvPr id="8" name="页脚占位符 7">
            <a:extLst>
              <a:ext uri="{FF2B5EF4-FFF2-40B4-BE49-F238E27FC236}">
                <a16:creationId xmlns:a16="http://schemas.microsoft.com/office/drawing/2014/main" id="{1D64CB94-8E4D-0953-0789-1EE0C8269B0B}"/>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1CE2F0FB-2DBA-A947-01B4-5A26F6BDABA4}"/>
              </a:ext>
            </a:extLst>
          </p:cNvPr>
          <p:cNvSpPr>
            <a:spLocks noGrp="1"/>
          </p:cNvSpPr>
          <p:nvPr>
            <p:ph type="sldNum" sz="quarter" idx="12"/>
          </p:nvPr>
        </p:nvSpPr>
        <p:spPr>
          <a:xfrm>
            <a:off x="6457950" y="4767263"/>
            <a:ext cx="2057400" cy="273844"/>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23848164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3A20A8-AC50-E962-8FEB-B6A2AA4E3084}"/>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C269F26-4536-F430-1408-14438FE8C1C7}"/>
              </a:ext>
            </a:extLst>
          </p:cNvPr>
          <p:cNvSpPr>
            <a:spLocks noGrp="1"/>
          </p:cNvSpPr>
          <p:nvPr>
            <p:ph type="dt" sz="half" idx="10"/>
          </p:nvPr>
        </p:nvSpPr>
        <p:spPr>
          <a:xfrm>
            <a:off x="628650" y="4767263"/>
            <a:ext cx="2057400" cy="273844"/>
          </a:xfrm>
          <a:prstGeom prst="rect">
            <a:avLst/>
          </a:prstGeom>
        </p:spPr>
        <p:txBody>
          <a:bodyPr/>
          <a:lstStyle/>
          <a:p>
            <a:fld id="{1E7C0607-3D3D-42E6-8712-B3AEDA4BB003}" type="datetimeFigureOut">
              <a:rPr lang="zh-CN" altLang="en-US" smtClean="0"/>
              <a:t>2026/2/24</a:t>
            </a:fld>
            <a:endParaRPr lang="zh-CN" altLang="en-US"/>
          </a:p>
        </p:txBody>
      </p:sp>
      <p:sp>
        <p:nvSpPr>
          <p:cNvPr id="4" name="页脚占位符 3">
            <a:extLst>
              <a:ext uri="{FF2B5EF4-FFF2-40B4-BE49-F238E27FC236}">
                <a16:creationId xmlns:a16="http://schemas.microsoft.com/office/drawing/2014/main" id="{2347E5B1-5E48-87E5-7062-F91BFB07CD45}"/>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0307414-3EC0-30E2-2CF7-9540C1DBFD03}"/>
              </a:ext>
            </a:extLst>
          </p:cNvPr>
          <p:cNvSpPr>
            <a:spLocks noGrp="1"/>
          </p:cNvSpPr>
          <p:nvPr>
            <p:ph type="sldNum" sz="quarter" idx="12"/>
          </p:nvPr>
        </p:nvSpPr>
        <p:spPr>
          <a:xfrm>
            <a:off x="6457950" y="4767263"/>
            <a:ext cx="2057400" cy="273844"/>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33563014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9D3757E-641D-C820-2019-C708E2F8A3DF}"/>
              </a:ext>
            </a:extLst>
          </p:cNvPr>
          <p:cNvSpPr>
            <a:spLocks noGrp="1"/>
          </p:cNvSpPr>
          <p:nvPr>
            <p:ph type="dt" sz="half" idx="10"/>
          </p:nvPr>
        </p:nvSpPr>
        <p:spPr>
          <a:xfrm>
            <a:off x="628650" y="4767263"/>
            <a:ext cx="2057400" cy="273844"/>
          </a:xfrm>
          <a:prstGeom prst="rect">
            <a:avLst/>
          </a:prstGeom>
        </p:spPr>
        <p:txBody>
          <a:bodyPr/>
          <a:lstStyle/>
          <a:p>
            <a:fld id="{1E7C0607-3D3D-42E6-8712-B3AEDA4BB003}" type="datetimeFigureOut">
              <a:rPr lang="zh-CN" altLang="en-US" smtClean="0"/>
              <a:t>2026/2/24</a:t>
            </a:fld>
            <a:endParaRPr lang="zh-CN" altLang="en-US"/>
          </a:p>
        </p:txBody>
      </p:sp>
      <p:sp>
        <p:nvSpPr>
          <p:cNvPr id="3" name="页脚占位符 2">
            <a:extLst>
              <a:ext uri="{FF2B5EF4-FFF2-40B4-BE49-F238E27FC236}">
                <a16:creationId xmlns:a16="http://schemas.microsoft.com/office/drawing/2014/main" id="{18255B00-8EB5-95AD-9A88-48E04B6FBA25}"/>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B8C2A4C-9761-6F7C-9F57-CB03B3F80082}"/>
              </a:ext>
            </a:extLst>
          </p:cNvPr>
          <p:cNvSpPr>
            <a:spLocks noGrp="1"/>
          </p:cNvSpPr>
          <p:nvPr>
            <p:ph type="sldNum" sz="quarter" idx="12"/>
          </p:nvPr>
        </p:nvSpPr>
        <p:spPr>
          <a:xfrm>
            <a:off x="6457950" y="4767263"/>
            <a:ext cx="2057400" cy="273844"/>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42101899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311B637-F5FF-64A6-DDF4-B306D549F5ED}"/>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19802F11-3317-245A-A3CC-E78150FB73E4}"/>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77A750E-D012-2E87-16B5-AD7950DA50B9}"/>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13864D2-60F9-71AA-CFC6-B477C5F6D7B1}"/>
              </a:ext>
            </a:extLst>
          </p:cNvPr>
          <p:cNvSpPr>
            <a:spLocks noGrp="1"/>
          </p:cNvSpPr>
          <p:nvPr>
            <p:ph type="dt" sz="half" idx="10"/>
          </p:nvPr>
        </p:nvSpPr>
        <p:spPr>
          <a:xfrm>
            <a:off x="628650" y="4767263"/>
            <a:ext cx="2057400" cy="273844"/>
          </a:xfrm>
          <a:prstGeom prst="rect">
            <a:avLst/>
          </a:prstGeom>
        </p:spPr>
        <p:txBody>
          <a:bodyPr/>
          <a:lstStyle/>
          <a:p>
            <a:fld id="{1E7C0607-3D3D-42E6-8712-B3AEDA4BB003}" type="datetimeFigureOut">
              <a:rPr lang="zh-CN" altLang="en-US" smtClean="0"/>
              <a:t>2026/2/24</a:t>
            </a:fld>
            <a:endParaRPr lang="zh-CN" altLang="en-US"/>
          </a:p>
        </p:txBody>
      </p:sp>
      <p:sp>
        <p:nvSpPr>
          <p:cNvPr id="6" name="页脚占位符 5">
            <a:extLst>
              <a:ext uri="{FF2B5EF4-FFF2-40B4-BE49-F238E27FC236}">
                <a16:creationId xmlns:a16="http://schemas.microsoft.com/office/drawing/2014/main" id="{6376C3C9-0FDC-CFA2-494C-95C2921E0A53}"/>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F5F309A-1AC7-3146-208B-FBE90CE6538B}"/>
              </a:ext>
            </a:extLst>
          </p:cNvPr>
          <p:cNvSpPr>
            <a:spLocks noGrp="1"/>
          </p:cNvSpPr>
          <p:nvPr>
            <p:ph type="sldNum" sz="quarter" idx="12"/>
          </p:nvPr>
        </p:nvSpPr>
        <p:spPr>
          <a:xfrm>
            <a:off x="6457950" y="4767263"/>
            <a:ext cx="2057400" cy="273844"/>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38007034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70630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DD6C3D-40D9-F3E7-DCF1-A28AD3AA3CBC}"/>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3CAA24BC-70DA-4A9C-7B21-78084DAD68D3}"/>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5515818E-A5FC-7F55-169C-53537078C109}"/>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6FEF8D4-B406-02A8-50EB-CD956C30948B}"/>
              </a:ext>
            </a:extLst>
          </p:cNvPr>
          <p:cNvSpPr>
            <a:spLocks noGrp="1"/>
          </p:cNvSpPr>
          <p:nvPr>
            <p:ph type="dt" sz="half" idx="10"/>
          </p:nvPr>
        </p:nvSpPr>
        <p:spPr>
          <a:xfrm>
            <a:off x="628650" y="4767263"/>
            <a:ext cx="2057400" cy="273844"/>
          </a:xfrm>
          <a:prstGeom prst="rect">
            <a:avLst/>
          </a:prstGeom>
        </p:spPr>
        <p:txBody>
          <a:bodyPr/>
          <a:lstStyle/>
          <a:p>
            <a:fld id="{1E7C0607-3D3D-42E6-8712-B3AEDA4BB003}" type="datetimeFigureOut">
              <a:rPr lang="zh-CN" altLang="en-US" smtClean="0"/>
              <a:t>2026/2/24</a:t>
            </a:fld>
            <a:endParaRPr lang="zh-CN" altLang="en-US"/>
          </a:p>
        </p:txBody>
      </p:sp>
      <p:sp>
        <p:nvSpPr>
          <p:cNvPr id="6" name="页脚占位符 5">
            <a:extLst>
              <a:ext uri="{FF2B5EF4-FFF2-40B4-BE49-F238E27FC236}">
                <a16:creationId xmlns:a16="http://schemas.microsoft.com/office/drawing/2014/main" id="{3A5A9A1E-8E1F-4DC6-C8E9-5230F77D83C4}"/>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2446253-1840-B67D-4BD8-B8827A0B2288}"/>
              </a:ext>
            </a:extLst>
          </p:cNvPr>
          <p:cNvSpPr>
            <a:spLocks noGrp="1"/>
          </p:cNvSpPr>
          <p:nvPr>
            <p:ph type="sldNum" sz="quarter" idx="12"/>
          </p:nvPr>
        </p:nvSpPr>
        <p:spPr>
          <a:xfrm>
            <a:off x="6457950" y="4767263"/>
            <a:ext cx="2057400" cy="273844"/>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1443392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58807AD-F437-6F01-F040-001E9F77001C}"/>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734C3DF-9C7F-D117-639F-9F2756F2CDE9}"/>
              </a:ext>
            </a:extLst>
          </p:cNvPr>
          <p:cNvSpPr>
            <a:spLocks noGrp="1"/>
          </p:cNvSpPr>
          <p:nvPr>
            <p:ph type="body" orient="vert" idx="1"/>
          </p:nvPr>
        </p:nvSpPr>
        <p:spPr>
          <a:xfrm>
            <a:off x="628650" y="1369219"/>
            <a:ext cx="7886700" cy="3263504"/>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4BA13D7-FA50-D60F-48C5-C9BC2231CD2D}"/>
              </a:ext>
            </a:extLst>
          </p:cNvPr>
          <p:cNvSpPr>
            <a:spLocks noGrp="1"/>
          </p:cNvSpPr>
          <p:nvPr>
            <p:ph type="dt" sz="half" idx="10"/>
          </p:nvPr>
        </p:nvSpPr>
        <p:spPr>
          <a:xfrm>
            <a:off x="628650" y="4767263"/>
            <a:ext cx="2057400" cy="273844"/>
          </a:xfrm>
          <a:prstGeom prst="rect">
            <a:avLst/>
          </a:prstGeom>
        </p:spPr>
        <p:txBody>
          <a:bodyPr/>
          <a:lstStyle/>
          <a:p>
            <a:fld id="{1E7C0607-3D3D-42E6-8712-B3AEDA4BB003}" type="datetimeFigureOut">
              <a:rPr lang="zh-CN" altLang="en-US" smtClean="0"/>
              <a:t>2026/2/24</a:t>
            </a:fld>
            <a:endParaRPr lang="zh-CN" altLang="en-US"/>
          </a:p>
        </p:txBody>
      </p:sp>
      <p:sp>
        <p:nvSpPr>
          <p:cNvPr id="5" name="页脚占位符 4">
            <a:extLst>
              <a:ext uri="{FF2B5EF4-FFF2-40B4-BE49-F238E27FC236}">
                <a16:creationId xmlns:a16="http://schemas.microsoft.com/office/drawing/2014/main" id="{3F7E6D67-8D9F-80F3-48A3-81CB11F90181}"/>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EF5AD7E-EB94-E5CD-942A-CFC8391A0ABA}"/>
              </a:ext>
            </a:extLst>
          </p:cNvPr>
          <p:cNvSpPr>
            <a:spLocks noGrp="1"/>
          </p:cNvSpPr>
          <p:nvPr>
            <p:ph type="sldNum" sz="quarter" idx="12"/>
          </p:nvPr>
        </p:nvSpPr>
        <p:spPr>
          <a:xfrm>
            <a:off x="6457950" y="4767263"/>
            <a:ext cx="2057400" cy="273844"/>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173152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348F6D9-50FA-6941-4D11-4E4634818DDD}"/>
              </a:ext>
            </a:extLst>
          </p:cNvPr>
          <p:cNvSpPr>
            <a:spLocks noGrp="1"/>
          </p:cNvSpPr>
          <p:nvPr>
            <p:ph type="title" orient="vert"/>
          </p:nvPr>
        </p:nvSpPr>
        <p:spPr>
          <a:xfrm>
            <a:off x="6543675" y="273844"/>
            <a:ext cx="1971675" cy="4358879"/>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8615433-4A46-4FAE-00CC-55CF29BD2139}"/>
              </a:ext>
            </a:extLst>
          </p:cNvPr>
          <p:cNvSpPr>
            <a:spLocks noGrp="1"/>
          </p:cNvSpPr>
          <p:nvPr>
            <p:ph type="body" orient="vert" idx="1"/>
          </p:nvPr>
        </p:nvSpPr>
        <p:spPr>
          <a:xfrm>
            <a:off x="628650" y="273844"/>
            <a:ext cx="5800725" cy="435887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60ED04E-E2C8-2276-82BB-6BFF9B6196C6}"/>
              </a:ext>
            </a:extLst>
          </p:cNvPr>
          <p:cNvSpPr>
            <a:spLocks noGrp="1"/>
          </p:cNvSpPr>
          <p:nvPr>
            <p:ph type="dt" sz="half" idx="10"/>
          </p:nvPr>
        </p:nvSpPr>
        <p:spPr>
          <a:xfrm>
            <a:off x="628650" y="4767263"/>
            <a:ext cx="2057400" cy="273844"/>
          </a:xfrm>
          <a:prstGeom prst="rect">
            <a:avLst/>
          </a:prstGeom>
        </p:spPr>
        <p:txBody>
          <a:bodyPr/>
          <a:lstStyle/>
          <a:p>
            <a:fld id="{1E7C0607-3D3D-42E6-8712-B3AEDA4BB003}" type="datetimeFigureOut">
              <a:rPr lang="zh-CN" altLang="en-US" smtClean="0"/>
              <a:t>2026/2/24</a:t>
            </a:fld>
            <a:endParaRPr lang="zh-CN" altLang="en-US"/>
          </a:p>
        </p:txBody>
      </p:sp>
      <p:sp>
        <p:nvSpPr>
          <p:cNvPr id="5" name="页脚占位符 4">
            <a:extLst>
              <a:ext uri="{FF2B5EF4-FFF2-40B4-BE49-F238E27FC236}">
                <a16:creationId xmlns:a16="http://schemas.microsoft.com/office/drawing/2014/main" id="{013E3D24-DC3C-45F9-B5B8-86CF8862EBA2}"/>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14CEBB4-A1BB-116A-B238-3BDEB49A4083}"/>
              </a:ext>
            </a:extLst>
          </p:cNvPr>
          <p:cNvSpPr>
            <a:spLocks noGrp="1"/>
          </p:cNvSpPr>
          <p:nvPr>
            <p:ph type="sldNum" sz="quarter" idx="12"/>
          </p:nvPr>
        </p:nvSpPr>
        <p:spPr>
          <a:xfrm>
            <a:off x="6457950" y="4767263"/>
            <a:ext cx="2057400" cy="273844"/>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35850265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77164162"/>
      </p:ext>
    </p:extLst>
  </p:cSld>
  <p:clrMapOvr>
    <a:masterClrMapping/>
  </p:clrMapOvr>
  <mc:AlternateContent xmlns:mc="http://schemas.openxmlformats.org/markup-compatibility/2006" xmlns:p14="http://schemas.microsoft.com/office/powerpoint/2010/main">
    <mc:Choice Requires="p14">
      <p:transition spd="slow" p14:dur="3400" advTm="0">
        <p14:reveal/>
      </p:transition>
    </mc:Choice>
    <mc:Fallback xmlns="">
      <p:transition spd="slow"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hủ đề chín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4" name="Quyển sách">
            <a:extLst>
              <a:ext uri="{FF2B5EF4-FFF2-40B4-BE49-F238E27FC236}">
                <a16:creationId xmlns:a16="http://schemas.microsoft.com/office/drawing/2014/main" id="{FC75705A-7D30-440F-AE08-11B1D14ACF89}"/>
              </a:ext>
            </a:extLst>
          </p:cNvPr>
          <p:cNvSpPr>
            <a:spLocks noGrp="1"/>
          </p:cNvSpPr>
          <p:nvPr>
            <p:ph type="pic" sz="quarter" idx="14" hasCustomPrompt="1"/>
          </p:nvPr>
        </p:nvSpPr>
        <p:spPr>
          <a:xfrm>
            <a:off x="6595063" y="551730"/>
            <a:ext cx="1674884" cy="987965"/>
          </a:xfrm>
          <a:prstGeom prst="rect">
            <a:avLst/>
          </a:prstGeom>
        </p:spPr>
        <p:txBody>
          <a:bodyPr/>
          <a:lstStyle>
            <a:lvl1pPr marL="0" indent="0">
              <a:buNone/>
              <a:defRPr/>
            </a:lvl1pPr>
          </a:lstStyle>
          <a:p>
            <a:r>
              <a:rPr lang="en-US"/>
              <a:t>4</a:t>
            </a:r>
          </a:p>
        </p:txBody>
      </p:sp>
      <p:sp>
        <p:nvSpPr>
          <p:cNvPr id="41" name="Số tuần">
            <a:extLst>
              <a:ext uri="{FF2B5EF4-FFF2-40B4-BE49-F238E27FC236}">
                <a16:creationId xmlns:a16="http://schemas.microsoft.com/office/drawing/2014/main" id="{3349E88C-E7D3-49A6-9E27-CF84C6AB59A4}"/>
              </a:ext>
            </a:extLst>
          </p:cNvPr>
          <p:cNvSpPr>
            <a:spLocks noGrp="1"/>
          </p:cNvSpPr>
          <p:nvPr>
            <p:ph type="body" sz="quarter" idx="16" hasCustomPrompt="1"/>
          </p:nvPr>
        </p:nvSpPr>
        <p:spPr>
          <a:xfrm>
            <a:off x="7451455" y="659914"/>
            <a:ext cx="466794" cy="604781"/>
          </a:xfrm>
          <a:prstGeom prst="rect">
            <a:avLst/>
          </a:prstGeom>
          <a:noFill/>
        </p:spPr>
        <p:txBody>
          <a:bodyPr wrap="none" rtlCol="0">
            <a:spAutoFit/>
          </a:bodyPr>
          <a:lstStyle>
            <a:lvl1pPr marL="0" indent="0">
              <a:buNone/>
              <a:defRPr lang="en-US" sz="3700" b="1" baseline="0" smtClean="0">
                <a:solidFill>
                  <a:srgbClr val="D22229"/>
                </a:solidFill>
                <a:latin typeface="Arial Rounded MT Bold" panose="020F0704030504030204" pitchFamily="34" charset="0"/>
              </a:defRPr>
            </a:lvl1pPr>
          </a:lstStyle>
          <a:p>
            <a:pPr marL="0" lvl="0"/>
            <a:r>
              <a:rPr lang="en-US"/>
              <a:t>1</a:t>
            </a:r>
          </a:p>
        </p:txBody>
      </p:sp>
      <p:sp>
        <p:nvSpPr>
          <p:cNvPr id="39" name="Tuần">
            <a:extLst>
              <a:ext uri="{FF2B5EF4-FFF2-40B4-BE49-F238E27FC236}">
                <a16:creationId xmlns:a16="http://schemas.microsoft.com/office/drawing/2014/main" id="{60D95361-9295-43D0-8789-370BE5BEF47A}"/>
              </a:ext>
            </a:extLst>
          </p:cNvPr>
          <p:cNvSpPr>
            <a:spLocks noGrp="1"/>
          </p:cNvSpPr>
          <p:nvPr>
            <p:ph type="body" sz="quarter" idx="15" hasCustomPrompt="1"/>
          </p:nvPr>
        </p:nvSpPr>
        <p:spPr>
          <a:xfrm>
            <a:off x="6841857" y="640150"/>
            <a:ext cx="665567" cy="313932"/>
          </a:xfrm>
          <a:prstGeom prst="rect">
            <a:avLst/>
          </a:prstGeom>
          <a:noFill/>
        </p:spPr>
        <p:txBody>
          <a:bodyPr wrap="none" rtlCol="0">
            <a:spAutoFit/>
          </a:bodyPr>
          <a:lstStyle>
            <a:lvl1pPr marL="0" indent="0">
              <a:buNone/>
              <a:defRPr lang="en-US" sz="1600" b="1" baseline="0" smtClean="0">
                <a:solidFill>
                  <a:srgbClr val="0F943E"/>
                </a:solidFill>
                <a:latin typeface="VNI-Avo" pitchFamily="2" charset="0"/>
              </a:defRPr>
            </a:lvl1pPr>
            <a:lvl2pPr>
              <a:defRPr lang="en-US" sz="1350" smtClean="0"/>
            </a:lvl2pPr>
            <a:lvl3pPr>
              <a:defRPr lang="en-US" sz="1350" smtClean="0"/>
            </a:lvl3pPr>
            <a:lvl4pPr>
              <a:defRPr lang="en-US" smtClean="0"/>
            </a:lvl4pPr>
            <a:lvl5pPr>
              <a:defRPr lang="en-US"/>
            </a:lvl5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600" b="1">
                <a:solidFill>
                  <a:srgbClr val="0F943E"/>
                </a:solidFill>
                <a:latin typeface="VNI-Avo" pitchFamily="2" charset="0"/>
              </a:rPr>
              <a:t>Tuaàn</a:t>
            </a:r>
          </a:p>
        </p:txBody>
      </p:sp>
      <p:sp>
        <p:nvSpPr>
          <p:cNvPr id="28" name="Chủ đề">
            <a:extLst>
              <a:ext uri="{FF2B5EF4-FFF2-40B4-BE49-F238E27FC236}">
                <a16:creationId xmlns:a16="http://schemas.microsoft.com/office/drawing/2014/main" id="{64CA5B65-6CF3-40FC-A1A0-8F2FCF19B3ED}"/>
              </a:ext>
            </a:extLst>
          </p:cNvPr>
          <p:cNvSpPr>
            <a:spLocks noGrp="1"/>
          </p:cNvSpPr>
          <p:nvPr>
            <p:ph type="body" sz="quarter" idx="11"/>
          </p:nvPr>
        </p:nvSpPr>
        <p:spPr>
          <a:xfrm>
            <a:off x="1017325" y="172008"/>
            <a:ext cx="184731" cy="521681"/>
          </a:xfrm>
          <a:prstGeom prst="rect">
            <a:avLst/>
          </a:prstGeom>
          <a:noFill/>
        </p:spPr>
        <p:txBody>
          <a:bodyPr wrap="none" rtlCol="0">
            <a:spAutoFit/>
          </a:bodyPr>
          <a:lstStyle>
            <a:lvl1pPr marL="0" indent="0">
              <a:buNone/>
              <a:defRPr lang="en-US" sz="3100" baseline="0">
                <a:solidFill>
                  <a:schemeClr val="bg1"/>
                </a:solidFill>
                <a:latin typeface="Averta Std CY Bold" panose="00000800000000000000" pitchFamily="50" charset="0"/>
              </a:defRPr>
            </a:lvl1pPr>
          </a:lstStyle>
          <a:p>
            <a:pPr marL="0" lvl="0"/>
            <a:endParaRPr lang="en-US"/>
          </a:p>
        </p:txBody>
      </p:sp>
      <p:sp>
        <p:nvSpPr>
          <p:cNvPr id="19" name="Hình nền">
            <a:extLst>
              <a:ext uri="{FF2B5EF4-FFF2-40B4-BE49-F238E27FC236}">
                <a16:creationId xmlns:a16="http://schemas.microsoft.com/office/drawing/2014/main" id="{85745E1D-520A-43DF-8891-F77398A04300}"/>
              </a:ext>
            </a:extLst>
          </p:cNvPr>
          <p:cNvSpPr>
            <a:spLocks noGrp="1"/>
          </p:cNvSpPr>
          <p:nvPr>
            <p:ph type="pic" sz="quarter" idx="10" hasCustomPrompt="1"/>
          </p:nvPr>
        </p:nvSpPr>
        <p:spPr>
          <a:xfrm>
            <a:off x="0" y="-724240"/>
            <a:ext cx="9144000" cy="2083485"/>
          </a:xfrm>
          <a:prstGeom prst="rect">
            <a:avLst/>
          </a:prstGeom>
        </p:spPr>
        <p:txBody>
          <a:bodyPr/>
          <a:lstStyle>
            <a:lvl1pPr marL="0" indent="0">
              <a:buNone/>
              <a:defRPr/>
            </a:lvl1pPr>
          </a:lstStyle>
          <a:p>
            <a:r>
              <a:rPr lang="en-US" dirty="0"/>
              <a:t>3</a:t>
            </a:r>
          </a:p>
        </p:txBody>
      </p:sp>
      <p:sp>
        <p:nvSpPr>
          <p:cNvPr id="32" name="Banner">
            <a:extLst>
              <a:ext uri="{FF2B5EF4-FFF2-40B4-BE49-F238E27FC236}">
                <a16:creationId xmlns:a16="http://schemas.microsoft.com/office/drawing/2014/main" id="{1D2DD091-0009-4754-A47C-09294348D6A6}"/>
              </a:ext>
            </a:extLst>
          </p:cNvPr>
          <p:cNvSpPr>
            <a:spLocks noGrp="1"/>
          </p:cNvSpPr>
          <p:nvPr>
            <p:ph type="pic" sz="quarter" idx="13" hasCustomPrompt="1"/>
          </p:nvPr>
        </p:nvSpPr>
        <p:spPr>
          <a:xfrm>
            <a:off x="2030236" y="817441"/>
            <a:ext cx="4078224" cy="1078992"/>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id="{5E45767F-472D-4FA5-98C3-D8AE85BE8FB6}"/>
              </a:ext>
            </a:extLst>
          </p:cNvPr>
          <p:cNvSpPr>
            <a:spLocks noGrp="1"/>
          </p:cNvSpPr>
          <p:nvPr>
            <p:ph type="pic" sz="quarter" idx="12" hasCustomPrompt="1"/>
          </p:nvPr>
        </p:nvSpPr>
        <p:spPr>
          <a:xfrm>
            <a:off x="1654153" y="693686"/>
            <a:ext cx="1581912" cy="1316736"/>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id="{0112B2DB-96EF-4682-9D22-3E9B97806C1F}"/>
              </a:ext>
            </a:extLst>
          </p:cNvPr>
          <p:cNvSpPr>
            <a:spLocks noGrp="1"/>
          </p:cNvSpPr>
          <p:nvPr>
            <p:ph type="body" sz="quarter" idx="18" hasCustomPrompt="1"/>
          </p:nvPr>
        </p:nvSpPr>
        <p:spPr>
          <a:xfrm>
            <a:off x="3398573" y="1244559"/>
            <a:ext cx="710451" cy="466281"/>
          </a:xfrm>
          <a:prstGeom prst="rect">
            <a:avLst/>
          </a:prstGeom>
          <a:noFill/>
        </p:spPr>
        <p:txBody>
          <a:bodyPr wrap="none" rtlCol="0">
            <a:spAutoFit/>
          </a:bodyPr>
          <a:lstStyle>
            <a:lvl1pPr marL="0" indent="0">
              <a:buNone/>
              <a:defRPr lang="en-US" sz="2700" b="1" baseline="0">
                <a:solidFill>
                  <a:srgbClr val="732913"/>
                </a:solidFill>
                <a:latin typeface="Averta Std CY Bold" panose="00000800000000000000" pitchFamily="50" charset="0"/>
              </a:defRPr>
            </a:lvl1pPr>
          </a:lstStyle>
          <a:p>
            <a:pPr marL="0" lvl="0"/>
            <a:r>
              <a:rPr lang="en-US" dirty="0" err="1"/>
              <a:t>Bài</a:t>
            </a:r>
            <a:endParaRPr lang="en-US" dirty="0"/>
          </a:p>
        </p:txBody>
      </p:sp>
      <p:sp>
        <p:nvSpPr>
          <p:cNvPr id="18" name="Bài số">
            <a:extLst>
              <a:ext uri="{FF2B5EF4-FFF2-40B4-BE49-F238E27FC236}">
                <a16:creationId xmlns:a16="http://schemas.microsoft.com/office/drawing/2014/main" id="{53DC161D-CD58-423D-A42D-94AE01F60768}"/>
              </a:ext>
            </a:extLst>
          </p:cNvPr>
          <p:cNvSpPr>
            <a:spLocks noGrp="1"/>
          </p:cNvSpPr>
          <p:nvPr>
            <p:ph type="body" sz="quarter" idx="21" hasCustomPrompt="1"/>
          </p:nvPr>
        </p:nvSpPr>
        <p:spPr>
          <a:xfrm>
            <a:off x="2148396" y="1045706"/>
            <a:ext cx="593431" cy="661078"/>
          </a:xfrm>
          <a:prstGeom prst="rect">
            <a:avLst/>
          </a:prstGeom>
          <a:noFill/>
        </p:spPr>
        <p:txBody>
          <a:bodyPr wrap="none" rtlCol="0">
            <a:spAutoFit/>
          </a:bodyPr>
          <a:lstStyle>
            <a:lvl1pPr marL="0" indent="0" algn="ctr">
              <a:spcBef>
                <a:spcPts val="0"/>
              </a:spcBef>
              <a:buNone/>
              <a:defRPr lang="en-US" sz="21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id="{069A2C54-215F-4415-A7E6-12B1B2087332}"/>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56" name="Nội dung">
            <a:extLst>
              <a:ext uri="{FF2B5EF4-FFF2-40B4-BE49-F238E27FC236}">
                <a16:creationId xmlns:a16="http://schemas.microsoft.com/office/drawing/2014/main" id="{2C48D4CF-C0AF-4152-A84A-005807EFE7F3}"/>
              </a:ext>
            </a:extLst>
          </p:cNvPr>
          <p:cNvSpPr>
            <a:spLocks noGrp="1"/>
          </p:cNvSpPr>
          <p:nvPr>
            <p:ph type="body" sz="quarter" idx="19" hasCustomPrompt="1"/>
          </p:nvPr>
        </p:nvSpPr>
        <p:spPr>
          <a:xfrm>
            <a:off x="1216748" y="2413886"/>
            <a:ext cx="7053197" cy="438582"/>
          </a:xfrm>
          <a:prstGeom prst="rect">
            <a:avLst/>
          </a:prstGeom>
          <a:noFill/>
        </p:spPr>
        <p:txBody>
          <a:bodyPr wrap="square" rtlCol="0">
            <a:spAutoFit/>
          </a:bodyPr>
          <a:lstStyle>
            <a:lvl1pPr marL="0" indent="0">
              <a:buNone/>
              <a:defRPr lang="en-US" sz="2500" b="1">
                <a:latin typeface="Averta Std CY Bold" panose="00000800000000000000" pitchFamily="50" charset="0"/>
              </a:defRPr>
            </a:lvl1pPr>
          </a:lstStyle>
          <a:p>
            <a:pPr marL="0" lvl="0"/>
            <a:r>
              <a:rPr lang="en-US"/>
              <a:t>Nội dung</a:t>
            </a:r>
          </a:p>
        </p:txBody>
      </p:sp>
      <p:sp>
        <p:nvSpPr>
          <p:cNvPr id="6" name="hình 1">
            <a:extLst>
              <a:ext uri="{FF2B5EF4-FFF2-40B4-BE49-F238E27FC236}">
                <a16:creationId xmlns:a16="http://schemas.microsoft.com/office/drawing/2014/main" id="{A9CC05EE-F95E-44E9-9AF3-7529B94946B8}"/>
              </a:ext>
            </a:extLst>
          </p:cNvPr>
          <p:cNvSpPr>
            <a:spLocks noGrp="1"/>
          </p:cNvSpPr>
          <p:nvPr>
            <p:ph type="pic" sz="quarter" idx="22" hasCustomPrompt="1"/>
          </p:nvPr>
        </p:nvSpPr>
        <p:spPr>
          <a:xfrm>
            <a:off x="108709" y="1896433"/>
            <a:ext cx="4323553" cy="3017520"/>
          </a:xfrm>
          <a:prstGeom prst="rect">
            <a:avLst/>
          </a:prstGeom>
        </p:spPr>
        <p:txBody>
          <a:bodyPr/>
          <a:lstStyle>
            <a:lvl1pPr marL="0" indent="0">
              <a:buNone/>
              <a:defRPr/>
            </a:lvl1pPr>
          </a:lstStyle>
          <a:p>
            <a:r>
              <a:rPr lang="en-US"/>
              <a:t>img</a:t>
            </a:r>
          </a:p>
        </p:txBody>
      </p:sp>
      <p:sp>
        <p:nvSpPr>
          <p:cNvPr id="20" name="hình 2">
            <a:extLst>
              <a:ext uri="{FF2B5EF4-FFF2-40B4-BE49-F238E27FC236}">
                <a16:creationId xmlns:a16="http://schemas.microsoft.com/office/drawing/2014/main" id="{9DABCE60-3075-42B3-A363-84E7D3600C4A}"/>
              </a:ext>
            </a:extLst>
          </p:cNvPr>
          <p:cNvSpPr>
            <a:spLocks noGrp="1" noChangeAspect="1"/>
          </p:cNvSpPr>
          <p:nvPr>
            <p:ph type="pic" sz="quarter" idx="23" hasCustomPrompt="1"/>
          </p:nvPr>
        </p:nvSpPr>
        <p:spPr>
          <a:xfrm>
            <a:off x="4572005" y="1896433"/>
            <a:ext cx="4463295" cy="3017520"/>
          </a:xfrm>
          <a:prstGeom prst="rect">
            <a:avLst/>
          </a:prstGeom>
        </p:spPr>
        <p:txBody>
          <a:bodyPr/>
          <a:lstStyle>
            <a:lvl1pPr marL="0" indent="0">
              <a:buNone/>
              <a:defRPr/>
            </a:lvl1pPr>
          </a:lstStyle>
          <a:p>
            <a:r>
              <a:rPr lang="en-US" dirty="0" err="1"/>
              <a:t>img</a:t>
            </a:r>
            <a:endParaRPr lang="en-US" dirty="0"/>
          </a:p>
        </p:txBody>
      </p:sp>
    </p:spTree>
    <p:extLst>
      <p:ext uri="{BB962C8B-B14F-4D97-AF65-F5344CB8AC3E}">
        <p14:creationId xmlns:p14="http://schemas.microsoft.com/office/powerpoint/2010/main" val="34799217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39">
                                            <p:txEl>
                                              <p:pRg st="0" end="0"/>
                                            </p:txEl>
                                          </p:spTgt>
                                        </p:tgtEl>
                                        <p:attrNameLst>
                                          <p:attrName>style.visibility</p:attrName>
                                        </p:attrNameLst>
                                      </p:cBhvr>
                                      <p:to>
                                        <p:strVal val="visible"/>
                                      </p:to>
                                    </p:set>
                                    <p:animEffect transition="in" filter="fade">
                                      <p:cBhvr>
                                        <p:cTn id="17" dur="500"/>
                                        <p:tgtEl>
                                          <p:spTgt spid="39">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1">
                                            <p:txEl>
                                              <p:pRg st="0" end="0"/>
                                            </p:txEl>
                                          </p:spTgt>
                                        </p:tgtEl>
                                        <p:attrNameLst>
                                          <p:attrName>style.visibility</p:attrName>
                                        </p:attrNameLst>
                                      </p:cBhvr>
                                      <p:to>
                                        <p:strVal val="visible"/>
                                      </p:to>
                                    </p:set>
                                    <p:animEffect transition="in" filter="fade">
                                      <p:cBhvr>
                                        <p:cTn id="20" dur="500"/>
                                        <p:tgtEl>
                                          <p:spTgt spid="4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6" presetClass="entr" presetSubtype="0" fill="hold" grpId="0" nodeType="clickEffect" nodePh="1">
                                  <p:stCondLst>
                                    <p:cond delay="0"/>
                                  </p:stCondLst>
                                  <p:endCondLst>
                                    <p:cond evt="begin" delay="0">
                                      <p:tn val="23"/>
                                    </p:cond>
                                  </p:endCondLst>
                                  <p:iterate type="lt">
                                    <p:tmPct val="8000"/>
                                  </p:iterate>
                                  <p:childTnLst>
                                    <p:set>
                                      <p:cBhvr>
                                        <p:cTn id="24" dur="1" fill="hold">
                                          <p:stCondLst>
                                            <p:cond delay="0"/>
                                          </p:stCondLst>
                                        </p:cTn>
                                        <p:tgtEl>
                                          <p:spTgt spid="28">
                                            <p:txEl>
                                              <p:pRg st="0" end="0"/>
                                            </p:txEl>
                                          </p:spTgt>
                                        </p:tgtEl>
                                        <p:attrNameLst>
                                          <p:attrName>style.visibility</p:attrName>
                                        </p:attrNameLst>
                                      </p:cBhvr>
                                      <p:to>
                                        <p:strVal val="visible"/>
                                      </p:to>
                                    </p:set>
                                    <p:anim by="(-#ppt_w*2)" calcmode="lin" valueType="num">
                                      <p:cBhvr rctx="PPT">
                                        <p:cTn id="25" dur="500" autoRev="1" fill="hold">
                                          <p:stCondLst>
                                            <p:cond delay="0"/>
                                          </p:stCondLst>
                                        </p:cTn>
                                        <p:tgtEl>
                                          <p:spTgt spid="28">
                                            <p:txEl>
                                              <p:pRg st="0" end="0"/>
                                            </p:txEl>
                                          </p:spTgt>
                                        </p:tgtEl>
                                        <p:attrNameLst>
                                          <p:attrName>ppt_w</p:attrName>
                                        </p:attrNameLst>
                                      </p:cBhvr>
                                    </p:anim>
                                    <p:anim by="(#ppt_w*0.50)" calcmode="lin" valueType="num">
                                      <p:cBhvr>
                                        <p:cTn id="26" dur="500" decel="50000" autoRev="1" fill="hold">
                                          <p:stCondLst>
                                            <p:cond delay="0"/>
                                          </p:stCondLst>
                                        </p:cTn>
                                        <p:tgtEl>
                                          <p:spTgt spid="28">
                                            <p:txEl>
                                              <p:pRg st="0" end="0"/>
                                            </p:txEl>
                                          </p:spTgt>
                                        </p:tgtEl>
                                        <p:attrNameLst>
                                          <p:attrName>ppt_x</p:attrName>
                                        </p:attrNameLst>
                                      </p:cBhvr>
                                    </p:anim>
                                    <p:anim from="(-#ppt_h/2)" to="(#ppt_y)" calcmode="lin" valueType="num">
                                      <p:cBhvr>
                                        <p:cTn id="27" dur="1000" fill="hold">
                                          <p:stCondLst>
                                            <p:cond delay="0"/>
                                          </p:stCondLst>
                                        </p:cTn>
                                        <p:tgtEl>
                                          <p:spTgt spid="28">
                                            <p:txEl>
                                              <p:pRg st="0" end="0"/>
                                            </p:txEl>
                                          </p:spTgt>
                                        </p:tgtEl>
                                        <p:attrNameLst>
                                          <p:attrName>ppt_y</p:attrName>
                                        </p:attrNameLst>
                                      </p:cBhvr>
                                    </p:anim>
                                    <p:animRot by="21600000">
                                      <p:cBhvr>
                                        <p:cTn id="28" dur="1000" fill="hold">
                                          <p:stCondLst>
                                            <p:cond delay="0"/>
                                          </p:stCondLst>
                                        </p:cTn>
                                        <p:tgtEl>
                                          <p:spTgt spid="28">
                                            <p:txEl>
                                              <p:pRg st="0" end="0"/>
                                            </p:txEl>
                                          </p:spTgt>
                                        </p:tgtEl>
                                        <p:attrNameLst>
                                          <p:attrName>r</p:attrName>
                                        </p:attrNameLst>
                                      </p:cBhvr>
                                    </p:animRot>
                                  </p:childTnLst>
                                </p:cTn>
                              </p:par>
                            </p:childTnLst>
                          </p:cTn>
                        </p:par>
                        <p:par>
                          <p:cTn id="29" fill="hold">
                            <p:stCondLst>
                              <p:cond delay="1000"/>
                            </p:stCondLst>
                            <p:childTnLst>
                              <p:par>
                                <p:cTn id="30" presetID="1" presetClass="entr" presetSubtype="0" fill="hold" grpId="0" nodeType="afterEffect">
                                  <p:stCondLst>
                                    <p:cond delay="0"/>
                                  </p:stCondLst>
                                  <p:iterate type="lt">
                                    <p:tmAbs val="50"/>
                                  </p:iterate>
                                  <p:childTnLst>
                                    <p:set>
                                      <p:cBhvr>
                                        <p:cTn id="31" dur="1" fill="hold">
                                          <p:stCondLst>
                                            <p:cond delay="0"/>
                                          </p:stCondLst>
                                        </p:cTn>
                                        <p:tgtEl>
                                          <p:spTgt spid="5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6" presetClass="entr" presetSubtype="32"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circle(out)">
                                      <p:cBhvr>
                                        <p:cTn id="36" dur="2000"/>
                                        <p:tgtEl>
                                          <p:spTgt spid="30"/>
                                        </p:tgtEl>
                                      </p:cBhvr>
                                    </p:animEffect>
                                  </p:childTnLst>
                                </p:cTn>
                              </p:par>
                              <p:par>
                                <p:cTn id="37" presetID="10" presetClass="exit" presetSubtype="0" fill="hold" grpId="1" nodeType="withEffect">
                                  <p:stCondLst>
                                    <p:cond delay="0"/>
                                  </p:stCondLst>
                                  <p:iterate type="lt">
                                    <p:tmPct val="0"/>
                                  </p:iterate>
                                  <p:childTnLst>
                                    <p:animEffect transition="out" filter="fade">
                                      <p:cBhvr>
                                        <p:cTn id="38" dur="500"/>
                                        <p:tgtEl>
                                          <p:spTgt spid="56"/>
                                        </p:tgtEl>
                                      </p:cBhvr>
                                    </p:animEffect>
                                    <p:set>
                                      <p:cBhvr>
                                        <p:cTn id="39" dur="1" fill="hold">
                                          <p:stCondLst>
                                            <p:cond delay="499"/>
                                          </p:stCondLst>
                                        </p:cTn>
                                        <p:tgtEl>
                                          <p:spTgt spid="56"/>
                                        </p:tgtEl>
                                        <p:attrNameLst>
                                          <p:attrName>style.visibility</p:attrName>
                                        </p:attrNameLst>
                                      </p:cBhvr>
                                      <p:to>
                                        <p:strVal val="hidden"/>
                                      </p:to>
                                    </p:set>
                                  </p:childTnLst>
                                </p:cTn>
                              </p:par>
                            </p:childTnLst>
                          </p:cTn>
                        </p:par>
                        <p:par>
                          <p:cTn id="40" fill="hold">
                            <p:stCondLst>
                              <p:cond delay="2000"/>
                            </p:stCondLst>
                            <p:childTnLst>
                              <p:par>
                                <p:cTn id="41" presetID="22" presetClass="entr" presetSubtype="8" fill="hold" grpId="0" nodeType="after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left)">
                                      <p:cBhvr>
                                        <p:cTn id="43" dur="1500"/>
                                        <p:tgtEl>
                                          <p:spTgt spid="32"/>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8">
                                            <p:txEl>
                                              <p:pRg st="0" end="0"/>
                                            </p:txEl>
                                          </p:spTgt>
                                        </p:tgtEl>
                                        <p:attrNameLst>
                                          <p:attrName>style.visibility</p:attrName>
                                        </p:attrNameLst>
                                      </p:cBhvr>
                                      <p:to>
                                        <p:strVal val="visible"/>
                                      </p:to>
                                    </p:set>
                                    <p:anim calcmode="lin" valueType="num">
                                      <p:cBhvr>
                                        <p:cTn id="46"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47"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48" dur="500"/>
                                        <p:tgtEl>
                                          <p:spTgt spid="18">
                                            <p:txEl>
                                              <p:pRg st="0" end="0"/>
                                            </p:txEl>
                                          </p:spTgt>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8">
                                            <p:txEl>
                                              <p:pRg st="1" end="1"/>
                                            </p:txEl>
                                          </p:spTgt>
                                        </p:tgtEl>
                                        <p:attrNameLst>
                                          <p:attrName>style.visibility</p:attrName>
                                        </p:attrNameLst>
                                      </p:cBhvr>
                                      <p:to>
                                        <p:strVal val="visible"/>
                                      </p:to>
                                    </p:set>
                                    <p:anim calcmode="lin" valueType="num">
                                      <p:cBhvr>
                                        <p:cTn id="51" dur="500" fill="hold"/>
                                        <p:tgtEl>
                                          <p:spTgt spid="18">
                                            <p:txEl>
                                              <p:pRg st="1" end="1"/>
                                            </p:txEl>
                                          </p:spTgt>
                                        </p:tgtEl>
                                        <p:attrNameLst>
                                          <p:attrName>ppt_w</p:attrName>
                                        </p:attrNameLst>
                                      </p:cBhvr>
                                      <p:tavLst>
                                        <p:tav tm="0">
                                          <p:val>
                                            <p:fltVal val="0"/>
                                          </p:val>
                                        </p:tav>
                                        <p:tav tm="100000">
                                          <p:val>
                                            <p:strVal val="#ppt_w"/>
                                          </p:val>
                                        </p:tav>
                                      </p:tavLst>
                                    </p:anim>
                                    <p:anim calcmode="lin" valueType="num">
                                      <p:cBhvr>
                                        <p:cTn id="52" dur="500" fill="hold"/>
                                        <p:tgtEl>
                                          <p:spTgt spid="18">
                                            <p:txEl>
                                              <p:pRg st="1" end="1"/>
                                            </p:txEl>
                                          </p:spTgt>
                                        </p:tgtEl>
                                        <p:attrNameLst>
                                          <p:attrName>ppt_h</p:attrName>
                                        </p:attrNameLst>
                                      </p:cBhvr>
                                      <p:tavLst>
                                        <p:tav tm="0">
                                          <p:val>
                                            <p:fltVal val="0"/>
                                          </p:val>
                                        </p:tav>
                                        <p:tav tm="100000">
                                          <p:val>
                                            <p:strVal val="#ppt_h"/>
                                          </p:val>
                                        </p:tav>
                                      </p:tavLst>
                                    </p:anim>
                                    <p:animEffect transition="in" filter="fade">
                                      <p:cBhvr>
                                        <p:cTn id="53" dur="500"/>
                                        <p:tgtEl>
                                          <p:spTgt spid="18">
                                            <p:txEl>
                                              <p:pRg st="1" end="1"/>
                                            </p:txEl>
                                          </p:spTgt>
                                        </p:tgtEl>
                                      </p:cBhvr>
                                    </p:animEffect>
                                  </p:childTnLst>
                                </p:cTn>
                              </p:par>
                            </p:childTnLst>
                          </p:cTn>
                        </p:par>
                        <p:par>
                          <p:cTn id="54" fill="hold">
                            <p:stCondLst>
                              <p:cond delay="3500"/>
                            </p:stCondLst>
                            <p:childTnLst>
                              <p:par>
                                <p:cTn id="55" presetID="10" presetClass="entr" presetSubtype="0" fill="hold" grpId="0" nodeType="afterEffect">
                                  <p:stCondLst>
                                    <p:cond delay="0"/>
                                  </p:stCondLst>
                                  <p:childTnLst>
                                    <p:set>
                                      <p:cBhvr>
                                        <p:cTn id="56" dur="1" fill="hold">
                                          <p:stCondLst>
                                            <p:cond delay="0"/>
                                          </p:stCondLst>
                                        </p:cTn>
                                        <p:tgtEl>
                                          <p:spTgt spid="47">
                                            <p:txEl>
                                              <p:pRg st="0" end="0"/>
                                            </p:txEl>
                                          </p:spTgt>
                                        </p:tgtEl>
                                        <p:attrNameLst>
                                          <p:attrName>style.visibility</p:attrName>
                                        </p:attrNameLst>
                                      </p:cBhvr>
                                      <p:to>
                                        <p:strVal val="visible"/>
                                      </p:to>
                                    </p:set>
                                    <p:animEffect transition="in" filter="fade">
                                      <p:cBhvr>
                                        <p:cTn id="57" dur="500"/>
                                        <p:tgtEl>
                                          <p:spTgt spid="47">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1250"/>
                                        <p:tgtEl>
                                          <p:spTgt spid="6"/>
                                        </p:tgtEl>
                                      </p:cBhvr>
                                    </p:animEffect>
                                    <p:anim calcmode="lin" valueType="num">
                                      <p:cBhvr>
                                        <p:cTn id="63" dur="1250" fill="hold"/>
                                        <p:tgtEl>
                                          <p:spTgt spid="6"/>
                                        </p:tgtEl>
                                        <p:attrNameLst>
                                          <p:attrName>ppt_x</p:attrName>
                                        </p:attrNameLst>
                                      </p:cBhvr>
                                      <p:tavLst>
                                        <p:tav tm="0">
                                          <p:val>
                                            <p:strVal val="#ppt_x"/>
                                          </p:val>
                                        </p:tav>
                                        <p:tav tm="100000">
                                          <p:val>
                                            <p:strVal val="#ppt_x"/>
                                          </p:val>
                                        </p:tav>
                                      </p:tavLst>
                                    </p:anim>
                                    <p:anim calcmode="lin" valueType="num">
                                      <p:cBhvr>
                                        <p:cTn id="64" dur="1250" fill="hold"/>
                                        <p:tgtEl>
                                          <p:spTgt spid="6"/>
                                        </p:tgtEl>
                                        <p:attrNameLst>
                                          <p:attrName>ppt_y</p:attrName>
                                        </p:attrNameLst>
                                      </p:cBhvr>
                                      <p:tavLst>
                                        <p:tav tm="0">
                                          <p:val>
                                            <p:strVal val="#ppt_y+.1"/>
                                          </p:val>
                                        </p:tav>
                                        <p:tav tm="100000">
                                          <p:val>
                                            <p:strVal val="#ppt_y"/>
                                          </p:val>
                                        </p:tav>
                                      </p:tavLst>
                                    </p:anim>
                                  </p:childTnLst>
                                </p:cTn>
                              </p:par>
                            </p:childTnLst>
                          </p:cTn>
                        </p:par>
                        <p:par>
                          <p:cTn id="65" fill="hold">
                            <p:stCondLst>
                              <p:cond delay="1250"/>
                            </p:stCondLst>
                            <p:childTnLst>
                              <p:par>
                                <p:cTn id="66" presetID="42" presetClass="entr" presetSubtype="0" fill="hold" grpId="0" nodeType="after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1250"/>
                                        <p:tgtEl>
                                          <p:spTgt spid="20"/>
                                        </p:tgtEl>
                                      </p:cBhvr>
                                    </p:animEffect>
                                    <p:anim calcmode="lin" valueType="num">
                                      <p:cBhvr>
                                        <p:cTn id="69" dur="1250" fill="hold"/>
                                        <p:tgtEl>
                                          <p:spTgt spid="20"/>
                                        </p:tgtEl>
                                        <p:attrNameLst>
                                          <p:attrName>ppt_x</p:attrName>
                                        </p:attrNameLst>
                                      </p:cBhvr>
                                      <p:tavLst>
                                        <p:tav tm="0">
                                          <p:val>
                                            <p:strVal val="#ppt_x"/>
                                          </p:val>
                                        </p:tav>
                                        <p:tav tm="100000">
                                          <p:val>
                                            <p:strVal val="#ppt_x"/>
                                          </p:val>
                                        </p:tav>
                                      </p:tavLst>
                                    </p:anim>
                                    <p:anim calcmode="lin" valueType="num">
                                      <p:cBhvr>
                                        <p:cTn id="70" dur="125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1" grpId="0" build="p">
        <p:tmplLst>
          <p:tmpl lvl="1">
            <p:tnLst>
              <p:par>
                <p:cTn presetID="10" presetClass="entr" presetSubtype="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28" grpId="0" build="p">
        <p:tmplLst>
          <p:tmpl lvl="1">
            <p:tnLst>
              <p:par>
                <p:cTn presetID="56" presetClass="entr" presetSubtype="0" fill="hold" nodeType="clickEffect" nodePh="1">
                  <p:stCondLst>
                    <p:cond delay="0"/>
                  </p:stCondLst>
                  <p:endCondLst>
                    <p:cond delay="0"/>
                  </p:endCondLst>
                  <p:iterate type="lt">
                    <p:tmPct val="8000"/>
                  </p:iterate>
                  <p:childTnLst>
                    <p:set>
                      <p:cBhvr>
                        <p:cTn dur="1" fill="hold">
                          <p:stCondLst>
                            <p:cond delay="0"/>
                          </p:stCondLst>
                        </p:cTn>
                        <p:tgtEl>
                          <p:spTgt spid="28"/>
                        </p:tgtEl>
                        <p:attrNameLst>
                          <p:attrName>style.visibility</p:attrName>
                        </p:attrNameLst>
                      </p:cBhvr>
                      <p:to>
                        <p:strVal val="visible"/>
                      </p:to>
                    </p:set>
                    <p:anim by="(-#ppt_w*2)" calcmode="lin" valueType="num">
                      <p:cBhvr rctx="PPT">
                        <p:cTn dur="500" autoRev="1" fill="hold">
                          <p:stCondLst>
                            <p:cond delay="0"/>
                          </p:stCondLst>
                        </p:cTn>
                        <p:tgtEl>
                          <p:spTgt spid="28"/>
                        </p:tgtEl>
                        <p:attrNameLst>
                          <p:attrName>ppt_w</p:attrName>
                        </p:attrNameLst>
                      </p:cBhvr>
                    </p:anim>
                    <p:anim by="(#ppt_w*0.50)" calcmode="lin" valueType="num">
                      <p:cBhvr>
                        <p:cTn dur="500" decel="50000" autoRev="1" fill="hold">
                          <p:stCondLst>
                            <p:cond delay="0"/>
                          </p:stCondLst>
                        </p:cTn>
                        <p:tgtEl>
                          <p:spTgt spid="28"/>
                        </p:tgtEl>
                        <p:attrNameLst>
                          <p:attrName>ppt_x</p:attrName>
                        </p:attrNameLst>
                      </p:cBhvr>
                    </p:anim>
                    <p:anim from="(-#ppt_h/2)" to="(#ppt_y)" calcmode="lin" valueType="num">
                      <p:cBhvr>
                        <p:cTn dur="1000" fill="hold">
                          <p:stCondLst>
                            <p:cond delay="0"/>
                          </p:stCondLst>
                        </p:cTn>
                        <p:tgtEl>
                          <p:spTgt spid="28"/>
                        </p:tgtEl>
                        <p:attrNameLst>
                          <p:attrName>ppt_y</p:attrName>
                        </p:attrNameLst>
                      </p:cBhvr>
                    </p:anim>
                    <p:animRot by="21600000">
                      <p:cBhvr>
                        <p:cTn dur="1000" fill="hold">
                          <p:stCondLst>
                            <p:cond delay="0"/>
                          </p:stCondLst>
                        </p:cTn>
                        <p:tgtEl>
                          <p:spTgt spid="28"/>
                        </p:tgtEl>
                        <p:attrNameLst>
                          <p:attrName>r</p:attrName>
                        </p:attrNameLst>
                      </p:cBhvr>
                    </p:animRot>
                  </p:childTnLst>
                </p:cTn>
              </p:par>
            </p:tnLst>
          </p:tmpl>
        </p:tmplLst>
      </p:bldP>
      <p:bldP spid="19" grpId="0"/>
      <p:bldP spid="32" grpId="0"/>
      <p:bldP spid="30" grpId="0"/>
      <p:bldP spid="47" grpId="0" build="p">
        <p:tmplLst>
          <p:tmpl lvl="1">
            <p:tnLst>
              <p:par>
                <p:cTn presetID="10" presetClass="entr" presetSubtype="0" fill="hold" nodeType="afterEffect">
                  <p:stCondLst>
                    <p:cond delay="0"/>
                  </p:stCondLst>
                  <p:childTnLst>
                    <p:set>
                      <p:cBhvr>
                        <p:cTn dur="1" fill="hold">
                          <p:stCondLst>
                            <p:cond delay="0"/>
                          </p:stCondLst>
                        </p:cTn>
                        <p:tgtEl>
                          <p:spTgt spid="47"/>
                        </p:tgtEl>
                        <p:attrNameLst>
                          <p:attrName>style.visibility</p:attrName>
                        </p:attrNameLst>
                      </p:cBhvr>
                      <p:to>
                        <p:strVal val="visible"/>
                      </p:to>
                    </p:set>
                    <p:animEffect transition="in" filter="fade">
                      <p:cBhvr>
                        <p:cTn dur="500"/>
                        <p:tgtEl>
                          <p:spTgt spid="47"/>
                        </p:tgtEl>
                      </p:cBhvr>
                    </p:animEffect>
                  </p:childTnLst>
                </p:cTn>
              </p:par>
            </p:tnLst>
          </p:tmpl>
        </p:tmplLst>
      </p:bldP>
      <p:bldP spid="18" grpId="0" uiExpand="1" build="p">
        <p:tmplLst>
          <p:tmpl lvl="1">
            <p:tnLst>
              <p:par>
                <p:cTn presetID="53" presetClass="entr" presetSubtype="16"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p:cTn dur="500" fill="hold"/>
                        <p:tgtEl>
                          <p:spTgt spid="18"/>
                        </p:tgtEl>
                        <p:attrNameLst>
                          <p:attrName>ppt_w</p:attrName>
                        </p:attrNameLst>
                      </p:cBhvr>
                      <p:tavLst>
                        <p:tav tm="0">
                          <p:val>
                            <p:fltVal val="0"/>
                          </p:val>
                        </p:tav>
                        <p:tav tm="100000">
                          <p:val>
                            <p:strVal val="#ppt_w"/>
                          </p:val>
                        </p:tav>
                      </p:tavLst>
                    </p:anim>
                    <p:anim calcmode="lin" valueType="num">
                      <p:cBhvr>
                        <p:cTn dur="500" fill="hold"/>
                        <p:tgtEl>
                          <p:spTgt spid="18"/>
                        </p:tgtEl>
                        <p:attrNameLst>
                          <p:attrName>ppt_h</p:attrName>
                        </p:attrNameLst>
                      </p:cBhvr>
                      <p:tavLst>
                        <p:tav tm="0">
                          <p:val>
                            <p:fltVal val="0"/>
                          </p:val>
                        </p:tav>
                        <p:tav tm="100000">
                          <p:val>
                            <p:strVal val="#ppt_h"/>
                          </p:val>
                        </p:tav>
                      </p:tavLst>
                    </p:anim>
                    <p:animEffect transition="in" filter="fade">
                      <p:cBhvr>
                        <p:cTn dur="500"/>
                        <p:tgtEl>
                          <p:spTgt spid="18"/>
                        </p:tgtEl>
                      </p:cBhvr>
                    </p:animEffect>
                  </p:childTnLst>
                </p:cTn>
              </p:par>
            </p:tnLst>
          </p:tmpl>
        </p:tmplLst>
      </p:bldP>
      <p:bldP spid="56" grpId="0">
        <p:tmplLst>
          <p:tmpl>
            <p:tnLst>
              <p:par>
                <p:cTn presetID="1" presetClass="entr" presetSubtype="0" fill="hold" nodeType="afterEffect">
                  <p:stCondLst>
                    <p:cond delay="0"/>
                  </p:stCondLst>
                  <p:iterate type="lt">
                    <p:tmAbs val="50"/>
                  </p:iterate>
                  <p:childTnLst>
                    <p:set>
                      <p:cBhvr>
                        <p:cTn dur="1" fill="hold">
                          <p:stCondLst>
                            <p:cond delay="0"/>
                          </p:stCondLst>
                        </p:cTn>
                        <p:tgtEl>
                          <p:spTgt spid="56"/>
                        </p:tgtEl>
                        <p:attrNameLst>
                          <p:attrName>style.visibility</p:attrName>
                        </p:attrNameLst>
                      </p:cBhvr>
                      <p:to>
                        <p:strVal val="visible"/>
                      </p:to>
                    </p:set>
                  </p:childTnLst>
                </p:cTn>
              </p:par>
            </p:tnLst>
          </p:tmpl>
        </p:tmplLst>
      </p:bldP>
      <p:bldP spid="56" grpId="1">
        <p:tmplLst>
          <p:tmpl>
            <p:tnLst>
              <p:par>
                <p:cTn presetID="10" presetClass="exit" presetSubtype="0" fill="hold" nodeType="withEffect">
                  <p:stCondLst>
                    <p:cond delay="0"/>
                  </p:stCondLst>
                  <p:iterate type="lt">
                    <p:tmPct val="0"/>
                  </p:iterate>
                  <p:childTnLst>
                    <p:animEffect transition="out" filter="fade">
                      <p:cBhvr>
                        <p:cTn dur="500"/>
                        <p:tgtEl>
                          <p:spTgt spid="56"/>
                        </p:tgtEl>
                      </p:cBhvr>
                    </p:animEffect>
                    <p:set>
                      <p:cBhvr>
                        <p:cTn dur="1" fill="hold">
                          <p:stCondLst>
                            <p:cond delay="499"/>
                          </p:stCondLst>
                        </p:cTn>
                        <p:tgtEl>
                          <p:spTgt spid="56"/>
                        </p:tgtEl>
                        <p:attrNameLst>
                          <p:attrName>style.visibility</p:attrName>
                        </p:attrNameLst>
                      </p:cBhvr>
                      <p:to>
                        <p:strVal val="hidden"/>
                      </p:to>
                    </p:set>
                  </p:childTnLst>
                </p:cTn>
              </p:par>
            </p:tnLst>
          </p:tmpl>
        </p:tmplLst>
      </p:bldP>
      <p:bldP spid="6" grpId="0"/>
      <p:bldP spid="20"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ĐC Mở Rộ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2" name="Banner">
            <a:extLst>
              <a:ext uri="{FF2B5EF4-FFF2-40B4-BE49-F238E27FC236}">
                <a16:creationId xmlns:a16="http://schemas.microsoft.com/office/drawing/2014/main" id="{1D2DD091-0009-4754-A47C-09294348D6A6}"/>
              </a:ext>
            </a:extLst>
          </p:cNvPr>
          <p:cNvSpPr>
            <a:spLocks noGrp="1"/>
          </p:cNvSpPr>
          <p:nvPr>
            <p:ph type="pic" sz="quarter" idx="13" hasCustomPrompt="1"/>
          </p:nvPr>
        </p:nvSpPr>
        <p:spPr>
          <a:xfrm>
            <a:off x="2730317" y="137037"/>
            <a:ext cx="4078224" cy="1078992"/>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id="{5E45767F-472D-4FA5-98C3-D8AE85BE8FB6}"/>
              </a:ext>
            </a:extLst>
          </p:cNvPr>
          <p:cNvSpPr>
            <a:spLocks noGrp="1"/>
          </p:cNvSpPr>
          <p:nvPr>
            <p:ph type="pic" sz="quarter" idx="12" hasCustomPrompt="1"/>
          </p:nvPr>
        </p:nvSpPr>
        <p:spPr>
          <a:xfrm>
            <a:off x="2354235" y="13282"/>
            <a:ext cx="1581912" cy="1316736"/>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id="{0112B2DB-96EF-4682-9D22-3E9B97806C1F}"/>
              </a:ext>
            </a:extLst>
          </p:cNvPr>
          <p:cNvSpPr>
            <a:spLocks noGrp="1"/>
          </p:cNvSpPr>
          <p:nvPr>
            <p:ph type="body" sz="quarter" idx="18" hasCustomPrompt="1"/>
          </p:nvPr>
        </p:nvSpPr>
        <p:spPr>
          <a:xfrm>
            <a:off x="4098654" y="564154"/>
            <a:ext cx="710451" cy="466281"/>
          </a:xfrm>
          <a:prstGeom prst="rect">
            <a:avLst/>
          </a:prstGeom>
          <a:noFill/>
        </p:spPr>
        <p:txBody>
          <a:bodyPr wrap="none" rtlCol="0">
            <a:spAutoFit/>
          </a:bodyPr>
          <a:lstStyle>
            <a:lvl1pPr marL="0" indent="0">
              <a:buNone/>
              <a:defRPr lang="en-US" sz="2700" b="1" baseline="0">
                <a:solidFill>
                  <a:srgbClr val="732913"/>
                </a:solidFill>
                <a:latin typeface="Averta Std CY Bold" panose="00000800000000000000" pitchFamily="50" charset="0"/>
              </a:defRPr>
            </a:lvl1pPr>
          </a:lstStyle>
          <a:p>
            <a:pPr marL="0" lvl="0"/>
            <a:r>
              <a:rPr lang="en-US"/>
              <a:t>Bài</a:t>
            </a:r>
          </a:p>
        </p:txBody>
      </p:sp>
      <p:sp>
        <p:nvSpPr>
          <p:cNvPr id="18" name="Bài số">
            <a:extLst>
              <a:ext uri="{FF2B5EF4-FFF2-40B4-BE49-F238E27FC236}">
                <a16:creationId xmlns:a16="http://schemas.microsoft.com/office/drawing/2014/main" id="{53DC161D-CD58-423D-A42D-94AE01F60768}"/>
              </a:ext>
            </a:extLst>
          </p:cNvPr>
          <p:cNvSpPr>
            <a:spLocks noGrp="1"/>
          </p:cNvSpPr>
          <p:nvPr>
            <p:ph type="body" sz="quarter" idx="21" hasCustomPrompt="1"/>
          </p:nvPr>
        </p:nvSpPr>
        <p:spPr>
          <a:xfrm>
            <a:off x="2848477" y="365302"/>
            <a:ext cx="593432" cy="661078"/>
          </a:xfrm>
          <a:prstGeom prst="rect">
            <a:avLst/>
          </a:prstGeom>
          <a:noFill/>
        </p:spPr>
        <p:txBody>
          <a:bodyPr wrap="none" rtlCol="0">
            <a:spAutoFit/>
          </a:bodyPr>
          <a:lstStyle>
            <a:lvl1pPr marL="0" indent="0" algn="ctr">
              <a:spcBef>
                <a:spcPts val="0"/>
              </a:spcBef>
              <a:buNone/>
              <a:defRPr lang="en-US" sz="21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id="{069A2C54-215F-4415-A7E6-12B1B2087332}"/>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423841245"/>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 bài đọc - 1 Ful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F4243A32-A56C-49F9-9E4E-4E151B60F39A}"/>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5" name="Hình 1">
            <a:extLst>
              <a:ext uri="{FF2B5EF4-FFF2-40B4-BE49-F238E27FC236}">
                <a16:creationId xmlns:a16="http://schemas.microsoft.com/office/drawing/2014/main" id="{6DBEA726-F298-4CAE-BD99-75C978F66E49}"/>
              </a:ext>
            </a:extLst>
          </p:cNvPr>
          <p:cNvSpPr>
            <a:spLocks noGrp="1"/>
          </p:cNvSpPr>
          <p:nvPr>
            <p:ph type="pic" sz="quarter" idx="10" hasCustomPrompt="1"/>
          </p:nvPr>
        </p:nvSpPr>
        <p:spPr>
          <a:xfrm>
            <a:off x="0" y="0"/>
            <a:ext cx="9144000" cy="5143500"/>
          </a:xfrm>
          <a:prstGeom prst="rect">
            <a:avLst/>
          </a:prstGeom>
        </p:spPr>
        <p:txBody>
          <a:bodyPr/>
          <a:lstStyle>
            <a:lvl1pPr marL="0" indent="0">
              <a:buNone/>
              <a:defRPr/>
            </a:lvl1pPr>
          </a:lstStyle>
          <a:p>
            <a:r>
              <a:rPr lang="en-US"/>
              <a:t>img</a:t>
            </a:r>
          </a:p>
        </p:txBody>
      </p:sp>
    </p:spTree>
    <p:extLst>
      <p:ext uri="{BB962C8B-B14F-4D97-AF65-F5344CB8AC3E}">
        <p14:creationId xmlns:p14="http://schemas.microsoft.com/office/powerpoint/2010/main" val="9726858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10.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48.xml"/><Relationship Id="rId7" Type="http://schemas.openxmlformats.org/officeDocument/2006/relationships/theme" Target="../theme/theme11.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5" Type="http://schemas.openxmlformats.org/officeDocument/2006/relationships/slideLayout" Target="../slideLayouts/slideLayout50.xml"/><Relationship Id="rId4" Type="http://schemas.openxmlformats.org/officeDocument/2006/relationships/slideLayout" Target="../slideLayouts/slideLayout4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theme" Target="../theme/theme12.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6" Type="http://schemas.openxmlformats.org/officeDocument/2006/relationships/image" Target="../media/image32.png"/><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image" Target="../media/image31.png"/><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image" Target="../media/image30.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4" Type="http://schemas.openxmlformats.org/officeDocument/2006/relationships/image" Target="../media/image7.jpe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slideLayout" Target="../slideLayouts/slideLayout11.xml"/><Relationship Id="rId7" Type="http://schemas.openxmlformats.org/officeDocument/2006/relationships/theme" Target="../theme/theme3.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4.xml"/><Relationship Id="rId1" Type="http://schemas.openxmlformats.org/officeDocument/2006/relationships/slideLayout" Target="../slideLayouts/slideLayout15.xml"/><Relationship Id="rId5" Type="http://schemas.openxmlformats.org/officeDocument/2006/relationships/image" Target="../media/image9.jpeg"/><Relationship Id="rId4" Type="http://schemas.microsoft.com/office/2007/relationships/hdphoto" Target="../media/hdphoto1.wdp"/></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5.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image" Target="../media/image7.jpeg"/><Relationship Id="rId5" Type="http://schemas.openxmlformats.org/officeDocument/2006/relationships/slideLayout" Target="../slideLayouts/slideLayout25.xml"/><Relationship Id="rId10" Type="http://schemas.openxmlformats.org/officeDocument/2006/relationships/theme" Target="../theme/theme6.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31.xml"/><Relationship Id="rId1" Type="http://schemas.openxmlformats.org/officeDocument/2006/relationships/slideLayout" Target="../slideLayouts/slideLayout30.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33.xml"/><Relationship Id="rId1" Type="http://schemas.openxmlformats.org/officeDocument/2006/relationships/slideLayout" Target="../slideLayouts/slideLayout32.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9.xml"/><Relationship Id="rId1" Type="http://schemas.openxmlformats.org/officeDocument/2006/relationships/slideLayout" Target="../slideLayouts/slideLayout34.xml"/><Relationship Id="rId5" Type="http://schemas.openxmlformats.org/officeDocument/2006/relationships/image" Target="../media/image9.jpeg"/><Relationship Id="rId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FAB818CB-50E2-4399-ACFA-BBC7EA8DC2D5}"/>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3" name="Picture 2">
            <a:extLst>
              <a:ext uri="{FF2B5EF4-FFF2-40B4-BE49-F238E27FC236}">
                <a16:creationId xmlns:a16="http://schemas.microsoft.com/office/drawing/2014/main" id="{721B64C7-AF7F-4772-9D5E-498E65371777}"/>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14512" t="11689" r="12131" b="19818"/>
          <a:stretch/>
        </p:blipFill>
        <p:spPr>
          <a:xfrm>
            <a:off x="135789" y="4096138"/>
            <a:ext cx="981838" cy="916733"/>
          </a:xfrm>
          <a:prstGeom prst="rect">
            <a:avLst/>
          </a:prstGeom>
        </p:spPr>
      </p:pic>
    </p:spTree>
    <p:extLst>
      <p:ext uri="{BB962C8B-B14F-4D97-AF65-F5344CB8AC3E}">
        <p14:creationId xmlns:p14="http://schemas.microsoft.com/office/powerpoint/2010/main" val="1834977523"/>
      </p:ext>
    </p:extLst>
  </p:cSld>
  <p:clrMap bg1="lt1" tx1="dk1" bg2="lt2" tx2="dk2" accent1="accent1" accent2="accent2" accent3="accent3" accent4="accent4" accent5="accent5" accent6="accent6" hlink="hlink" folHlink="folHlink"/>
  <p:sldLayoutIdLst>
    <p:sldLayoutId id="2147483649" r:id="rId1"/>
    <p:sldLayoutId id="2147483667" r:id="rId2"/>
    <p:sldLayoutId id="2147483651" r:id="rId3"/>
    <p:sldLayoutId id="2147483652" r:id="rId4"/>
    <p:sldLayoutId id="2147483653" r:id="rId5"/>
    <p:sldLayoutId id="2147484251" r:id="rId6"/>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C744DB46-AAEF-450D-81D5-2CE1761D5EF1}"/>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1" y="4767264"/>
            <a:ext cx="2057400" cy="273844"/>
          </a:xfrm>
          <a:prstGeom prst="rect">
            <a:avLst/>
          </a:prstGeom>
        </p:spPr>
        <p:txBody>
          <a:bodyPr vert="horz" lIns="91440" tIns="45720" rIns="91440" bIns="45720" rtlCol="0" anchor="ctr"/>
          <a:lstStyle>
            <a:lvl1pPr algn="l">
              <a:defRPr sz="902">
                <a:solidFill>
                  <a:schemeClr val="tx1">
                    <a:tint val="75000"/>
                  </a:schemeClr>
                </a:solidFill>
              </a:defRPr>
            </a:lvl1pPr>
          </a:lstStyle>
          <a:p>
            <a:fld id="{C764DE79-268F-4C1A-8933-263129D2AF90}" type="datetimeFigureOut">
              <a:rPr lang="en-US" dirty="0"/>
              <a:t>2/24/2026</a:t>
            </a:fld>
            <a:endParaRPr lang="en-US" dirty="0"/>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2">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2">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1141959191"/>
      </p:ext>
    </p:extLst>
  </p:cSld>
  <p:clrMap bg1="lt1" tx1="dk1" bg2="lt2" tx2="dk2" accent1="accent1" accent2="accent2" accent3="accent3" accent4="accent4" accent5="accent5" accent6="accent6" hlink="hlink" folHlink="folHlink"/>
  <p:sldLayoutIdLst>
    <p:sldLayoutId id="2147484172" r:id="rId1"/>
    <p:sldLayoutId id="2147484173" r:id="rId2"/>
    <p:sldLayoutId id="2147484174" r:id="rId3"/>
    <p:sldLayoutId id="2147484175" r:id="rId4"/>
    <p:sldLayoutId id="2147484176" r:id="rId5"/>
    <p:sldLayoutId id="2147484177" r:id="rId6"/>
    <p:sldLayoutId id="2147484178" r:id="rId7"/>
    <p:sldLayoutId id="2147484179" r:id="rId8"/>
    <p:sldLayoutId id="2147484180" r:id="rId9"/>
    <p:sldLayoutId id="2147484181" r:id="rId10"/>
    <p:sldLayoutId id="2147484182" r:id="rId11"/>
  </p:sldLayoutIdLst>
  <p:transition spd="slow" advTm="2000">
    <p:push dir="u"/>
  </p:transition>
  <p:txStyles>
    <p:titleStyle>
      <a:lvl1pPr algn="l" defTabSz="68567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526" indent="-171526" algn="l" defTabSz="685670" rtl="0" eaLnBrk="1" latinLnBrk="0" hangingPunct="1">
        <a:lnSpc>
          <a:spcPct val="90000"/>
        </a:lnSpc>
        <a:spcBef>
          <a:spcPts val="749"/>
        </a:spcBef>
        <a:buFont typeface="Arial" panose="020B0604020202020204" pitchFamily="34" charset="0"/>
        <a:buChar char="•"/>
        <a:defRPr sz="2099" kern="1200">
          <a:solidFill>
            <a:schemeClr val="tx1"/>
          </a:solidFill>
          <a:latin typeface="+mn-lt"/>
          <a:ea typeface="+mn-ea"/>
          <a:cs typeface="+mn-cs"/>
        </a:defRPr>
      </a:lvl1pPr>
      <a:lvl2pPr marL="514145" indent="-171526" algn="l" defTabSz="685670" rtl="0" eaLnBrk="1" latinLnBrk="0" hangingPunct="1">
        <a:lnSpc>
          <a:spcPct val="90000"/>
        </a:lnSpc>
        <a:spcBef>
          <a:spcPts val="374"/>
        </a:spcBef>
        <a:buFont typeface="Arial" panose="020B0604020202020204" pitchFamily="34" charset="0"/>
        <a:buChar char="•"/>
        <a:defRPr sz="1800" kern="1200">
          <a:solidFill>
            <a:schemeClr val="tx1"/>
          </a:solidFill>
          <a:latin typeface="+mn-lt"/>
          <a:ea typeface="+mn-ea"/>
          <a:cs typeface="+mn-cs"/>
        </a:defRPr>
      </a:lvl2pPr>
      <a:lvl3pPr marL="857195" indent="-171526" algn="l" defTabSz="685670" rtl="0" eaLnBrk="1" latinLnBrk="0" hangingPunct="1">
        <a:lnSpc>
          <a:spcPct val="90000"/>
        </a:lnSpc>
        <a:spcBef>
          <a:spcPts val="374"/>
        </a:spcBef>
        <a:buFont typeface="Arial" panose="020B0604020202020204" pitchFamily="34" charset="0"/>
        <a:buChar char="•"/>
        <a:defRPr sz="1500" kern="1200">
          <a:solidFill>
            <a:schemeClr val="tx1"/>
          </a:solidFill>
          <a:latin typeface="+mn-lt"/>
          <a:ea typeface="+mn-ea"/>
          <a:cs typeface="+mn-cs"/>
        </a:defRPr>
      </a:lvl3pPr>
      <a:lvl4pPr marL="1200246" indent="-171526" algn="l" defTabSz="685670" rtl="0" eaLnBrk="1" latinLnBrk="0" hangingPunct="1">
        <a:lnSpc>
          <a:spcPct val="90000"/>
        </a:lnSpc>
        <a:spcBef>
          <a:spcPts val="374"/>
        </a:spcBef>
        <a:buFont typeface="Arial" panose="020B0604020202020204" pitchFamily="34" charset="0"/>
        <a:buChar char="•"/>
        <a:defRPr sz="1351" kern="1200">
          <a:solidFill>
            <a:schemeClr val="tx1"/>
          </a:solidFill>
          <a:latin typeface="+mn-lt"/>
          <a:ea typeface="+mn-ea"/>
          <a:cs typeface="+mn-cs"/>
        </a:defRPr>
      </a:lvl4pPr>
      <a:lvl5pPr marL="1542865" indent="-171526" algn="l" defTabSz="685670" rtl="0" eaLnBrk="1" latinLnBrk="0" hangingPunct="1">
        <a:lnSpc>
          <a:spcPct val="90000"/>
        </a:lnSpc>
        <a:spcBef>
          <a:spcPts val="374"/>
        </a:spcBef>
        <a:buFont typeface="Arial" panose="020B0604020202020204" pitchFamily="34" charset="0"/>
        <a:buChar char="•"/>
        <a:defRPr sz="1351" kern="1200">
          <a:solidFill>
            <a:schemeClr val="tx1"/>
          </a:solidFill>
          <a:latin typeface="+mn-lt"/>
          <a:ea typeface="+mn-ea"/>
          <a:cs typeface="+mn-cs"/>
        </a:defRPr>
      </a:lvl5pPr>
      <a:lvl6pPr marL="1885916" indent="-171526" algn="l" defTabSz="685670" rtl="0" eaLnBrk="1" latinLnBrk="0" hangingPunct="1">
        <a:lnSpc>
          <a:spcPct val="90000"/>
        </a:lnSpc>
        <a:spcBef>
          <a:spcPts val="374"/>
        </a:spcBef>
        <a:buFont typeface="Arial" panose="020B0604020202020204" pitchFamily="34" charset="0"/>
        <a:buChar char="•"/>
        <a:defRPr sz="1351" kern="1200">
          <a:solidFill>
            <a:schemeClr val="tx1"/>
          </a:solidFill>
          <a:latin typeface="+mn-lt"/>
          <a:ea typeface="+mn-ea"/>
          <a:cs typeface="+mn-cs"/>
        </a:defRPr>
      </a:lvl6pPr>
      <a:lvl7pPr marL="2228966" indent="-171526" algn="l" defTabSz="685670" rtl="0" eaLnBrk="1" latinLnBrk="0" hangingPunct="1">
        <a:lnSpc>
          <a:spcPct val="90000"/>
        </a:lnSpc>
        <a:spcBef>
          <a:spcPts val="374"/>
        </a:spcBef>
        <a:buFont typeface="Arial" panose="020B0604020202020204" pitchFamily="34" charset="0"/>
        <a:buChar char="•"/>
        <a:defRPr sz="1351" kern="1200">
          <a:solidFill>
            <a:schemeClr val="tx1"/>
          </a:solidFill>
          <a:latin typeface="+mn-lt"/>
          <a:ea typeface="+mn-ea"/>
          <a:cs typeface="+mn-cs"/>
        </a:defRPr>
      </a:lvl7pPr>
      <a:lvl8pPr marL="2571586" indent="-171526" algn="l" defTabSz="685670" rtl="0" eaLnBrk="1" latinLnBrk="0" hangingPunct="1">
        <a:lnSpc>
          <a:spcPct val="90000"/>
        </a:lnSpc>
        <a:spcBef>
          <a:spcPts val="374"/>
        </a:spcBef>
        <a:buFont typeface="Arial" panose="020B0604020202020204" pitchFamily="34" charset="0"/>
        <a:buChar char="•"/>
        <a:defRPr sz="1351" kern="1200">
          <a:solidFill>
            <a:schemeClr val="tx1"/>
          </a:solidFill>
          <a:latin typeface="+mn-lt"/>
          <a:ea typeface="+mn-ea"/>
          <a:cs typeface="+mn-cs"/>
        </a:defRPr>
      </a:lvl8pPr>
      <a:lvl9pPr marL="2914637" indent="-171526" algn="l" defTabSz="685670" rtl="0" eaLnBrk="1" latinLnBrk="0" hangingPunct="1">
        <a:lnSpc>
          <a:spcPct val="90000"/>
        </a:lnSpc>
        <a:spcBef>
          <a:spcPts val="374"/>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670" rtl="0" eaLnBrk="1" latinLnBrk="0" hangingPunct="1">
        <a:defRPr sz="1351" kern="1200">
          <a:solidFill>
            <a:schemeClr val="tx1"/>
          </a:solidFill>
          <a:latin typeface="+mn-lt"/>
          <a:ea typeface="+mn-ea"/>
          <a:cs typeface="+mn-cs"/>
        </a:defRPr>
      </a:lvl1pPr>
      <a:lvl2pPr marL="343051" algn="l" defTabSz="685670" rtl="0" eaLnBrk="1" latinLnBrk="0" hangingPunct="1">
        <a:defRPr sz="1351" kern="1200">
          <a:solidFill>
            <a:schemeClr val="tx1"/>
          </a:solidFill>
          <a:latin typeface="+mn-lt"/>
          <a:ea typeface="+mn-ea"/>
          <a:cs typeface="+mn-cs"/>
        </a:defRPr>
      </a:lvl2pPr>
      <a:lvl3pPr marL="685670" algn="l" defTabSz="685670" rtl="0" eaLnBrk="1" latinLnBrk="0" hangingPunct="1">
        <a:defRPr sz="1351" kern="1200">
          <a:solidFill>
            <a:schemeClr val="tx1"/>
          </a:solidFill>
          <a:latin typeface="+mn-lt"/>
          <a:ea typeface="+mn-ea"/>
          <a:cs typeface="+mn-cs"/>
        </a:defRPr>
      </a:lvl3pPr>
      <a:lvl4pPr marL="1028720" algn="l" defTabSz="685670" rtl="0" eaLnBrk="1" latinLnBrk="0" hangingPunct="1">
        <a:defRPr sz="1351" kern="1200">
          <a:solidFill>
            <a:schemeClr val="tx1"/>
          </a:solidFill>
          <a:latin typeface="+mn-lt"/>
          <a:ea typeface="+mn-ea"/>
          <a:cs typeface="+mn-cs"/>
        </a:defRPr>
      </a:lvl4pPr>
      <a:lvl5pPr marL="1371772" algn="l" defTabSz="685670" rtl="0" eaLnBrk="1" latinLnBrk="0" hangingPunct="1">
        <a:defRPr sz="1351" kern="1200">
          <a:solidFill>
            <a:schemeClr val="tx1"/>
          </a:solidFill>
          <a:latin typeface="+mn-lt"/>
          <a:ea typeface="+mn-ea"/>
          <a:cs typeface="+mn-cs"/>
        </a:defRPr>
      </a:lvl5pPr>
      <a:lvl6pPr marL="1714391" algn="l" defTabSz="685670" rtl="0" eaLnBrk="1" latinLnBrk="0" hangingPunct="1">
        <a:defRPr sz="1351" kern="1200">
          <a:solidFill>
            <a:schemeClr val="tx1"/>
          </a:solidFill>
          <a:latin typeface="+mn-lt"/>
          <a:ea typeface="+mn-ea"/>
          <a:cs typeface="+mn-cs"/>
        </a:defRPr>
      </a:lvl6pPr>
      <a:lvl7pPr marL="2057441" algn="l" defTabSz="685670" rtl="0" eaLnBrk="1" latinLnBrk="0" hangingPunct="1">
        <a:defRPr sz="1351" kern="1200">
          <a:solidFill>
            <a:schemeClr val="tx1"/>
          </a:solidFill>
          <a:latin typeface="+mn-lt"/>
          <a:ea typeface="+mn-ea"/>
          <a:cs typeface="+mn-cs"/>
        </a:defRPr>
      </a:lvl7pPr>
      <a:lvl8pPr marL="2400492" algn="l" defTabSz="685670" rtl="0" eaLnBrk="1" latinLnBrk="0" hangingPunct="1">
        <a:defRPr sz="1351" kern="1200">
          <a:solidFill>
            <a:schemeClr val="tx1"/>
          </a:solidFill>
          <a:latin typeface="+mn-lt"/>
          <a:ea typeface="+mn-ea"/>
          <a:cs typeface="+mn-cs"/>
        </a:defRPr>
      </a:lvl8pPr>
      <a:lvl9pPr marL="2743111" algn="l" defTabSz="685670" rtl="0" eaLnBrk="1" latinLnBrk="0" hangingPunct="1">
        <a:defRPr sz="1351"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FCED1CAA-889A-42AB-8FD2-18E718B6C4C6}"/>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Tree>
    <p:extLst>
      <p:ext uri="{BB962C8B-B14F-4D97-AF65-F5344CB8AC3E}">
        <p14:creationId xmlns:p14="http://schemas.microsoft.com/office/powerpoint/2010/main" val="2720244549"/>
      </p:ext>
    </p:extLst>
  </p:cSld>
  <p:clrMap bg1="lt1" tx1="dk1" bg2="lt2" tx2="dk2" accent1="accent1" accent2="accent2" accent3="accent3" accent4="accent4" accent5="accent5" accent6="accent6" hlink="hlink" folHlink="folHlink"/>
  <p:sldLayoutIdLst>
    <p:sldLayoutId id="2147484231" r:id="rId1"/>
    <p:sldLayoutId id="2147484232" r:id="rId2"/>
    <p:sldLayoutId id="2147484233" r:id="rId3"/>
    <p:sldLayoutId id="2147484234" r:id="rId4"/>
    <p:sldLayoutId id="2147484235" r:id="rId5"/>
    <p:sldLayoutId id="2147484237" r:id="rId6"/>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0E0C59E2-70D2-4C47-90DA-F8C530F995B5}"/>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7" name="图片 6">
            <a:extLst>
              <a:ext uri="{FF2B5EF4-FFF2-40B4-BE49-F238E27FC236}">
                <a16:creationId xmlns:a16="http://schemas.microsoft.com/office/drawing/2014/main" id="{38D08985-943A-43E6-3163-79272012CC09}"/>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l="28992" t="2" r="3782" b="24358"/>
          <a:stretch/>
        </p:blipFill>
        <p:spPr>
          <a:xfrm>
            <a:off x="0" y="0"/>
            <a:ext cx="9144000" cy="5143500"/>
          </a:xfrm>
          <a:prstGeom prst="rect">
            <a:avLst/>
          </a:prstGeom>
        </p:spPr>
      </p:pic>
      <p:pic>
        <p:nvPicPr>
          <p:cNvPr id="8" name="图片 7">
            <a:extLst>
              <a:ext uri="{FF2B5EF4-FFF2-40B4-BE49-F238E27FC236}">
                <a16:creationId xmlns:a16="http://schemas.microsoft.com/office/drawing/2014/main" id="{B4AB7A7C-6134-5505-00AD-72FD8519DE6F}"/>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b="58744"/>
          <a:stretch/>
        </p:blipFill>
        <p:spPr>
          <a:xfrm>
            <a:off x="0" y="-3343"/>
            <a:ext cx="9144000" cy="1885950"/>
          </a:xfrm>
          <a:prstGeom prst="rect">
            <a:avLst/>
          </a:prstGeom>
        </p:spPr>
      </p:pic>
      <p:pic>
        <p:nvPicPr>
          <p:cNvPr id="9" name="图片 8">
            <a:extLst>
              <a:ext uri="{FF2B5EF4-FFF2-40B4-BE49-F238E27FC236}">
                <a16:creationId xmlns:a16="http://schemas.microsoft.com/office/drawing/2014/main" id="{9C9FC7FD-4CB9-7E77-5402-DF076181C486}"/>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0" y="4633851"/>
            <a:ext cx="9144000" cy="509649"/>
          </a:xfrm>
          <a:prstGeom prst="rect">
            <a:avLst/>
          </a:prstGeom>
        </p:spPr>
      </p:pic>
    </p:spTree>
    <p:extLst>
      <p:ext uri="{BB962C8B-B14F-4D97-AF65-F5344CB8AC3E}">
        <p14:creationId xmlns:p14="http://schemas.microsoft.com/office/powerpoint/2010/main" val="1664903453"/>
      </p:ext>
    </p:extLst>
  </p:cSld>
  <p:clrMap bg1="lt1" tx1="dk1" bg2="lt2" tx2="dk2" accent1="accent1" accent2="accent2" accent3="accent3" accent4="accent4" accent5="accent5" accent6="accent6" hlink="hlink" folHlink="folHlink"/>
  <p:sldLayoutIdLst>
    <p:sldLayoutId id="2147484239" r:id="rId1"/>
    <p:sldLayoutId id="2147484240" r:id="rId2"/>
    <p:sldLayoutId id="2147484241" r:id="rId3"/>
    <p:sldLayoutId id="2147484242" r:id="rId4"/>
    <p:sldLayoutId id="2147484243" r:id="rId5"/>
    <p:sldLayoutId id="2147484244" r:id="rId6"/>
    <p:sldLayoutId id="2147484245" r:id="rId7"/>
    <p:sldLayoutId id="2147484246" r:id="rId8"/>
    <p:sldLayoutId id="2147484247" r:id="rId9"/>
    <p:sldLayoutId id="2147484248" r:id="rId10"/>
    <p:sldLayoutId id="2147484249" r:id="rId11"/>
    <p:sldLayoutId id="2147484250"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14A084F5-3306-4E89-98EF-89AA3D037E5A}"/>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3" name="Picture 2">
            <a:extLst>
              <a:ext uri="{FF2B5EF4-FFF2-40B4-BE49-F238E27FC236}">
                <a16:creationId xmlns:a16="http://schemas.microsoft.com/office/drawing/2014/main" id="{6E29C3D1-3C5C-44E8-9DD3-DBE25119260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4512" t="11689" r="12131" b="19818"/>
          <a:stretch/>
        </p:blipFill>
        <p:spPr>
          <a:xfrm>
            <a:off x="158620" y="4122600"/>
            <a:ext cx="1005681" cy="938995"/>
          </a:xfrm>
          <a:prstGeom prst="rect">
            <a:avLst/>
          </a:prstGeom>
        </p:spPr>
      </p:pic>
    </p:spTree>
    <p:extLst>
      <p:ext uri="{BB962C8B-B14F-4D97-AF65-F5344CB8AC3E}">
        <p14:creationId xmlns:p14="http://schemas.microsoft.com/office/powerpoint/2010/main" val="2763604750"/>
      </p:ext>
    </p:extLst>
  </p:cSld>
  <p:clrMap bg1="lt1" tx1="dk1" bg2="lt2" tx2="dk2" accent1="accent1" accent2="accent2" accent3="accent3" accent4="accent4" accent5="accent5" accent6="accent6" hlink="hlink" folHlink="folHlink"/>
  <p:sldLayoutIdLst>
    <p:sldLayoutId id="2147483657" r:id="rId1"/>
    <p:sldLayoutId id="214748365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FDD29D57-9433-4DA1-A896-F276D7B37C41}"/>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3" name="Picture 2">
            <a:extLst>
              <a:ext uri="{FF2B5EF4-FFF2-40B4-BE49-F238E27FC236}">
                <a16:creationId xmlns:a16="http://schemas.microsoft.com/office/drawing/2014/main" id="{975AAF35-211C-4F98-8F95-8F55086F3FF8}"/>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14512" t="11689" r="12131" b="19818"/>
          <a:stretch/>
        </p:blipFill>
        <p:spPr>
          <a:xfrm>
            <a:off x="158620" y="4122600"/>
            <a:ext cx="1005681" cy="938995"/>
          </a:xfrm>
          <a:prstGeom prst="rect">
            <a:avLst/>
          </a:prstGeom>
        </p:spPr>
      </p:pic>
    </p:spTree>
    <p:extLst>
      <p:ext uri="{BB962C8B-B14F-4D97-AF65-F5344CB8AC3E}">
        <p14:creationId xmlns:p14="http://schemas.microsoft.com/office/powerpoint/2010/main" val="966504022"/>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3" r:id="rId3"/>
    <p:sldLayoutId id="2147483664" r:id="rId4"/>
    <p:sldLayoutId id="2147483665" r:id="rId5"/>
    <p:sldLayoutId id="2147483666"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 name="9Slide.vn - 2019">
            <a:extLst>
              <a:ext uri="{FF2B5EF4-FFF2-40B4-BE49-F238E27FC236}">
                <a16:creationId xmlns:a16="http://schemas.microsoft.com/office/drawing/2014/main" id="{59634648-6330-4C68-B570-638709BADD8B}"/>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标题占位符 1"/>
          <p:cNvSpPr>
            <a:spLocks noGrp="1"/>
          </p:cNvSpPr>
          <p:nvPr>
            <p:ph type="title"/>
          </p:nvPr>
        </p:nvSpPr>
        <p:spPr>
          <a:xfrm>
            <a:off x="628800" y="274345"/>
            <a:ext cx="7886419" cy="993479"/>
          </a:xfrm>
          <a:prstGeom prst="rect">
            <a:avLst/>
          </a:prstGeom>
        </p:spPr>
        <p:txBody>
          <a:bodyPr vert="horz" lIns="86277" tIns="43142" rIns="86277" bIns="43142" rtlCol="0" anchor="ctr">
            <a:normAutofit/>
          </a:bodyPr>
          <a:lstStyle/>
          <a:p>
            <a:r>
              <a:rPr lang="zh-CN" altLang="en-US"/>
              <a:t>单击此处编辑母版标题样式</a:t>
            </a:r>
          </a:p>
        </p:txBody>
      </p:sp>
      <p:sp>
        <p:nvSpPr>
          <p:cNvPr id="3" name="文本占位符 2"/>
          <p:cNvSpPr>
            <a:spLocks noGrp="1"/>
          </p:cNvSpPr>
          <p:nvPr>
            <p:ph type="body" idx="1"/>
          </p:nvPr>
        </p:nvSpPr>
        <p:spPr>
          <a:xfrm>
            <a:off x="628800" y="1369426"/>
            <a:ext cx="7886419" cy="3263797"/>
          </a:xfrm>
          <a:prstGeom prst="rect">
            <a:avLst/>
          </a:prstGeom>
        </p:spPr>
        <p:txBody>
          <a:bodyPr vert="horz" lIns="86277" tIns="43142" rIns="86277" bIns="43142"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824" y="4767581"/>
            <a:ext cx="2056836" cy="273207"/>
          </a:xfrm>
          <a:prstGeom prst="rect">
            <a:avLst/>
          </a:prstGeom>
        </p:spPr>
        <p:txBody>
          <a:bodyPr vert="horz" lIns="86277" tIns="43142" rIns="86277" bIns="43142" rtlCol="0" anchor="ctr"/>
          <a:lstStyle>
            <a:lvl1pPr algn="l">
              <a:defRPr sz="750">
                <a:solidFill>
                  <a:schemeClr val="tx1">
                    <a:tint val="75000"/>
                  </a:schemeClr>
                </a:solidFill>
              </a:defRPr>
            </a:lvl1pPr>
          </a:lstStyle>
          <a:p>
            <a:pPr defTabSz="647069" fontAlgn="base">
              <a:spcBef>
                <a:spcPct val="0"/>
              </a:spcBef>
              <a:spcAft>
                <a:spcPct val="0"/>
              </a:spcAft>
            </a:pPr>
            <a:fld id="{43A93E93-166D-47F5-9EF1-ACEABE24AEEA}" type="datetimeFigureOut">
              <a:rPr lang="zh-CN" altLang="en-US" smtClean="0">
                <a:solidFill>
                  <a:prstClr val="black">
                    <a:tint val="75000"/>
                  </a:prstClr>
                </a:solidFill>
              </a:rPr>
              <a:pPr defTabSz="647069" fontAlgn="base">
                <a:spcBef>
                  <a:spcPct val="0"/>
                </a:spcBef>
                <a:spcAft>
                  <a:spcPct val="0"/>
                </a:spcAft>
              </a:pPr>
              <a:t>2026/2/24</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817" y="4767581"/>
            <a:ext cx="3086382" cy="273207"/>
          </a:xfrm>
          <a:prstGeom prst="rect">
            <a:avLst/>
          </a:prstGeom>
        </p:spPr>
        <p:txBody>
          <a:bodyPr vert="horz" lIns="86277" tIns="43142" rIns="86277" bIns="43142" rtlCol="0" anchor="ctr"/>
          <a:lstStyle>
            <a:lvl1pPr algn="ctr">
              <a:defRPr sz="750">
                <a:solidFill>
                  <a:schemeClr val="tx1">
                    <a:tint val="75000"/>
                  </a:schemeClr>
                </a:solidFill>
              </a:defRPr>
            </a:lvl1pPr>
          </a:lstStyle>
          <a:p>
            <a:pPr defTabSz="647069" fontAlgn="base">
              <a:spcBef>
                <a:spcPct val="0"/>
              </a:spcBef>
              <a:spcAft>
                <a:spcPct val="0"/>
              </a:spcAft>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8407" y="4767581"/>
            <a:ext cx="2056836" cy="273207"/>
          </a:xfrm>
          <a:prstGeom prst="rect">
            <a:avLst/>
          </a:prstGeom>
        </p:spPr>
        <p:txBody>
          <a:bodyPr vert="horz" lIns="86277" tIns="43142" rIns="86277" bIns="43142" rtlCol="0" anchor="ctr"/>
          <a:lstStyle>
            <a:lvl1pPr algn="r">
              <a:defRPr sz="750">
                <a:solidFill>
                  <a:schemeClr val="tx1">
                    <a:tint val="75000"/>
                  </a:schemeClr>
                </a:solidFill>
              </a:defRPr>
            </a:lvl1pPr>
          </a:lstStyle>
          <a:p>
            <a:pPr defTabSz="647069" fontAlgn="base">
              <a:spcBef>
                <a:spcPct val="0"/>
              </a:spcBef>
              <a:spcAft>
                <a:spcPct val="0"/>
              </a:spcAft>
            </a:pPr>
            <a:fld id="{118D5ACA-62CA-46DB-AD6B-12EDD6D51A23}" type="slidenum">
              <a:rPr lang="zh-CN" altLang="en-US" smtClean="0">
                <a:solidFill>
                  <a:prstClr val="black">
                    <a:tint val="75000"/>
                  </a:prstClr>
                </a:solidFill>
              </a:rPr>
              <a:pPr defTabSz="647069" fontAlgn="base">
                <a:spcBef>
                  <a:spcPct val="0"/>
                </a:spcBef>
                <a:spcAft>
                  <a:spcPct val="0"/>
                </a:spcAft>
              </a:pPr>
              <a:t>‹#›</a:t>
            </a:fld>
            <a:endParaRPr lang="zh-CN" altLang="en-US">
              <a:solidFill>
                <a:prstClr val="black">
                  <a:tint val="75000"/>
                </a:prstClr>
              </a:solidFill>
            </a:endParaRPr>
          </a:p>
        </p:txBody>
      </p:sp>
      <p:grpSp>
        <p:nvGrpSpPr>
          <p:cNvPr id="7" name="Group 6">
            <a:extLst>
              <a:ext uri="{FF2B5EF4-FFF2-40B4-BE49-F238E27FC236}">
                <a16:creationId xmlns:a16="http://schemas.microsoft.com/office/drawing/2014/main" id="{923C4DE6-6E27-4A05-A780-878B17287E69}"/>
              </a:ext>
            </a:extLst>
          </p:cNvPr>
          <p:cNvGrpSpPr/>
          <p:nvPr userDrawn="1"/>
        </p:nvGrpSpPr>
        <p:grpSpPr>
          <a:xfrm>
            <a:off x="2573862" y="1614845"/>
            <a:ext cx="3286762" cy="1913810"/>
            <a:chOff x="3614696" y="2256098"/>
            <a:chExt cx="4382349" cy="2551747"/>
          </a:xfrm>
        </p:grpSpPr>
        <p:grpSp>
          <p:nvGrpSpPr>
            <p:cNvPr id="8" name="Group 7">
              <a:extLst>
                <a:ext uri="{FF2B5EF4-FFF2-40B4-BE49-F238E27FC236}">
                  <a16:creationId xmlns:a16="http://schemas.microsoft.com/office/drawing/2014/main" id="{2B901B1D-1965-4291-9212-0AB80C6B77AD}"/>
                </a:ext>
              </a:extLst>
            </p:cNvPr>
            <p:cNvGrpSpPr/>
            <p:nvPr userDrawn="1"/>
          </p:nvGrpSpPr>
          <p:grpSpPr>
            <a:xfrm>
              <a:off x="3614696" y="2256098"/>
              <a:ext cx="4382349" cy="1781775"/>
              <a:chOff x="4065548" y="1655206"/>
              <a:chExt cx="4382349" cy="1781775"/>
            </a:xfrm>
          </p:grpSpPr>
          <p:pic>
            <p:nvPicPr>
              <p:cNvPr id="10" name="Picture 9">
                <a:extLst>
                  <a:ext uri="{FF2B5EF4-FFF2-40B4-BE49-F238E27FC236}">
                    <a16:creationId xmlns:a16="http://schemas.microsoft.com/office/drawing/2014/main" id="{C122C627-1095-4493-BA41-660CAA6DA90C}"/>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rot="16040922">
                <a:off x="3880078" y="1840676"/>
                <a:ext cx="1464871" cy="1093932"/>
              </a:xfrm>
              <a:prstGeom prst="rect">
                <a:avLst/>
              </a:prstGeom>
            </p:spPr>
          </p:pic>
          <p:sp>
            <p:nvSpPr>
              <p:cNvPr id="11" name="TextBox 10">
                <a:extLst>
                  <a:ext uri="{FF2B5EF4-FFF2-40B4-BE49-F238E27FC236}">
                    <a16:creationId xmlns:a16="http://schemas.microsoft.com/office/drawing/2014/main" id="{10E557A8-637D-465D-8986-9E3B5E65FC90}"/>
                  </a:ext>
                </a:extLst>
              </p:cNvPr>
              <p:cNvSpPr txBox="1"/>
              <p:nvPr userDrawn="1"/>
            </p:nvSpPr>
            <p:spPr>
              <a:xfrm>
                <a:off x="5192775" y="2882984"/>
                <a:ext cx="2229758" cy="553997"/>
              </a:xfrm>
              <a:prstGeom prst="rect">
                <a:avLst/>
              </a:prstGeom>
              <a:noFill/>
            </p:spPr>
            <p:txBody>
              <a:bodyPr wrap="square" rtlCol="0">
                <a:spAutoFit/>
              </a:bodyPr>
              <a:lstStyle/>
              <a:p>
                <a:pPr defTabSz="685800"/>
                <a:r>
                  <a:rPr lang="en-US" sz="2100" b="1" dirty="0">
                    <a:solidFill>
                      <a:srgbClr val="00B0F0"/>
                    </a:solidFill>
                    <a:latin typeface="Times New Roman" panose="02020603050405020304" pitchFamily="18" charset="0"/>
                    <a:cs typeface="Times New Roman" panose="02020603050405020304" pitchFamily="18" charset="0"/>
                  </a:rPr>
                  <a:t>035.447.3852</a:t>
                </a:r>
              </a:p>
            </p:txBody>
          </p:sp>
          <p:sp>
            <p:nvSpPr>
              <p:cNvPr id="12" name="TextBox 11">
                <a:extLst>
                  <a:ext uri="{FF2B5EF4-FFF2-40B4-BE49-F238E27FC236}">
                    <a16:creationId xmlns:a16="http://schemas.microsoft.com/office/drawing/2014/main" id="{24EC4BE7-1F6C-41E6-A7E4-C28075FE0971}"/>
                  </a:ext>
                </a:extLst>
              </p:cNvPr>
              <p:cNvSpPr txBox="1"/>
              <p:nvPr userDrawn="1"/>
            </p:nvSpPr>
            <p:spPr>
              <a:xfrm>
                <a:off x="4256580" y="1823698"/>
                <a:ext cx="3912506" cy="984886"/>
              </a:xfrm>
              <a:prstGeom prst="rect">
                <a:avLst/>
              </a:prstGeom>
              <a:noFill/>
            </p:spPr>
            <p:txBody>
              <a:bodyPr wrap="square" rtlCol="0">
                <a:spAutoFit/>
              </a:bodyPr>
              <a:lstStyle/>
              <a:p>
                <a:pPr algn="ctr" defTabSz="685800"/>
                <a:r>
                  <a:rPr lang="en-US" sz="2100" b="1" dirty="0">
                    <a:solidFill>
                      <a:srgbClr val="FF0000"/>
                    </a:solidFill>
                    <a:latin typeface="Times New Roman" panose="02020603050405020304" pitchFamily="18" charset="0"/>
                    <a:cs typeface="Times New Roman" panose="02020603050405020304" pitchFamily="18" charset="0"/>
                  </a:rPr>
                  <a:t>BÀI SOẠN CỦA </a:t>
                </a:r>
              </a:p>
              <a:p>
                <a:pPr algn="ctr" defTabSz="685800"/>
                <a:r>
                  <a:rPr lang="en-US" sz="2100" b="1" dirty="0">
                    <a:solidFill>
                      <a:srgbClr val="FF0000"/>
                    </a:solidFill>
                    <a:latin typeface="Times New Roman" panose="02020603050405020304" pitchFamily="18" charset="0"/>
                    <a:cs typeface="Times New Roman" panose="02020603050405020304" pitchFamily="18" charset="0"/>
                  </a:rPr>
                  <a:t>LAN H</a:t>
                </a:r>
                <a:r>
                  <a:rPr lang="vi-VN" sz="2100" b="1" dirty="0">
                    <a:solidFill>
                      <a:srgbClr val="FF0000"/>
                    </a:solidFill>
                    <a:latin typeface="Times New Roman" panose="02020603050405020304" pitchFamily="18" charset="0"/>
                    <a:cs typeface="Times New Roman" panose="02020603050405020304" pitchFamily="18" charset="0"/>
                  </a:rPr>
                  <a:t>ƯƠN</a:t>
                </a:r>
                <a:r>
                  <a:rPr lang="en-US" sz="2100" b="1" dirty="0">
                    <a:solidFill>
                      <a:srgbClr val="FF0000"/>
                    </a:solidFill>
                    <a:latin typeface="Times New Roman" panose="02020603050405020304" pitchFamily="18" charset="0"/>
                    <a:cs typeface="Times New Roman" panose="02020603050405020304" pitchFamily="18" charset="0"/>
                  </a:rPr>
                  <a:t>G</a:t>
                </a:r>
              </a:p>
            </p:txBody>
          </p:sp>
          <p:pic>
            <p:nvPicPr>
              <p:cNvPr id="13" name="Picture 12">
                <a:extLst>
                  <a:ext uri="{FF2B5EF4-FFF2-40B4-BE49-F238E27FC236}">
                    <a16:creationId xmlns:a16="http://schemas.microsoft.com/office/drawing/2014/main" id="{6E809DD5-4E29-483C-9003-72849A0A971A}"/>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rot="7414620">
                <a:off x="7168495" y="1893200"/>
                <a:ext cx="1464871" cy="1093932"/>
              </a:xfrm>
              <a:prstGeom prst="rect">
                <a:avLst/>
              </a:prstGeom>
            </p:spPr>
          </p:pic>
        </p:grpSp>
        <p:pic>
          <p:nvPicPr>
            <p:cNvPr id="9" name="Picture 8">
              <a:extLst>
                <a:ext uri="{FF2B5EF4-FFF2-40B4-BE49-F238E27FC236}">
                  <a16:creationId xmlns:a16="http://schemas.microsoft.com/office/drawing/2014/main" id="{53214AA3-FD2B-4487-854B-8BE36E1B4C3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335172" y="4047017"/>
              <a:ext cx="760828" cy="760828"/>
            </a:xfrm>
            <a:prstGeom prst="rect">
              <a:avLst/>
            </a:prstGeom>
          </p:spPr>
        </p:pic>
      </p:grpSp>
    </p:spTree>
    <p:extLst>
      <p:ext uri="{BB962C8B-B14F-4D97-AF65-F5344CB8AC3E}">
        <p14:creationId xmlns:p14="http://schemas.microsoft.com/office/powerpoint/2010/main" val="1805250084"/>
      </p:ext>
    </p:extLst>
  </p:cSld>
  <p:clrMap bg1="lt1" tx1="dk1" bg2="lt2" tx2="dk2" accent1="accent1" accent2="accent2" accent3="accent3" accent4="accent4" accent5="accent5" accent6="accent6" hlink="hlink" folHlink="folHlink"/>
  <p:sldLayoutIdLst>
    <p:sldLayoutId id="2147483826" r:id="rId1"/>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647069" rtl="0" eaLnBrk="1" latinLnBrk="0" hangingPunct="1">
        <a:lnSpc>
          <a:spcPct val="90000"/>
        </a:lnSpc>
        <a:spcBef>
          <a:spcPct val="0"/>
        </a:spcBef>
        <a:buNone/>
        <a:defRPr sz="3225" kern="1200">
          <a:solidFill>
            <a:schemeClr val="tx1"/>
          </a:solidFill>
          <a:latin typeface="+mj-lt"/>
          <a:ea typeface="+mj-ea"/>
          <a:cs typeface="+mj-cs"/>
        </a:defRPr>
      </a:lvl1pPr>
    </p:titleStyle>
    <p:bodyStyle>
      <a:lvl1pPr marL="161765" indent="-161765" algn="l" defTabSz="647069" rtl="0" eaLnBrk="1" latinLnBrk="0" hangingPunct="1">
        <a:lnSpc>
          <a:spcPct val="90000"/>
        </a:lnSpc>
        <a:spcBef>
          <a:spcPts val="710"/>
        </a:spcBef>
        <a:buFont typeface="Arial" panose="020B0604020202020204" pitchFamily="34" charset="0"/>
        <a:buChar char="•"/>
        <a:defRPr sz="2025" kern="1200">
          <a:solidFill>
            <a:schemeClr val="tx1"/>
          </a:solidFill>
          <a:latin typeface="+mn-lt"/>
          <a:ea typeface="+mn-ea"/>
          <a:cs typeface="+mn-cs"/>
        </a:defRPr>
      </a:lvl1pPr>
      <a:lvl2pPr marL="485304" indent="-161765" algn="l" defTabSz="647069" rtl="0" eaLnBrk="1" latinLnBrk="0" hangingPunct="1">
        <a:lnSpc>
          <a:spcPct val="90000"/>
        </a:lnSpc>
        <a:spcBef>
          <a:spcPts val="356"/>
        </a:spcBef>
        <a:buFont typeface="Arial" panose="020B0604020202020204" pitchFamily="34" charset="0"/>
        <a:buChar char="•"/>
        <a:defRPr sz="1725" kern="1200">
          <a:solidFill>
            <a:schemeClr val="tx1"/>
          </a:solidFill>
          <a:latin typeface="+mn-lt"/>
          <a:ea typeface="+mn-ea"/>
          <a:cs typeface="+mn-cs"/>
        </a:defRPr>
      </a:lvl2pPr>
      <a:lvl3pPr marL="808833" indent="-161765" algn="l" defTabSz="647069" rtl="0" eaLnBrk="1" latinLnBrk="0" hangingPunct="1">
        <a:lnSpc>
          <a:spcPct val="90000"/>
        </a:lnSpc>
        <a:spcBef>
          <a:spcPts val="356"/>
        </a:spcBef>
        <a:buFont typeface="Arial" panose="020B0604020202020204" pitchFamily="34" charset="0"/>
        <a:buChar char="•"/>
        <a:defRPr sz="1500" kern="1200">
          <a:solidFill>
            <a:schemeClr val="tx1"/>
          </a:solidFill>
          <a:latin typeface="+mn-lt"/>
          <a:ea typeface="+mn-ea"/>
          <a:cs typeface="+mn-cs"/>
        </a:defRPr>
      </a:lvl3pPr>
      <a:lvl4pPr marL="1132373" indent="-161765" algn="l" defTabSz="647069"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4pPr>
      <a:lvl5pPr marL="1455910" indent="-161765" algn="l" defTabSz="647069"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5pPr>
      <a:lvl6pPr marL="1779440" indent="-161765" algn="l" defTabSz="647069"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6pPr>
      <a:lvl7pPr marL="2102975" indent="-161765" algn="l" defTabSz="647069"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7pPr>
      <a:lvl8pPr marL="2426510" indent="-161765" algn="l" defTabSz="647069"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8pPr>
      <a:lvl9pPr marL="2750045" indent="-161765" algn="l" defTabSz="647069"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47069" rtl="0" eaLnBrk="1" latinLnBrk="0" hangingPunct="1">
        <a:defRPr sz="1350" kern="1200">
          <a:solidFill>
            <a:schemeClr val="tx1"/>
          </a:solidFill>
          <a:latin typeface="+mn-lt"/>
          <a:ea typeface="+mn-ea"/>
          <a:cs typeface="+mn-cs"/>
        </a:defRPr>
      </a:lvl1pPr>
      <a:lvl2pPr marL="323535" algn="l" defTabSz="647069" rtl="0" eaLnBrk="1" latinLnBrk="0" hangingPunct="1">
        <a:defRPr sz="1350" kern="1200">
          <a:solidFill>
            <a:schemeClr val="tx1"/>
          </a:solidFill>
          <a:latin typeface="+mn-lt"/>
          <a:ea typeface="+mn-ea"/>
          <a:cs typeface="+mn-cs"/>
        </a:defRPr>
      </a:lvl2pPr>
      <a:lvl3pPr marL="647069" algn="l" defTabSz="647069" rtl="0" eaLnBrk="1" latinLnBrk="0" hangingPunct="1">
        <a:defRPr sz="1350" kern="1200">
          <a:solidFill>
            <a:schemeClr val="tx1"/>
          </a:solidFill>
          <a:latin typeface="+mn-lt"/>
          <a:ea typeface="+mn-ea"/>
          <a:cs typeface="+mn-cs"/>
        </a:defRPr>
      </a:lvl3pPr>
      <a:lvl4pPr marL="970606" algn="l" defTabSz="647069" rtl="0" eaLnBrk="1" latinLnBrk="0" hangingPunct="1">
        <a:defRPr sz="1350" kern="1200">
          <a:solidFill>
            <a:schemeClr val="tx1"/>
          </a:solidFill>
          <a:latin typeface="+mn-lt"/>
          <a:ea typeface="+mn-ea"/>
          <a:cs typeface="+mn-cs"/>
        </a:defRPr>
      </a:lvl4pPr>
      <a:lvl5pPr marL="1294141" algn="l" defTabSz="647069" rtl="0" eaLnBrk="1" latinLnBrk="0" hangingPunct="1">
        <a:defRPr sz="1350" kern="1200">
          <a:solidFill>
            <a:schemeClr val="tx1"/>
          </a:solidFill>
          <a:latin typeface="+mn-lt"/>
          <a:ea typeface="+mn-ea"/>
          <a:cs typeface="+mn-cs"/>
        </a:defRPr>
      </a:lvl5pPr>
      <a:lvl6pPr marL="1617672" algn="l" defTabSz="647069" rtl="0" eaLnBrk="1" latinLnBrk="0" hangingPunct="1">
        <a:defRPr sz="1350" kern="1200">
          <a:solidFill>
            <a:schemeClr val="tx1"/>
          </a:solidFill>
          <a:latin typeface="+mn-lt"/>
          <a:ea typeface="+mn-ea"/>
          <a:cs typeface="+mn-cs"/>
        </a:defRPr>
      </a:lvl6pPr>
      <a:lvl7pPr marL="1941206" algn="l" defTabSz="647069" rtl="0" eaLnBrk="1" latinLnBrk="0" hangingPunct="1">
        <a:defRPr sz="1350" kern="1200">
          <a:solidFill>
            <a:schemeClr val="tx1"/>
          </a:solidFill>
          <a:latin typeface="+mn-lt"/>
          <a:ea typeface="+mn-ea"/>
          <a:cs typeface="+mn-cs"/>
        </a:defRPr>
      </a:lvl7pPr>
      <a:lvl8pPr marL="2264743" algn="l" defTabSz="647069" rtl="0" eaLnBrk="1" latinLnBrk="0" hangingPunct="1">
        <a:defRPr sz="1350" kern="1200">
          <a:solidFill>
            <a:schemeClr val="tx1"/>
          </a:solidFill>
          <a:latin typeface="+mn-lt"/>
          <a:ea typeface="+mn-ea"/>
          <a:cs typeface="+mn-cs"/>
        </a:defRPr>
      </a:lvl8pPr>
      <a:lvl9pPr marL="2588276" algn="l" defTabSz="647069"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E1E849F7-6848-4399-B98D-1728D2C88CCE}"/>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Tree>
    <p:extLst>
      <p:ext uri="{BB962C8B-B14F-4D97-AF65-F5344CB8AC3E}">
        <p14:creationId xmlns:p14="http://schemas.microsoft.com/office/powerpoint/2010/main" val="2204293374"/>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DFBFC"/>
        </a:solidFill>
        <a:effectLst/>
      </p:bgPr>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6FF83F9D-B929-4C61-998A-60CB697B9BE4}"/>
              </a:ext>
            </a:extLst>
          </p:cNvPr>
          <p:cNvSpPr txBox="1"/>
          <p:nvPr userDrawn="1"/>
        </p:nvSpPr>
        <p:spPr>
          <a:xfrm>
            <a:off x="0" y="-1546316"/>
            <a:ext cx="9144000" cy="403316"/>
          </a:xfrm>
          <a:prstGeom prst="rect">
            <a:avLst/>
          </a:prstGeom>
          <a:noFill/>
        </p:spPr>
        <p:txBody>
          <a:bodyPr vert="horz" wrap="none" rtlCol="0" anchor="ctr">
            <a:spAutoFit/>
          </a:bodyPr>
          <a:lstStyle/>
          <a:p>
            <a:pPr algn="ctr">
              <a:lnSpc>
                <a:spcPct val="120000"/>
              </a:lnSpc>
            </a:pPr>
            <a:r>
              <a:rPr lang="en-US" sz="1800">
                <a:solidFill>
                  <a:srgbClr val="CFCFCF"/>
                </a:solidFill>
              </a:rPr>
              <a:t>www.9slide.vn</a:t>
            </a:r>
            <a:endParaRPr lang="en-US" sz="1800" dirty="0">
              <a:solidFill>
                <a:srgbClr val="CFCFCF"/>
              </a:solidFill>
            </a:endParaRPr>
          </a:p>
        </p:txBody>
      </p:sp>
      <p:pic>
        <p:nvPicPr>
          <p:cNvPr id="3" name="Picture 2">
            <a:extLst>
              <a:ext uri="{FF2B5EF4-FFF2-40B4-BE49-F238E27FC236}">
                <a16:creationId xmlns:a16="http://schemas.microsoft.com/office/drawing/2014/main" id="{A0E3C6CB-5E86-4695-8CC5-E34559CC5460}"/>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l="14512" t="11689" r="12131" b="19818"/>
          <a:stretch/>
        </p:blipFill>
        <p:spPr>
          <a:xfrm>
            <a:off x="111796" y="4204048"/>
            <a:ext cx="1006171" cy="939452"/>
          </a:xfrm>
          <a:prstGeom prst="rect">
            <a:avLst/>
          </a:prstGeom>
        </p:spPr>
      </p:pic>
    </p:spTree>
    <p:extLst>
      <p:ext uri="{BB962C8B-B14F-4D97-AF65-F5344CB8AC3E}">
        <p14:creationId xmlns:p14="http://schemas.microsoft.com/office/powerpoint/2010/main" val="2992879761"/>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Lst>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CA7B137D-28F6-4388-839C-F7F02403DD2E}"/>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Tree>
    <p:extLst>
      <p:ext uri="{BB962C8B-B14F-4D97-AF65-F5344CB8AC3E}">
        <p14:creationId xmlns:p14="http://schemas.microsoft.com/office/powerpoint/2010/main" val="4056976168"/>
      </p:ext>
    </p:extLst>
  </p:cSld>
  <p:clrMap bg1="lt1" tx1="dk1" bg2="lt2" tx2="dk2" accent1="accent1" accent2="accent2" accent3="accent3" accent4="accent4" accent5="accent5" accent6="accent6" hlink="hlink" folHlink="folHlink"/>
  <p:sldLayoutIdLst>
    <p:sldLayoutId id="2147484021" r:id="rId1"/>
    <p:sldLayoutId id="2147484022" r:id="rId2"/>
  </p:sldLayoutIdLst>
  <p:txStyles>
    <p:titleStyle>
      <a:lvl1pPr algn="l" defTabSz="91437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2" indent="-228594" algn="l" defTabSz="9143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8"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133D3B83-E16E-426C-9D96-DCFDB0E3E8CA}"/>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Tree>
    <p:extLst>
      <p:ext uri="{BB962C8B-B14F-4D97-AF65-F5344CB8AC3E}">
        <p14:creationId xmlns:p14="http://schemas.microsoft.com/office/powerpoint/2010/main" val="3200045166"/>
      </p:ext>
    </p:extLst>
  </p:cSld>
  <p:clrMap bg1="lt1" tx1="dk1" bg2="lt2" tx2="dk2" accent1="accent1" accent2="accent2" accent3="accent3" accent4="accent4" accent5="accent5" accent6="accent6" hlink="hlink" folHlink="folHlink"/>
  <p:sldLayoutIdLst>
    <p:sldLayoutId id="2147484024" r:id="rId1"/>
    <p:sldLayoutId id="2147484025" r:id="rId2"/>
  </p:sldLayoutIdLst>
  <p:txStyles>
    <p:titleStyle>
      <a:lvl1pPr algn="l" defTabSz="91437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2" indent="-228594" algn="l" defTabSz="9143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8"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 name="9Slide.vn - 2019">
            <a:extLst>
              <a:ext uri="{FF2B5EF4-FFF2-40B4-BE49-F238E27FC236}">
                <a16:creationId xmlns:a16="http://schemas.microsoft.com/office/drawing/2014/main" id="{BB6EC093-6F66-4576-A5BB-E1E67B2B8550}"/>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标题占位符 1"/>
          <p:cNvSpPr>
            <a:spLocks noGrp="1"/>
          </p:cNvSpPr>
          <p:nvPr>
            <p:ph type="title"/>
          </p:nvPr>
        </p:nvSpPr>
        <p:spPr>
          <a:xfrm>
            <a:off x="628801" y="274346"/>
            <a:ext cx="7886419" cy="993479"/>
          </a:xfrm>
          <a:prstGeom prst="rect">
            <a:avLst/>
          </a:prstGeom>
        </p:spPr>
        <p:txBody>
          <a:bodyPr vert="horz" lIns="86277" tIns="43142" rIns="86277" bIns="43142" rtlCol="0" anchor="ctr">
            <a:normAutofit/>
          </a:bodyPr>
          <a:lstStyle/>
          <a:p>
            <a:r>
              <a:rPr lang="zh-CN" altLang="en-US"/>
              <a:t>单击此处编辑母版标题样式</a:t>
            </a:r>
          </a:p>
        </p:txBody>
      </p:sp>
      <p:sp>
        <p:nvSpPr>
          <p:cNvPr id="3" name="文本占位符 2"/>
          <p:cNvSpPr>
            <a:spLocks noGrp="1"/>
          </p:cNvSpPr>
          <p:nvPr>
            <p:ph type="body" idx="1"/>
          </p:nvPr>
        </p:nvSpPr>
        <p:spPr>
          <a:xfrm>
            <a:off x="628801" y="1369427"/>
            <a:ext cx="7886419" cy="3263797"/>
          </a:xfrm>
          <a:prstGeom prst="rect">
            <a:avLst/>
          </a:prstGeom>
        </p:spPr>
        <p:txBody>
          <a:bodyPr vert="horz" lIns="86277" tIns="43142" rIns="86277" bIns="43142"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824" y="4767581"/>
            <a:ext cx="2056836" cy="273207"/>
          </a:xfrm>
          <a:prstGeom prst="rect">
            <a:avLst/>
          </a:prstGeom>
        </p:spPr>
        <p:txBody>
          <a:bodyPr vert="horz" lIns="86277" tIns="43142" rIns="86277" bIns="43142" rtlCol="0" anchor="ctr"/>
          <a:lstStyle>
            <a:lvl1pPr algn="l">
              <a:defRPr sz="750">
                <a:solidFill>
                  <a:schemeClr val="tx1">
                    <a:tint val="75000"/>
                  </a:schemeClr>
                </a:solidFill>
              </a:defRPr>
            </a:lvl1pPr>
          </a:lstStyle>
          <a:p>
            <a:pPr defTabSz="647053" fontAlgn="base">
              <a:spcBef>
                <a:spcPct val="0"/>
              </a:spcBef>
              <a:spcAft>
                <a:spcPct val="0"/>
              </a:spcAft>
            </a:pPr>
            <a:fld id="{43A93E93-166D-47F5-9EF1-ACEABE24AEEA}" type="datetimeFigureOut">
              <a:rPr lang="zh-CN" altLang="en-US" smtClean="0">
                <a:solidFill>
                  <a:prstClr val="black">
                    <a:tint val="75000"/>
                  </a:prstClr>
                </a:solidFill>
              </a:rPr>
              <a:pPr defTabSz="647053" fontAlgn="base">
                <a:spcBef>
                  <a:spcPct val="0"/>
                </a:spcBef>
                <a:spcAft>
                  <a:spcPct val="0"/>
                </a:spcAft>
              </a:pPr>
              <a:t>2026/2/24</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817" y="4767581"/>
            <a:ext cx="3086382" cy="273207"/>
          </a:xfrm>
          <a:prstGeom prst="rect">
            <a:avLst/>
          </a:prstGeom>
        </p:spPr>
        <p:txBody>
          <a:bodyPr vert="horz" lIns="86277" tIns="43142" rIns="86277" bIns="43142" rtlCol="0" anchor="ctr"/>
          <a:lstStyle>
            <a:lvl1pPr algn="ctr">
              <a:defRPr sz="750">
                <a:solidFill>
                  <a:schemeClr val="tx1">
                    <a:tint val="75000"/>
                  </a:schemeClr>
                </a:solidFill>
              </a:defRPr>
            </a:lvl1pPr>
          </a:lstStyle>
          <a:p>
            <a:pPr defTabSz="647053" fontAlgn="base">
              <a:spcBef>
                <a:spcPct val="0"/>
              </a:spcBef>
              <a:spcAft>
                <a:spcPct val="0"/>
              </a:spcAft>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8407" y="4767581"/>
            <a:ext cx="2056836" cy="273207"/>
          </a:xfrm>
          <a:prstGeom prst="rect">
            <a:avLst/>
          </a:prstGeom>
        </p:spPr>
        <p:txBody>
          <a:bodyPr vert="horz" lIns="86277" tIns="43142" rIns="86277" bIns="43142" rtlCol="0" anchor="ctr"/>
          <a:lstStyle>
            <a:lvl1pPr algn="r">
              <a:defRPr sz="750">
                <a:solidFill>
                  <a:schemeClr val="tx1">
                    <a:tint val="75000"/>
                  </a:schemeClr>
                </a:solidFill>
              </a:defRPr>
            </a:lvl1pPr>
          </a:lstStyle>
          <a:p>
            <a:pPr defTabSz="647053" fontAlgn="base">
              <a:spcBef>
                <a:spcPct val="0"/>
              </a:spcBef>
              <a:spcAft>
                <a:spcPct val="0"/>
              </a:spcAft>
            </a:pPr>
            <a:fld id="{118D5ACA-62CA-46DB-AD6B-12EDD6D51A23}" type="slidenum">
              <a:rPr lang="zh-CN" altLang="en-US" smtClean="0">
                <a:solidFill>
                  <a:prstClr val="black">
                    <a:tint val="75000"/>
                  </a:prstClr>
                </a:solidFill>
              </a:rPr>
              <a:pPr defTabSz="647053" fontAlgn="base">
                <a:spcBef>
                  <a:spcPct val="0"/>
                </a:spcBef>
                <a:spcAft>
                  <a:spcPct val="0"/>
                </a:spcAft>
              </a:pPr>
              <a:t>‹#›</a:t>
            </a:fld>
            <a:endParaRPr lang="zh-CN" altLang="en-US">
              <a:solidFill>
                <a:prstClr val="black">
                  <a:tint val="75000"/>
                </a:prstClr>
              </a:solidFill>
            </a:endParaRPr>
          </a:p>
        </p:txBody>
      </p:sp>
      <p:grpSp>
        <p:nvGrpSpPr>
          <p:cNvPr id="7" name="Group 6">
            <a:extLst>
              <a:ext uri="{FF2B5EF4-FFF2-40B4-BE49-F238E27FC236}">
                <a16:creationId xmlns:a16="http://schemas.microsoft.com/office/drawing/2014/main" id="{923C4DE6-6E27-4A05-A780-878B17287E69}"/>
              </a:ext>
            </a:extLst>
          </p:cNvPr>
          <p:cNvGrpSpPr/>
          <p:nvPr userDrawn="1"/>
        </p:nvGrpSpPr>
        <p:grpSpPr>
          <a:xfrm>
            <a:off x="2573862" y="1614846"/>
            <a:ext cx="3286762" cy="1913810"/>
            <a:chOff x="3614696" y="2256098"/>
            <a:chExt cx="4382349" cy="2551747"/>
          </a:xfrm>
        </p:grpSpPr>
        <p:grpSp>
          <p:nvGrpSpPr>
            <p:cNvPr id="8" name="Group 7">
              <a:extLst>
                <a:ext uri="{FF2B5EF4-FFF2-40B4-BE49-F238E27FC236}">
                  <a16:creationId xmlns:a16="http://schemas.microsoft.com/office/drawing/2014/main" id="{2B901B1D-1965-4291-9212-0AB80C6B77AD}"/>
                </a:ext>
              </a:extLst>
            </p:cNvPr>
            <p:cNvGrpSpPr/>
            <p:nvPr userDrawn="1"/>
          </p:nvGrpSpPr>
          <p:grpSpPr>
            <a:xfrm>
              <a:off x="3614696" y="2256098"/>
              <a:ext cx="4382349" cy="1781776"/>
              <a:chOff x="4065548" y="1655206"/>
              <a:chExt cx="4382349" cy="1781776"/>
            </a:xfrm>
          </p:grpSpPr>
          <p:pic>
            <p:nvPicPr>
              <p:cNvPr id="10" name="Picture 9">
                <a:extLst>
                  <a:ext uri="{FF2B5EF4-FFF2-40B4-BE49-F238E27FC236}">
                    <a16:creationId xmlns:a16="http://schemas.microsoft.com/office/drawing/2014/main" id="{C122C627-1095-4493-BA41-660CAA6DA90C}"/>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rot="16040922">
                <a:off x="3880078" y="1840676"/>
                <a:ext cx="1464871" cy="1093932"/>
              </a:xfrm>
              <a:prstGeom prst="rect">
                <a:avLst/>
              </a:prstGeom>
            </p:spPr>
          </p:pic>
          <p:sp>
            <p:nvSpPr>
              <p:cNvPr id="11" name="TextBox 10">
                <a:extLst>
                  <a:ext uri="{FF2B5EF4-FFF2-40B4-BE49-F238E27FC236}">
                    <a16:creationId xmlns:a16="http://schemas.microsoft.com/office/drawing/2014/main" id="{10E557A8-637D-465D-8986-9E3B5E65FC90}"/>
                  </a:ext>
                </a:extLst>
              </p:cNvPr>
              <p:cNvSpPr txBox="1"/>
              <p:nvPr userDrawn="1"/>
            </p:nvSpPr>
            <p:spPr>
              <a:xfrm>
                <a:off x="5192775" y="2882985"/>
                <a:ext cx="2229758" cy="553997"/>
              </a:xfrm>
              <a:prstGeom prst="rect">
                <a:avLst/>
              </a:prstGeom>
              <a:noFill/>
            </p:spPr>
            <p:txBody>
              <a:bodyPr wrap="square" rtlCol="0">
                <a:spAutoFit/>
              </a:bodyPr>
              <a:lstStyle/>
              <a:p>
                <a:pPr defTabSz="685783"/>
                <a:r>
                  <a:rPr lang="en-US" sz="2100" b="1" dirty="0">
                    <a:solidFill>
                      <a:srgbClr val="00B0F0"/>
                    </a:solidFill>
                    <a:latin typeface="Times New Roman" panose="02020603050405020304" pitchFamily="18" charset="0"/>
                    <a:cs typeface="Times New Roman" panose="02020603050405020304" pitchFamily="18" charset="0"/>
                  </a:rPr>
                  <a:t>035.447.3852</a:t>
                </a:r>
              </a:p>
            </p:txBody>
          </p:sp>
          <p:sp>
            <p:nvSpPr>
              <p:cNvPr id="12" name="TextBox 11">
                <a:extLst>
                  <a:ext uri="{FF2B5EF4-FFF2-40B4-BE49-F238E27FC236}">
                    <a16:creationId xmlns:a16="http://schemas.microsoft.com/office/drawing/2014/main" id="{24EC4BE7-1F6C-41E6-A7E4-C28075FE0971}"/>
                  </a:ext>
                </a:extLst>
              </p:cNvPr>
              <p:cNvSpPr txBox="1"/>
              <p:nvPr userDrawn="1"/>
            </p:nvSpPr>
            <p:spPr>
              <a:xfrm>
                <a:off x="4256580" y="1823698"/>
                <a:ext cx="3912506" cy="984885"/>
              </a:xfrm>
              <a:prstGeom prst="rect">
                <a:avLst/>
              </a:prstGeom>
              <a:noFill/>
            </p:spPr>
            <p:txBody>
              <a:bodyPr wrap="square" rtlCol="0">
                <a:spAutoFit/>
              </a:bodyPr>
              <a:lstStyle/>
              <a:p>
                <a:pPr algn="ctr" defTabSz="685783"/>
                <a:r>
                  <a:rPr lang="en-US" sz="2100" b="1" dirty="0">
                    <a:solidFill>
                      <a:srgbClr val="FF0000"/>
                    </a:solidFill>
                    <a:latin typeface="Times New Roman" panose="02020603050405020304" pitchFamily="18" charset="0"/>
                    <a:cs typeface="Times New Roman" panose="02020603050405020304" pitchFamily="18" charset="0"/>
                  </a:rPr>
                  <a:t>BÀI SOẠN CỦA </a:t>
                </a:r>
              </a:p>
              <a:p>
                <a:pPr algn="ctr" defTabSz="685783"/>
                <a:r>
                  <a:rPr lang="en-US" sz="2100" b="1" dirty="0">
                    <a:solidFill>
                      <a:srgbClr val="FF0000"/>
                    </a:solidFill>
                    <a:latin typeface="Times New Roman" panose="02020603050405020304" pitchFamily="18" charset="0"/>
                    <a:cs typeface="Times New Roman" panose="02020603050405020304" pitchFamily="18" charset="0"/>
                  </a:rPr>
                  <a:t>LAN H</a:t>
                </a:r>
                <a:r>
                  <a:rPr lang="vi-VN" sz="2100" b="1" dirty="0">
                    <a:solidFill>
                      <a:srgbClr val="FF0000"/>
                    </a:solidFill>
                    <a:latin typeface="Times New Roman" panose="02020603050405020304" pitchFamily="18" charset="0"/>
                    <a:cs typeface="Times New Roman" panose="02020603050405020304" pitchFamily="18" charset="0"/>
                  </a:rPr>
                  <a:t>ƯƠN</a:t>
                </a:r>
                <a:r>
                  <a:rPr lang="en-US" sz="2100" b="1" dirty="0">
                    <a:solidFill>
                      <a:srgbClr val="FF0000"/>
                    </a:solidFill>
                    <a:latin typeface="Times New Roman" panose="02020603050405020304" pitchFamily="18" charset="0"/>
                    <a:cs typeface="Times New Roman" panose="02020603050405020304" pitchFamily="18" charset="0"/>
                  </a:rPr>
                  <a:t>G</a:t>
                </a:r>
              </a:p>
            </p:txBody>
          </p:sp>
          <p:pic>
            <p:nvPicPr>
              <p:cNvPr id="13" name="Picture 12">
                <a:extLst>
                  <a:ext uri="{FF2B5EF4-FFF2-40B4-BE49-F238E27FC236}">
                    <a16:creationId xmlns:a16="http://schemas.microsoft.com/office/drawing/2014/main" id="{6E809DD5-4E29-483C-9003-72849A0A971A}"/>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rot="7414620">
                <a:off x="7168495" y="1893200"/>
                <a:ext cx="1464871" cy="1093932"/>
              </a:xfrm>
              <a:prstGeom prst="rect">
                <a:avLst/>
              </a:prstGeom>
            </p:spPr>
          </p:pic>
        </p:grpSp>
        <p:pic>
          <p:nvPicPr>
            <p:cNvPr id="9" name="Picture 8">
              <a:extLst>
                <a:ext uri="{FF2B5EF4-FFF2-40B4-BE49-F238E27FC236}">
                  <a16:creationId xmlns:a16="http://schemas.microsoft.com/office/drawing/2014/main" id="{53214AA3-FD2B-4487-854B-8BE36E1B4C3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335172" y="4047017"/>
              <a:ext cx="760828" cy="760828"/>
            </a:xfrm>
            <a:prstGeom prst="rect">
              <a:avLst/>
            </a:prstGeom>
          </p:spPr>
        </p:pic>
      </p:grpSp>
    </p:spTree>
    <p:extLst>
      <p:ext uri="{BB962C8B-B14F-4D97-AF65-F5344CB8AC3E}">
        <p14:creationId xmlns:p14="http://schemas.microsoft.com/office/powerpoint/2010/main" val="1681485713"/>
      </p:ext>
    </p:extLst>
  </p:cSld>
  <p:clrMap bg1="lt1" tx1="dk1" bg2="lt2" tx2="dk2" accent1="accent1" accent2="accent2" accent3="accent3" accent4="accent4" accent5="accent5" accent6="accent6" hlink="hlink" folHlink="folHlink"/>
  <p:sldLayoutIdLst>
    <p:sldLayoutId id="2147484105" r:id="rId1"/>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647053" rtl="0" eaLnBrk="1" latinLnBrk="0" hangingPunct="1">
        <a:lnSpc>
          <a:spcPct val="90000"/>
        </a:lnSpc>
        <a:spcBef>
          <a:spcPct val="0"/>
        </a:spcBef>
        <a:buNone/>
        <a:defRPr sz="3225" kern="1200">
          <a:solidFill>
            <a:schemeClr val="tx1"/>
          </a:solidFill>
          <a:latin typeface="+mj-lt"/>
          <a:ea typeface="+mj-ea"/>
          <a:cs typeface="+mj-cs"/>
        </a:defRPr>
      </a:lvl1pPr>
    </p:titleStyle>
    <p:bodyStyle>
      <a:lvl1pPr marL="161761" indent="-161761" algn="l" defTabSz="647053" rtl="0" eaLnBrk="1" latinLnBrk="0" hangingPunct="1">
        <a:lnSpc>
          <a:spcPct val="90000"/>
        </a:lnSpc>
        <a:spcBef>
          <a:spcPts val="710"/>
        </a:spcBef>
        <a:buFont typeface="Arial" panose="020B0604020202020204" pitchFamily="34" charset="0"/>
        <a:buChar char="•"/>
        <a:defRPr sz="2025" kern="1200">
          <a:solidFill>
            <a:schemeClr val="tx1"/>
          </a:solidFill>
          <a:latin typeface="+mn-lt"/>
          <a:ea typeface="+mn-ea"/>
          <a:cs typeface="+mn-cs"/>
        </a:defRPr>
      </a:lvl1pPr>
      <a:lvl2pPr marL="485292" indent="-161761" algn="l" defTabSz="647053" rtl="0" eaLnBrk="1" latinLnBrk="0" hangingPunct="1">
        <a:lnSpc>
          <a:spcPct val="90000"/>
        </a:lnSpc>
        <a:spcBef>
          <a:spcPts val="356"/>
        </a:spcBef>
        <a:buFont typeface="Arial" panose="020B0604020202020204" pitchFamily="34" charset="0"/>
        <a:buChar char="•"/>
        <a:defRPr sz="1725" kern="1200">
          <a:solidFill>
            <a:schemeClr val="tx1"/>
          </a:solidFill>
          <a:latin typeface="+mn-lt"/>
          <a:ea typeface="+mn-ea"/>
          <a:cs typeface="+mn-cs"/>
        </a:defRPr>
      </a:lvl2pPr>
      <a:lvl3pPr marL="808813" indent="-161761" algn="l" defTabSz="647053" rtl="0" eaLnBrk="1" latinLnBrk="0" hangingPunct="1">
        <a:lnSpc>
          <a:spcPct val="90000"/>
        </a:lnSpc>
        <a:spcBef>
          <a:spcPts val="356"/>
        </a:spcBef>
        <a:buFont typeface="Arial" panose="020B0604020202020204" pitchFamily="34" charset="0"/>
        <a:buChar char="•"/>
        <a:defRPr sz="1500" kern="1200">
          <a:solidFill>
            <a:schemeClr val="tx1"/>
          </a:solidFill>
          <a:latin typeface="+mn-lt"/>
          <a:ea typeface="+mn-ea"/>
          <a:cs typeface="+mn-cs"/>
        </a:defRPr>
      </a:lvl3pPr>
      <a:lvl4pPr marL="1132345" indent="-161761" algn="l" defTabSz="647053"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4pPr>
      <a:lvl5pPr marL="1455874" indent="-161761" algn="l" defTabSz="647053"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5pPr>
      <a:lvl6pPr marL="1779395" indent="-161761" algn="l" defTabSz="647053"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6pPr>
      <a:lvl7pPr marL="2102923" indent="-161761" algn="l" defTabSz="647053"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7pPr>
      <a:lvl8pPr marL="2426450" indent="-161761" algn="l" defTabSz="647053"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8pPr>
      <a:lvl9pPr marL="2749976" indent="-161761" algn="l" defTabSz="647053"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47053" rtl="0" eaLnBrk="1" latinLnBrk="0" hangingPunct="1">
        <a:defRPr sz="1350" kern="1200">
          <a:solidFill>
            <a:schemeClr val="tx1"/>
          </a:solidFill>
          <a:latin typeface="+mn-lt"/>
          <a:ea typeface="+mn-ea"/>
          <a:cs typeface="+mn-cs"/>
        </a:defRPr>
      </a:lvl1pPr>
      <a:lvl2pPr marL="323527" algn="l" defTabSz="647053" rtl="0" eaLnBrk="1" latinLnBrk="0" hangingPunct="1">
        <a:defRPr sz="1350" kern="1200">
          <a:solidFill>
            <a:schemeClr val="tx1"/>
          </a:solidFill>
          <a:latin typeface="+mn-lt"/>
          <a:ea typeface="+mn-ea"/>
          <a:cs typeface="+mn-cs"/>
        </a:defRPr>
      </a:lvl2pPr>
      <a:lvl3pPr marL="647053" algn="l" defTabSz="647053" rtl="0" eaLnBrk="1" latinLnBrk="0" hangingPunct="1">
        <a:defRPr sz="1350" kern="1200">
          <a:solidFill>
            <a:schemeClr val="tx1"/>
          </a:solidFill>
          <a:latin typeface="+mn-lt"/>
          <a:ea typeface="+mn-ea"/>
          <a:cs typeface="+mn-cs"/>
        </a:defRPr>
      </a:lvl3pPr>
      <a:lvl4pPr marL="970582" algn="l" defTabSz="647053" rtl="0" eaLnBrk="1" latinLnBrk="0" hangingPunct="1">
        <a:defRPr sz="1350" kern="1200">
          <a:solidFill>
            <a:schemeClr val="tx1"/>
          </a:solidFill>
          <a:latin typeface="+mn-lt"/>
          <a:ea typeface="+mn-ea"/>
          <a:cs typeface="+mn-cs"/>
        </a:defRPr>
      </a:lvl4pPr>
      <a:lvl5pPr marL="1294109" algn="l" defTabSz="647053" rtl="0" eaLnBrk="1" latinLnBrk="0" hangingPunct="1">
        <a:defRPr sz="1350" kern="1200">
          <a:solidFill>
            <a:schemeClr val="tx1"/>
          </a:solidFill>
          <a:latin typeface="+mn-lt"/>
          <a:ea typeface="+mn-ea"/>
          <a:cs typeface="+mn-cs"/>
        </a:defRPr>
      </a:lvl5pPr>
      <a:lvl6pPr marL="1617632" algn="l" defTabSz="647053" rtl="0" eaLnBrk="1" latinLnBrk="0" hangingPunct="1">
        <a:defRPr sz="1350" kern="1200">
          <a:solidFill>
            <a:schemeClr val="tx1"/>
          </a:solidFill>
          <a:latin typeface="+mn-lt"/>
          <a:ea typeface="+mn-ea"/>
          <a:cs typeface="+mn-cs"/>
        </a:defRPr>
      </a:lvl6pPr>
      <a:lvl7pPr marL="1941158" algn="l" defTabSz="647053" rtl="0" eaLnBrk="1" latinLnBrk="0" hangingPunct="1">
        <a:defRPr sz="1350" kern="1200">
          <a:solidFill>
            <a:schemeClr val="tx1"/>
          </a:solidFill>
          <a:latin typeface="+mn-lt"/>
          <a:ea typeface="+mn-ea"/>
          <a:cs typeface="+mn-cs"/>
        </a:defRPr>
      </a:lvl7pPr>
      <a:lvl8pPr marL="2264687" algn="l" defTabSz="647053" rtl="0" eaLnBrk="1" latinLnBrk="0" hangingPunct="1">
        <a:defRPr sz="1350" kern="1200">
          <a:solidFill>
            <a:schemeClr val="tx1"/>
          </a:solidFill>
          <a:latin typeface="+mn-lt"/>
          <a:ea typeface="+mn-ea"/>
          <a:cs typeface="+mn-cs"/>
        </a:defRPr>
      </a:lvl8pPr>
      <a:lvl9pPr marL="2588211" algn="l" defTabSz="64705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7.png"/><Relationship Id="rId7" Type="http://schemas.microsoft.com/office/2007/relationships/hdphoto" Target="../media/hdphoto3.wdp"/><Relationship Id="rId2" Type="http://schemas.openxmlformats.org/officeDocument/2006/relationships/notesSlide" Target="../notesSlides/notesSlide1.xml"/><Relationship Id="rId1" Type="http://schemas.openxmlformats.org/officeDocument/2006/relationships/slideLayout" Target="../slideLayouts/slideLayout52.xml"/><Relationship Id="rId6" Type="http://schemas.openxmlformats.org/officeDocument/2006/relationships/image" Target="../media/image39.png"/><Relationship Id="rId5" Type="http://schemas.openxmlformats.org/officeDocument/2006/relationships/image" Target="../media/image38.png"/><Relationship Id="rId4" Type="http://schemas.microsoft.com/office/2007/relationships/hdphoto" Target="../media/hdphoto2.wdp"/></Relationships>
</file>

<file path=ppt/slides/_rels/slide1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8.xml"/></Relationships>
</file>

<file path=ppt/slides/_rels/slide1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8.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9.jpeg"/><Relationship Id="rId1" Type="http://schemas.openxmlformats.org/officeDocument/2006/relationships/slideLayout" Target="../slideLayouts/slideLayout48.xml"/><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9.jpeg"/><Relationship Id="rId1" Type="http://schemas.openxmlformats.org/officeDocument/2006/relationships/slideLayout" Target="../slideLayouts/slideLayout48.xml"/><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9.jpeg"/><Relationship Id="rId1" Type="http://schemas.openxmlformats.org/officeDocument/2006/relationships/slideLayout" Target="../slideLayouts/slideLayout48.xml"/><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9.jpeg"/><Relationship Id="rId1" Type="http://schemas.openxmlformats.org/officeDocument/2006/relationships/slideLayout" Target="../slideLayouts/slideLayout48.xml"/><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8.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3.emf"/><Relationship Id="rId1" Type="http://schemas.openxmlformats.org/officeDocument/2006/relationships/slideLayout" Target="../slideLayouts/slideLayout47.xml"/><Relationship Id="rId6" Type="http://schemas.microsoft.com/office/2007/relationships/hdphoto" Target="../media/hdphoto5.wdp"/><Relationship Id="rId5" Type="http://schemas.openxmlformats.org/officeDocument/2006/relationships/image" Target="../media/image42.png"/><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8.xml"/></Relationships>
</file>

<file path=ppt/slides/_rels/slide1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8.xml"/></Relationships>
</file>

<file path=ppt/slides/_rels/slide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1.png"/><Relationship Id="rId1" Type="http://schemas.openxmlformats.org/officeDocument/2006/relationships/slideLayout" Target="../slideLayouts/slideLayout47.xml"/><Relationship Id="rId6" Type="http://schemas.openxmlformats.org/officeDocument/2006/relationships/image" Target="../media/image43.png"/><Relationship Id="rId5" Type="http://schemas.microsoft.com/office/2007/relationships/hdphoto" Target="../media/hdphoto5.wdp"/><Relationship Id="rId4" Type="http://schemas.openxmlformats.org/officeDocument/2006/relationships/image" Target="../media/image42.png"/></Relationships>
</file>

<file path=ppt/slides/_rels/slide2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9.xml"/></Relationships>
</file>

<file path=ppt/slides/_rels/slide2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49.xml"/><Relationship Id="rId5" Type="http://schemas.openxmlformats.org/officeDocument/2006/relationships/image" Target="../media/image57.jpeg"/><Relationship Id="rId4" Type="http://schemas.openxmlformats.org/officeDocument/2006/relationships/image" Target="../media/image56.jpe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4.png"/><Relationship Id="rId1" Type="http://schemas.openxmlformats.org/officeDocument/2006/relationships/slideLayout" Target="../slideLayouts/slideLayout48.xml"/><Relationship Id="rId4" Type="http://schemas.microsoft.com/office/2007/relationships/hdphoto" Target="../media/hdphoto4.wdp"/></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4.png"/><Relationship Id="rId1" Type="http://schemas.openxmlformats.org/officeDocument/2006/relationships/slideLayout" Target="../slideLayouts/slideLayout48.xml"/><Relationship Id="rId6" Type="http://schemas.openxmlformats.org/officeDocument/2006/relationships/image" Target="../media/image59.png"/><Relationship Id="rId5" Type="http://schemas.openxmlformats.org/officeDocument/2006/relationships/image" Target="../media/image58.jpeg"/><Relationship Id="rId4" Type="http://schemas.microsoft.com/office/2007/relationships/hdphoto" Target="../media/hdphoto4.wdp"/></Relationships>
</file>

<file path=ppt/slides/_rels/slide2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4.png"/><Relationship Id="rId1" Type="http://schemas.openxmlformats.org/officeDocument/2006/relationships/slideLayout" Target="../slideLayouts/slideLayout48.xml"/></Relationships>
</file>

<file path=ppt/slides/_rels/slide2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54.png"/><Relationship Id="rId1" Type="http://schemas.openxmlformats.org/officeDocument/2006/relationships/slideLayout" Target="../slideLayouts/slideLayout48.xml"/><Relationship Id="rId4" Type="http://schemas.openxmlformats.org/officeDocument/2006/relationships/image" Target="../media/image62.jpe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63.png"/><Relationship Id="rId2" Type="http://schemas.openxmlformats.org/officeDocument/2006/relationships/image" Target="../media/image53.emf"/><Relationship Id="rId1" Type="http://schemas.openxmlformats.org/officeDocument/2006/relationships/slideLayout" Target="../slideLayouts/slideLayout47.xml"/><Relationship Id="rId6" Type="http://schemas.microsoft.com/office/2007/relationships/hdphoto" Target="../media/hdphoto5.wdp"/><Relationship Id="rId5" Type="http://schemas.openxmlformats.org/officeDocument/2006/relationships/image" Target="../media/image42.png"/><Relationship Id="rId4" Type="http://schemas.microsoft.com/office/2007/relationships/hdphoto" Target="../media/hdphoto4.wdp"/></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64.png"/><Relationship Id="rId2" Type="http://schemas.openxmlformats.org/officeDocument/2006/relationships/image" Target="../media/image53.emf"/><Relationship Id="rId1" Type="http://schemas.openxmlformats.org/officeDocument/2006/relationships/slideLayout" Target="../slideLayouts/slideLayout47.xml"/><Relationship Id="rId6" Type="http://schemas.microsoft.com/office/2007/relationships/hdphoto" Target="../media/hdphoto5.wdp"/><Relationship Id="rId5" Type="http://schemas.openxmlformats.org/officeDocument/2006/relationships/image" Target="../media/image42.png"/><Relationship Id="rId4" Type="http://schemas.microsoft.com/office/2007/relationships/hdphoto" Target="../media/hdphoto4.wdp"/></Relationships>
</file>

<file path=ppt/slides/_rels/slide2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1.png"/><Relationship Id="rId1" Type="http://schemas.openxmlformats.org/officeDocument/2006/relationships/slideLayout" Target="../slideLayouts/slideLayout50.xml"/><Relationship Id="rId5" Type="http://schemas.microsoft.com/office/2007/relationships/hdphoto" Target="../media/hdphoto5.wdp"/><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1.png"/><Relationship Id="rId1" Type="http://schemas.openxmlformats.org/officeDocument/2006/relationships/slideLayout" Target="../slideLayouts/slideLayout48.xml"/><Relationship Id="rId5" Type="http://schemas.microsoft.com/office/2007/relationships/hdphoto" Target="../media/hdphoto5.wdp"/><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1.png"/><Relationship Id="rId1" Type="http://schemas.openxmlformats.org/officeDocument/2006/relationships/slideLayout" Target="../slideLayouts/slideLayout47.xml"/><Relationship Id="rId5" Type="http://schemas.microsoft.com/office/2007/relationships/hdphoto" Target="../media/hdphoto5.wdp"/><Relationship Id="rId4" Type="http://schemas.openxmlformats.org/officeDocument/2006/relationships/image" Target="../media/image42.png"/></Relationships>
</file>

<file path=ppt/slides/_rels/slide3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1.png"/><Relationship Id="rId1" Type="http://schemas.openxmlformats.org/officeDocument/2006/relationships/slideLayout" Target="../slideLayouts/slideLayout48.xml"/><Relationship Id="rId5" Type="http://schemas.microsoft.com/office/2007/relationships/hdphoto" Target="../media/hdphoto5.wdp"/><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1.png"/><Relationship Id="rId1" Type="http://schemas.openxmlformats.org/officeDocument/2006/relationships/slideLayout" Target="../slideLayouts/slideLayout48.xml"/><Relationship Id="rId5" Type="http://schemas.microsoft.com/office/2007/relationships/hdphoto" Target="../media/hdphoto5.wdp"/><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1.png"/><Relationship Id="rId1" Type="http://schemas.openxmlformats.org/officeDocument/2006/relationships/slideLayout" Target="../slideLayouts/slideLayout48.xml"/><Relationship Id="rId5" Type="http://schemas.microsoft.com/office/2007/relationships/hdphoto" Target="../media/hdphoto5.wdp"/><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63.png"/><Relationship Id="rId2" Type="http://schemas.openxmlformats.org/officeDocument/2006/relationships/image" Target="../media/image53.emf"/><Relationship Id="rId1" Type="http://schemas.openxmlformats.org/officeDocument/2006/relationships/slideLayout" Target="../slideLayouts/slideLayout47.xml"/><Relationship Id="rId6" Type="http://schemas.microsoft.com/office/2007/relationships/hdphoto" Target="../media/hdphoto5.wdp"/><Relationship Id="rId5" Type="http://schemas.openxmlformats.org/officeDocument/2006/relationships/image" Target="../media/image42.png"/><Relationship Id="rId4" Type="http://schemas.microsoft.com/office/2007/relationships/hdphoto" Target="../media/hdphoto4.wdp"/></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3.emf"/><Relationship Id="rId1" Type="http://schemas.openxmlformats.org/officeDocument/2006/relationships/slideLayout" Target="../slideLayouts/slideLayout47.xml"/><Relationship Id="rId6" Type="http://schemas.microsoft.com/office/2007/relationships/hdphoto" Target="../media/hdphoto5.wdp"/><Relationship Id="rId5" Type="http://schemas.openxmlformats.org/officeDocument/2006/relationships/image" Target="../media/image42.png"/><Relationship Id="rId4" Type="http://schemas.microsoft.com/office/2007/relationships/hdphoto" Target="../media/hdphoto4.wdp"/></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50.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8.xml"/><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8.xml"/></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7" Type="http://schemas.microsoft.com/office/2007/relationships/hdphoto" Target="../media/hdphoto5.wdp"/><Relationship Id="rId2" Type="http://schemas.openxmlformats.org/officeDocument/2006/relationships/image" Target="../media/image65.png"/><Relationship Id="rId1" Type="http://schemas.openxmlformats.org/officeDocument/2006/relationships/slideLayout" Target="../slideLayouts/slideLayout49.xml"/><Relationship Id="rId6" Type="http://schemas.openxmlformats.org/officeDocument/2006/relationships/image" Target="../media/image42.png"/><Relationship Id="rId5" Type="http://schemas.microsoft.com/office/2007/relationships/hdphoto" Target="../media/hdphoto4.wdp"/><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9.xml"/></Relationships>
</file>

<file path=ppt/slides/_rels/slide6.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49.xml"/></Relationships>
</file>

<file path=ppt/slides/_rels/slide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49.xml"/></Relationships>
</file>

<file path=ppt/slides/_rels/slide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995AB28-B0B8-D1FF-80E9-5898A862E508}"/>
              </a:ext>
            </a:extLst>
          </p:cNvPr>
          <p:cNvGrpSpPr/>
          <p:nvPr/>
        </p:nvGrpSpPr>
        <p:grpSpPr>
          <a:xfrm>
            <a:off x="3035300" y="2349500"/>
            <a:ext cx="4085740" cy="2794000"/>
            <a:chOff x="7619528" y="3782027"/>
            <a:chExt cx="4533725" cy="3265714"/>
          </a:xfrm>
        </p:grpSpPr>
        <p:pic>
          <p:nvPicPr>
            <p:cNvPr id="7" name="Picture 6">
              <a:extLst>
                <a:ext uri="{FF2B5EF4-FFF2-40B4-BE49-F238E27FC236}">
                  <a16:creationId xmlns:a16="http://schemas.microsoft.com/office/drawing/2014/main" id="{CE745884-FAD7-BAE8-5536-9D2C2D18B9FE}"/>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85" b="92566" l="710" r="76408">
                          <a14:foregroundMark x1="6038" y1="75354" x2="10857" y2="70747"/>
                          <a14:foregroundMark x1="57128" y1="88808" x2="63369" y2="92646"/>
                          <a14:foregroundMark x1="50381" y1="11677" x2="66565" y2="19475"/>
                          <a14:foregroundMark x1="66565" y1="19475" x2="73516" y2="28525"/>
                          <a14:foregroundMark x1="55200" y1="7071" x2="39777" y2="10909"/>
                          <a14:foregroundMark x1="55200" y1="929" x2="74480" y2="10141"/>
                          <a14:foregroundMark x1="74480" y1="10141" x2="76408" y2="15515"/>
                          <a14:foregroundMark x1="55657" y1="525" x2="50837" y2="929"/>
                          <a14:foregroundMark x1="2638" y1="78222" x2="710" y2="81657"/>
                          <a14:foregroundMark x1="47945" y1="27919" x2="61695" y2="38788"/>
                          <a14:foregroundMark x1="61695" y1="38788" x2="61948" y2="39434"/>
                        </a14:backgroundRemoval>
                      </a14:imgEffect>
                    </a14:imgLayer>
                  </a14:imgProps>
                </a:ext>
                <a:ext uri="{28A0092B-C50C-407E-A947-70E740481C1C}">
                  <a14:useLocalDpi xmlns:a14="http://schemas.microsoft.com/office/drawing/2010/main" val="0"/>
                </a:ext>
              </a:extLst>
            </a:blip>
            <a:srcRect l="-5535" t="-1008" r="20720" b="-2237"/>
            <a:stretch/>
          </p:blipFill>
          <p:spPr>
            <a:xfrm flipH="1">
              <a:off x="10161890" y="3782027"/>
              <a:ext cx="1991363" cy="3265714"/>
            </a:xfrm>
            <a:prstGeom prst="rect">
              <a:avLst/>
            </a:prstGeom>
          </p:spPr>
        </p:pic>
        <p:pic>
          <p:nvPicPr>
            <p:cNvPr id="8" name="Picture 7">
              <a:extLst>
                <a:ext uri="{FF2B5EF4-FFF2-40B4-BE49-F238E27FC236}">
                  <a16:creationId xmlns:a16="http://schemas.microsoft.com/office/drawing/2014/main" id="{74F9A8A1-1262-E5BE-51EA-3D93255CD313}"/>
                </a:ext>
              </a:extLst>
            </p:cNvPr>
            <p:cNvPicPr>
              <a:picLocks noChangeAspect="1"/>
            </p:cNvPicPr>
            <p:nvPr/>
          </p:nvPicPr>
          <p:blipFill>
            <a:blip r:embed="rId5"/>
            <a:stretch>
              <a:fillRect/>
            </a:stretch>
          </p:blipFill>
          <p:spPr>
            <a:xfrm>
              <a:off x="9620669" y="5807273"/>
              <a:ext cx="823031" cy="944962"/>
            </a:xfrm>
            <a:prstGeom prst="rect">
              <a:avLst/>
            </a:prstGeom>
          </p:spPr>
        </p:pic>
        <p:pic>
          <p:nvPicPr>
            <p:cNvPr id="9" name="Content Placeholder 5">
              <a:extLst>
                <a:ext uri="{FF2B5EF4-FFF2-40B4-BE49-F238E27FC236}">
                  <a16:creationId xmlns:a16="http://schemas.microsoft.com/office/drawing/2014/main" id="{85B4DEFD-F925-2014-957E-176E9EC35654}"/>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2584" b="97134" l="9958" r="97616">
                          <a14:foregroundMark x1="65311" y1="10860" x2="55072" y2="12677"/>
                          <a14:foregroundMark x1="55072" y1="43924" x2="51099" y2="52644"/>
                          <a14:foregroundMark x1="97662" y1="49899" x2="91445" y2="50343"/>
                          <a14:foregroundMark x1="41468" y1="92168" x2="34642" y2="97214"/>
                          <a14:foregroundMark x1="35764" y1="75616" x2="33520" y2="80218"/>
                          <a14:foregroundMark x1="62459" y1="23254" x2="46470" y2="26080"/>
                          <a14:foregroundMark x1="46470" y1="26080" x2="48855" y2="26928"/>
                          <a14:foregroundMark x1="52828" y1="5329" x2="64189" y2="9931"/>
                          <a14:foregroundMark x1="61898" y1="27856" x2="67555" y2="26443"/>
                          <a14:foregroundMark x1="48247" y1="2584" x2="54511" y2="13161"/>
                          <a14:foregroundMark x1="53389" y1="30157" x2="59607" y2="41623"/>
                        </a14:backgroundRemoval>
                      </a14:imgEffect>
                    </a14:imgLayer>
                  </a14:imgProps>
                </a:ext>
                <a:ext uri="{28A0092B-C50C-407E-A947-70E740481C1C}">
                  <a14:useLocalDpi xmlns:a14="http://schemas.microsoft.com/office/drawing/2010/main" val="0"/>
                </a:ext>
              </a:extLst>
            </a:blip>
            <a:stretch>
              <a:fillRect/>
            </a:stretch>
          </p:blipFill>
          <p:spPr>
            <a:xfrm flipH="1">
              <a:off x="7619528" y="3782027"/>
              <a:ext cx="2488193" cy="3075973"/>
            </a:xfrm>
            <a:prstGeom prst="rect">
              <a:avLst/>
            </a:prstGeom>
          </p:spPr>
        </p:pic>
      </p:grpSp>
      <p:pic>
        <p:nvPicPr>
          <p:cNvPr id="4" name="Picture 3">
            <a:extLst>
              <a:ext uri="{FF2B5EF4-FFF2-40B4-BE49-F238E27FC236}">
                <a16:creationId xmlns:a16="http://schemas.microsoft.com/office/drawing/2014/main" id="{FE0DB247-3B41-4D6B-AEF8-66DDFACDA1E7}"/>
              </a:ext>
            </a:extLst>
          </p:cNvPr>
          <p:cNvPicPr>
            <a:picLocks noChangeAspect="1"/>
          </p:cNvPicPr>
          <p:nvPr/>
        </p:nvPicPr>
        <p:blipFill>
          <a:blip r:embed="rId8"/>
          <a:stretch>
            <a:fillRect/>
          </a:stretch>
        </p:blipFill>
        <p:spPr>
          <a:xfrm>
            <a:off x="1141555" y="137421"/>
            <a:ext cx="6541575" cy="2121592"/>
          </a:xfrm>
          <a:prstGeom prst="rect">
            <a:avLst/>
          </a:prstGeom>
        </p:spPr>
      </p:pic>
    </p:spTree>
    <p:extLst>
      <p:ext uri="{BB962C8B-B14F-4D97-AF65-F5344CB8AC3E}">
        <p14:creationId xmlns:p14="http://schemas.microsoft.com/office/powerpoint/2010/main" val="1774622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 y="-14288"/>
            <a:ext cx="9251156" cy="5294835"/>
          </a:xfrm>
          <a:prstGeom prst="rect">
            <a:avLst/>
          </a:prstGeom>
        </p:spPr>
      </p:pic>
      <p:sp>
        <p:nvSpPr>
          <p:cNvPr id="3" name="矩形: 圆角 20">
            <a:extLst>
              <a:ext uri="{FF2B5EF4-FFF2-40B4-BE49-F238E27FC236}">
                <a16:creationId xmlns:a16="http://schemas.microsoft.com/office/drawing/2014/main" id="{47118E00-203A-4E78-AC85-4C87806898CA}"/>
              </a:ext>
            </a:extLst>
          </p:cNvPr>
          <p:cNvSpPr/>
          <p:nvPr/>
        </p:nvSpPr>
        <p:spPr>
          <a:xfrm>
            <a:off x="127363" y="53371"/>
            <a:ext cx="8895806" cy="5060051"/>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prstClr val="white"/>
              </a:solidFill>
              <a:latin typeface="Calibri" panose="020F0502020204030204"/>
              <a:ea typeface="等线" panose="02010600030101010101" pitchFamily="2" charset="-122"/>
            </a:endParaRPr>
          </a:p>
        </p:txBody>
      </p:sp>
      <p:sp>
        <p:nvSpPr>
          <p:cNvPr id="6" name="TextBox 5">
            <a:extLst>
              <a:ext uri="{FF2B5EF4-FFF2-40B4-BE49-F238E27FC236}">
                <a16:creationId xmlns:a16="http://schemas.microsoft.com/office/drawing/2014/main" id="{FC287A80-E0E2-4B55-8CBB-C0976D12BD6F}"/>
              </a:ext>
            </a:extLst>
          </p:cNvPr>
          <p:cNvSpPr txBox="1"/>
          <p:nvPr/>
        </p:nvSpPr>
        <p:spPr>
          <a:xfrm>
            <a:off x="1964754" y="59565"/>
            <a:ext cx="4933598" cy="661207"/>
          </a:xfrm>
          <a:prstGeom prst="rect">
            <a:avLst/>
          </a:prstGeom>
          <a:noFill/>
        </p:spPr>
        <p:txBody>
          <a:bodyPr wrap="square" rtlCol="0">
            <a:spAutoFit/>
          </a:bodyPr>
          <a:lstStyle/>
          <a:p>
            <a:pPr algn="ctr">
              <a:lnSpc>
                <a:spcPct val="150000"/>
              </a:lnSpc>
            </a:pPr>
            <a:r>
              <a:rPr lang="vi-VN" sz="2800" b="1">
                <a:solidFill>
                  <a:srgbClr val="FF0000"/>
                </a:solidFill>
                <a:latin typeface="Times New Roman" panose="02020603050405020304" pitchFamily="18" charset="0"/>
                <a:cs typeface="Times New Roman" panose="02020603050405020304" pitchFamily="18" charset="0"/>
              </a:rPr>
              <a:t>Cuộc chạy đua trong rừng</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C70B1CBA-9307-4C83-B537-F2B5BB1C01B7}"/>
              </a:ext>
            </a:extLst>
          </p:cNvPr>
          <p:cNvSpPr txBox="1"/>
          <p:nvPr/>
        </p:nvSpPr>
        <p:spPr>
          <a:xfrm>
            <a:off x="369958" y="809851"/>
            <a:ext cx="8544509" cy="4130426"/>
          </a:xfrm>
          <a:prstGeom prst="rect">
            <a:avLst/>
          </a:prstGeom>
          <a:noFill/>
        </p:spPr>
        <p:txBody>
          <a:bodyPr wrap="square" rtlCol="0">
            <a:spAutoFit/>
          </a:bodyPr>
          <a:lstStyle/>
          <a:p>
            <a:pPr algn="just">
              <a:lnSpc>
                <a:spcPct val="110000"/>
              </a:lnSpc>
            </a:pPr>
            <a:r>
              <a:rPr lang="en-US" sz="2000" b="1" dirty="0">
                <a:solidFill>
                  <a:prstClr val="black"/>
                </a:solidFill>
                <a:latin typeface="Times New Roman" panose="02020603050405020304" pitchFamily="18" charset="0"/>
                <a:cs typeface="Times New Roman" panose="02020603050405020304" pitchFamily="18" charset="0"/>
              </a:rPr>
              <a:t>	</a:t>
            </a:r>
            <a:r>
              <a:rPr lang="vi-VN" sz="2000" b="1" dirty="0">
                <a:solidFill>
                  <a:prstClr val="black"/>
                </a:solidFill>
                <a:latin typeface="Times New Roman" panose="02020603050405020304" pitchFamily="18" charset="0"/>
                <a:cs typeface="Times New Roman" panose="02020603050405020304" pitchFamily="18" charset="0"/>
              </a:rPr>
              <a:t>1. Ngày mai, muông thú trong rừng mở hội thi chạy để chọn con vật nhanh nhất.</a:t>
            </a:r>
          </a:p>
          <a:p>
            <a:pPr algn="just">
              <a:lnSpc>
                <a:spcPct val="110000"/>
              </a:lnSpc>
            </a:pPr>
            <a:r>
              <a:rPr lang="en-US" sz="2000" b="1" dirty="0">
                <a:solidFill>
                  <a:prstClr val="black"/>
                </a:solidFill>
                <a:latin typeface="Times New Roman" panose="02020603050405020304" pitchFamily="18" charset="0"/>
                <a:cs typeface="Times New Roman" panose="02020603050405020304" pitchFamily="18" charset="0"/>
              </a:rPr>
              <a:t>	</a:t>
            </a:r>
            <a:r>
              <a:rPr lang="vi-VN" sz="2000" b="1" dirty="0">
                <a:solidFill>
                  <a:prstClr val="black"/>
                </a:solidFill>
                <a:latin typeface="Times New Roman" panose="02020603050405020304" pitchFamily="18" charset="0"/>
                <a:cs typeface="Times New Roman" panose="02020603050405020304" pitchFamily="18" charset="0"/>
              </a:rPr>
              <a:t>Ngựa con thích lắm. Chú tin chắc sẽ giành được vòng nguyệt quế. Chú sửa soạn không biết chán và mải mê soi bóng mình </a:t>
            </a:r>
            <a:r>
              <a:rPr lang="vi-VN" sz="2000" b="1" dirty="0" smtClean="0">
                <a:solidFill>
                  <a:prstClr val="black"/>
                </a:solidFill>
                <a:latin typeface="Times New Roman" panose="02020603050405020304" pitchFamily="18" charset="0"/>
                <a:cs typeface="Times New Roman" panose="02020603050405020304" pitchFamily="18" charset="0"/>
              </a:rPr>
              <a:t>dưới </a:t>
            </a:r>
            <a:r>
              <a:rPr lang="vi-VN" sz="2000" b="1" dirty="0">
                <a:solidFill>
                  <a:prstClr val="black"/>
                </a:solidFill>
                <a:latin typeface="Times New Roman" panose="02020603050405020304" pitchFamily="18" charset="0"/>
                <a:cs typeface="Times New Roman" panose="02020603050405020304" pitchFamily="18" charset="0"/>
              </a:rPr>
              <a:t>dòng suối trong veo. Hình ảnh chú hiện lên với bộ đồ nâu tuyệt đẹp, với cái bờm dài được chải chuốt ra dáng một nhà vô địch...</a:t>
            </a:r>
            <a:endParaRPr lang="en-US" sz="2000" b="1" dirty="0">
              <a:solidFill>
                <a:prstClr val="black"/>
              </a:solidFill>
              <a:latin typeface="Times New Roman" panose="02020603050405020304" pitchFamily="18" charset="0"/>
              <a:cs typeface="Times New Roman" panose="02020603050405020304" pitchFamily="18" charset="0"/>
            </a:endParaRPr>
          </a:p>
          <a:p>
            <a:pPr algn="just">
              <a:lnSpc>
                <a:spcPct val="110000"/>
              </a:lnSpc>
            </a:pPr>
            <a:r>
              <a:rPr lang="en-US" sz="2000" b="1" dirty="0">
                <a:solidFill>
                  <a:prstClr val="black"/>
                </a:solidFill>
                <a:latin typeface="Times New Roman" panose="02020603050405020304" pitchFamily="18" charset="0"/>
                <a:cs typeface="Times New Roman" panose="02020603050405020304" pitchFamily="18" charset="0"/>
              </a:rPr>
              <a:t>	2. </a:t>
            </a:r>
            <a:r>
              <a:rPr lang="en-US" sz="2000" b="1" dirty="0" err="1">
                <a:solidFill>
                  <a:prstClr val="black"/>
                </a:solidFill>
                <a:latin typeface="Times New Roman" panose="02020603050405020304" pitchFamily="18" charset="0"/>
                <a:cs typeface="Times New Roman" panose="02020603050405020304" pitchFamily="18" charset="0"/>
              </a:rPr>
              <a:t>Ngựa</a:t>
            </a:r>
            <a:r>
              <a:rPr lang="en-US" sz="2000" b="1" dirty="0">
                <a:solidFill>
                  <a:prstClr val="black"/>
                </a:solidFill>
                <a:latin typeface="Times New Roman" panose="02020603050405020304" pitchFamily="18" charset="0"/>
                <a:cs typeface="Times New Roman" panose="02020603050405020304" pitchFamily="18" charset="0"/>
              </a:rPr>
              <a:t> cha </a:t>
            </a:r>
            <a:r>
              <a:rPr lang="en-US" sz="2000" b="1" dirty="0" err="1">
                <a:solidFill>
                  <a:prstClr val="black"/>
                </a:solidFill>
                <a:latin typeface="Times New Roman" panose="02020603050405020304" pitchFamily="18" charset="0"/>
                <a:cs typeface="Times New Roman" panose="02020603050405020304" pitchFamily="18" charset="0"/>
              </a:rPr>
              <a:t>thấy</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thế</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bảo</a:t>
            </a:r>
            <a:r>
              <a:rPr lang="en-US" sz="2000" b="1" dirty="0">
                <a:solidFill>
                  <a:prstClr val="black"/>
                </a:solidFill>
                <a:latin typeface="Times New Roman" panose="02020603050405020304" pitchFamily="18" charset="0"/>
                <a:cs typeface="Times New Roman" panose="02020603050405020304" pitchFamily="18" charset="0"/>
              </a:rPr>
              <a:t>:</a:t>
            </a:r>
          </a:p>
          <a:p>
            <a:pPr algn="just">
              <a:lnSpc>
                <a:spcPct val="110000"/>
              </a:lnSpc>
            </a:pPr>
            <a:r>
              <a:rPr lang="en-US" sz="2000" b="1" dirty="0">
                <a:solidFill>
                  <a:prstClr val="black"/>
                </a:solidFill>
                <a:latin typeface="Times New Roman" panose="02020603050405020304" pitchFamily="18" charset="0"/>
                <a:cs typeface="Times New Roman" panose="02020603050405020304" pitchFamily="18" charset="0"/>
              </a:rPr>
              <a:t>– Con </a:t>
            </a:r>
            <a:r>
              <a:rPr lang="en-US" sz="2000" b="1" dirty="0" err="1">
                <a:solidFill>
                  <a:prstClr val="black"/>
                </a:solidFill>
                <a:latin typeface="Times New Roman" panose="02020603050405020304" pitchFamily="18" charset="0"/>
                <a:cs typeface="Times New Roman" panose="02020603050405020304" pitchFamily="18" charset="0"/>
              </a:rPr>
              <a:t>trai</a:t>
            </a:r>
            <a:r>
              <a:rPr lang="en-US" sz="2000" b="1" dirty="0">
                <a:solidFill>
                  <a:prstClr val="black"/>
                </a:solidFill>
                <a:latin typeface="Times New Roman" panose="02020603050405020304" pitchFamily="18" charset="0"/>
                <a:cs typeface="Times New Roman" panose="02020603050405020304" pitchFamily="18" charset="0"/>
              </a:rPr>
              <a:t> à, con </a:t>
            </a:r>
            <a:r>
              <a:rPr lang="en-US" sz="2000" b="1" dirty="0" err="1">
                <a:solidFill>
                  <a:prstClr val="black"/>
                </a:solidFill>
                <a:latin typeface="Times New Roman" panose="02020603050405020304" pitchFamily="18" charset="0"/>
                <a:cs typeface="Times New Roman" panose="02020603050405020304" pitchFamily="18" charset="0"/>
              </a:rPr>
              <a:t>phải</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đến</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bác</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thợ</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rèn</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để</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xem</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lại</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bộ</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móng</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Nó</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cần</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thiết</a:t>
            </a:r>
            <a:r>
              <a:rPr lang="en-US" sz="2000" b="1" dirty="0">
                <a:solidFill>
                  <a:prstClr val="black"/>
                </a:solidFill>
                <a:latin typeface="Times New Roman" panose="02020603050405020304" pitchFamily="18" charset="0"/>
                <a:cs typeface="Times New Roman" panose="02020603050405020304" pitchFamily="18" charset="0"/>
              </a:rPr>
              <a:t> </a:t>
            </a:r>
            <a:r>
              <a:rPr lang="vi-VN" sz="2000" b="1" dirty="0">
                <a:solidFill>
                  <a:prstClr val="black"/>
                </a:solidFill>
                <a:latin typeface="Times New Roman" panose="02020603050405020304" pitchFamily="18" charset="0"/>
                <a:cs typeface="Times New Roman" panose="02020603050405020304" pitchFamily="18" charset="0"/>
              </a:rPr>
              <a:t>cho cuộc đua hơn là bộ đồ đẹp.</a:t>
            </a:r>
            <a:endParaRPr lang="en-US" sz="2000" b="1" dirty="0">
              <a:solidFill>
                <a:prstClr val="black"/>
              </a:solidFill>
              <a:latin typeface="Times New Roman" panose="02020603050405020304" pitchFamily="18" charset="0"/>
              <a:cs typeface="Times New Roman" panose="02020603050405020304" pitchFamily="18" charset="0"/>
            </a:endParaRPr>
          </a:p>
          <a:p>
            <a:pPr algn="just">
              <a:lnSpc>
                <a:spcPct val="110000"/>
              </a:lnSpc>
            </a:pPr>
            <a:r>
              <a:rPr lang="en-US" sz="2000" b="1" dirty="0">
                <a:solidFill>
                  <a:prstClr val="black"/>
                </a:solidFill>
                <a:latin typeface="Times New Roman" panose="02020603050405020304" pitchFamily="18" charset="0"/>
                <a:cs typeface="Times New Roman" panose="02020603050405020304" pitchFamily="18" charset="0"/>
              </a:rPr>
              <a:t>	</a:t>
            </a:r>
            <a:r>
              <a:rPr lang="vi-VN" sz="2000" b="1" dirty="0">
                <a:solidFill>
                  <a:prstClr val="black"/>
                </a:solidFill>
                <a:latin typeface="Times New Roman" panose="02020603050405020304" pitchFamily="18" charset="0"/>
                <a:cs typeface="Times New Roman" panose="02020603050405020304" pitchFamily="18" charset="0"/>
              </a:rPr>
              <a:t>Ngựa con mắt không rời bóng mình dưới nước, ngúng nguẩy đáp: </a:t>
            </a:r>
            <a:endParaRPr lang="en-US" sz="2000" b="1" dirty="0">
              <a:solidFill>
                <a:prstClr val="black"/>
              </a:solidFill>
              <a:latin typeface="Times New Roman" panose="02020603050405020304" pitchFamily="18" charset="0"/>
              <a:cs typeface="Times New Roman" panose="02020603050405020304" pitchFamily="18" charset="0"/>
            </a:endParaRPr>
          </a:p>
          <a:p>
            <a:pPr algn="just">
              <a:lnSpc>
                <a:spcPct val="110000"/>
              </a:lnSpc>
            </a:pPr>
            <a:r>
              <a:rPr lang="vi-VN" sz="2000" b="1" dirty="0">
                <a:solidFill>
                  <a:prstClr val="black"/>
                </a:solidFill>
                <a:latin typeface="Times New Roman" panose="02020603050405020304" pitchFamily="18" charset="0"/>
                <a:cs typeface="Times New Roman" panose="02020603050405020304" pitchFamily="18" charset="0"/>
              </a:rPr>
              <a:t>– Cha yên tâm đi. Móng của con chắc chắn lắm. Con nhất định sẽ</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thắng</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mà</a:t>
            </a:r>
            <a:r>
              <a:rPr lang="en-US" sz="2000" b="1" dirty="0">
                <a:solidFill>
                  <a:prstClr val="black"/>
                </a:solidFill>
                <a:latin typeface="Times New Roman" panose="02020603050405020304" pitchFamily="18" charset="0"/>
                <a:cs typeface="Times New Roman" panose="02020603050405020304" pitchFamily="18" charset="0"/>
              </a:rPr>
              <a:t>!</a:t>
            </a:r>
          </a:p>
          <a:p>
            <a:pPr algn="just">
              <a:lnSpc>
                <a:spcPct val="110000"/>
              </a:lnSpc>
            </a:pPr>
            <a:endParaRPr lang="en-US" sz="20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14600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 y="-14288"/>
            <a:ext cx="9251156" cy="5294835"/>
          </a:xfrm>
          <a:prstGeom prst="rect">
            <a:avLst/>
          </a:prstGeom>
        </p:spPr>
      </p:pic>
      <p:sp>
        <p:nvSpPr>
          <p:cNvPr id="3" name="矩形: 圆角 20">
            <a:extLst>
              <a:ext uri="{FF2B5EF4-FFF2-40B4-BE49-F238E27FC236}">
                <a16:creationId xmlns:a16="http://schemas.microsoft.com/office/drawing/2014/main" id="{47118E00-203A-4E78-AC85-4C87806898CA}"/>
              </a:ext>
            </a:extLst>
          </p:cNvPr>
          <p:cNvSpPr/>
          <p:nvPr/>
        </p:nvSpPr>
        <p:spPr>
          <a:xfrm>
            <a:off x="127363" y="53371"/>
            <a:ext cx="8895806" cy="5060051"/>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6" name="TextBox 5">
            <a:extLst>
              <a:ext uri="{FF2B5EF4-FFF2-40B4-BE49-F238E27FC236}">
                <a16:creationId xmlns:a16="http://schemas.microsoft.com/office/drawing/2014/main" id="{FC287A80-E0E2-4B55-8CBB-C0976D12BD6F}"/>
              </a:ext>
            </a:extLst>
          </p:cNvPr>
          <p:cNvSpPr txBox="1"/>
          <p:nvPr/>
        </p:nvSpPr>
        <p:spPr>
          <a:xfrm>
            <a:off x="1964754" y="-77628"/>
            <a:ext cx="4933598" cy="661207"/>
          </a:xfrm>
          <a:prstGeom prst="rect">
            <a:avLst/>
          </a:prstGeom>
          <a:noFill/>
        </p:spPr>
        <p:txBody>
          <a:bodyPr wrap="square" rtlCol="0" anchor="ctr">
            <a:spAutoFit/>
          </a:bodyPr>
          <a:lstStyle/>
          <a:p>
            <a:pPr marL="0" marR="0" lvl="0" indent="0" algn="ctr" defTabSz="6858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Cuộc chạy đua trong rừng</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C70B1CBA-9307-4C83-B537-F2B5BB1C01B7}"/>
              </a:ext>
            </a:extLst>
          </p:cNvPr>
          <p:cNvSpPr txBox="1"/>
          <p:nvPr/>
        </p:nvSpPr>
        <p:spPr>
          <a:xfrm>
            <a:off x="353324" y="485004"/>
            <a:ext cx="8544509" cy="4468980"/>
          </a:xfrm>
          <a:prstGeom prst="rect">
            <a:avLst/>
          </a:prstGeom>
          <a:noFill/>
        </p:spPr>
        <p:txBody>
          <a:bodyPr wrap="square" rtlCol="0">
            <a:spAutoFit/>
          </a:bodyPr>
          <a:lstStyle/>
          <a:p>
            <a:pPr lvl="0" algn="just">
              <a:lnSpc>
                <a:spcPct val="110000"/>
              </a:lnSpc>
            </a:pPr>
            <a:r>
              <a:rPr lang="en-US" sz="2000" b="1" dirty="0">
                <a:solidFill>
                  <a:prstClr val="black"/>
                </a:solidFill>
                <a:latin typeface="Times New Roman" panose="02020603050405020304" pitchFamily="18" charset="0"/>
                <a:cs typeface="Times New Roman" panose="02020603050405020304" pitchFamily="18" charset="0"/>
              </a:rPr>
              <a:t>	</a:t>
            </a:r>
            <a:r>
              <a:rPr lang="vi-VN" sz="2000" b="1" dirty="0">
                <a:solidFill>
                  <a:prstClr val="black"/>
                </a:solidFill>
                <a:latin typeface="Times New Roman" panose="02020603050405020304" pitchFamily="18" charset="0"/>
                <a:cs typeface="Times New Roman" panose="02020603050405020304" pitchFamily="18" charset="0"/>
              </a:rPr>
              <a:t>3. Cuộc thi đã đến. Sáng sớm, bãi cỏ đông nghẹt. Chị em nhà hươu sốt ruột gặm lá. Thỏ trắng, thỏ xám thận trọng ngắm nghía các đối thủ. Bác quạ bay đi bay lại giữ trật tự. Ngựa con ung dung bước vào vạch xuất phát. </a:t>
            </a:r>
          </a:p>
          <a:p>
            <a:pPr lvl="0" algn="just">
              <a:lnSpc>
                <a:spcPct val="110000"/>
              </a:lnSpc>
            </a:pPr>
            <a:r>
              <a:rPr lang="en-US" sz="2000" b="1" dirty="0">
                <a:solidFill>
                  <a:prstClr val="black"/>
                </a:solidFill>
                <a:latin typeface="Times New Roman" panose="02020603050405020304" pitchFamily="18" charset="0"/>
                <a:cs typeface="Times New Roman" panose="02020603050405020304" pitchFamily="18" charset="0"/>
              </a:rPr>
              <a:t>	</a:t>
            </a:r>
            <a:r>
              <a:rPr lang="vi-VN" sz="2000" b="1" dirty="0">
                <a:solidFill>
                  <a:prstClr val="black"/>
                </a:solidFill>
                <a:latin typeface="Times New Roman" panose="02020603050405020304" pitchFamily="18" charset="0"/>
                <a:cs typeface="Times New Roman" panose="02020603050405020304" pitchFamily="18" charset="0"/>
              </a:rPr>
              <a:t>4. Tiếng hô "Bắt đầu!" vang lên. Các vận động viên rần rần chuyển động. Vòng thứ nhất... Vòng thứ hai... ngựa con dẫn đầu bằng </a:t>
            </a:r>
            <a:r>
              <a:rPr lang="vi-VN" sz="2000" b="1" dirty="0" smtClean="0">
                <a:solidFill>
                  <a:prstClr val="black"/>
                </a:solidFill>
                <a:latin typeface="Times New Roman" panose="02020603050405020304" pitchFamily="18" charset="0"/>
                <a:cs typeface="Times New Roman" panose="02020603050405020304" pitchFamily="18" charset="0"/>
              </a:rPr>
              <a:t>những </a:t>
            </a:r>
            <a:r>
              <a:rPr lang="vi-VN" sz="2000" b="1" dirty="0">
                <a:solidFill>
                  <a:prstClr val="black"/>
                </a:solidFill>
                <a:latin typeface="Times New Roman" panose="02020603050405020304" pitchFamily="18" charset="0"/>
                <a:cs typeface="Times New Roman" panose="02020603050405020304" pitchFamily="18" charset="0"/>
              </a:rPr>
              <a:t>bước sải dài khoẻ khoắn. Bỗng chú có cảm giác vướng vướng ở chân và giật mình thảng thốt: một cái móng lung lay rồi rời hẳn ra. </a:t>
            </a:r>
            <a:r>
              <a:rPr lang="vi-VN" sz="2000" b="1" dirty="0" smtClean="0">
                <a:solidFill>
                  <a:prstClr val="black"/>
                </a:solidFill>
                <a:latin typeface="Times New Roman" panose="02020603050405020304" pitchFamily="18" charset="0"/>
                <a:cs typeface="Times New Roman" panose="02020603050405020304" pitchFamily="18" charset="0"/>
              </a:rPr>
              <a:t>Gai </a:t>
            </a:r>
            <a:r>
              <a:rPr lang="vi-VN" sz="2000" b="1" dirty="0">
                <a:solidFill>
                  <a:prstClr val="black"/>
                </a:solidFill>
                <a:latin typeface="Times New Roman" panose="02020603050405020304" pitchFamily="18" charset="0"/>
                <a:cs typeface="Times New Roman" panose="02020603050405020304" pitchFamily="18" charset="0"/>
              </a:rPr>
              <a:t>nhọn đâm vào chân làm ngựa con đau điếng. Chú chạy tập </a:t>
            </a:r>
            <a:r>
              <a:rPr lang="vi-VN" sz="2000" b="1" dirty="0" smtClean="0">
                <a:solidFill>
                  <a:prstClr val="black"/>
                </a:solidFill>
                <a:latin typeface="Times New Roman" panose="02020603050405020304" pitchFamily="18" charset="0"/>
                <a:cs typeface="Times New Roman" panose="02020603050405020304" pitchFamily="18" charset="0"/>
              </a:rPr>
              <a:t>tễnh </a:t>
            </a:r>
            <a:r>
              <a:rPr lang="vi-VN" sz="2000" b="1" dirty="0">
                <a:solidFill>
                  <a:prstClr val="black"/>
                </a:solidFill>
                <a:latin typeface="Times New Roman" panose="02020603050405020304" pitchFamily="18" charset="0"/>
                <a:cs typeface="Times New Roman" panose="02020603050405020304" pitchFamily="18" charset="0"/>
              </a:rPr>
              <a:t>và cuối cùng dừng hẳn lại. Nhìn bạn bè lướt qua mặt, ngựa con đỏ hoe mắt, ân hận vì không làm theo lời cha dặn.</a:t>
            </a:r>
          </a:p>
          <a:p>
            <a:pPr lvl="0" algn="just">
              <a:lnSpc>
                <a:spcPct val="110000"/>
              </a:lnSpc>
            </a:pPr>
            <a:r>
              <a:rPr lang="en-US" sz="2000" b="1" dirty="0">
                <a:solidFill>
                  <a:prstClr val="black"/>
                </a:solidFill>
                <a:latin typeface="Times New Roman" panose="02020603050405020304" pitchFamily="18" charset="0"/>
                <a:cs typeface="Times New Roman" panose="02020603050405020304" pitchFamily="18" charset="0"/>
              </a:rPr>
              <a:t>	</a:t>
            </a:r>
            <a:r>
              <a:rPr lang="vi-VN" sz="2000" b="1" dirty="0">
                <a:solidFill>
                  <a:prstClr val="black"/>
                </a:solidFill>
                <a:latin typeface="Times New Roman" panose="02020603050405020304" pitchFamily="18" charset="0"/>
                <a:cs typeface="Times New Roman" panose="02020603050405020304" pitchFamily="18" charset="0"/>
              </a:rPr>
              <a:t>Ngựa con rút ra được bài học quý giá: đừng bao giờ chủ quan, cho dù đó là việc nhỏ nhất. </a:t>
            </a:r>
            <a:endParaRPr lang="en-US" sz="2000" b="1" dirty="0">
              <a:solidFill>
                <a:prstClr val="black"/>
              </a:solidFill>
              <a:latin typeface="Times New Roman" panose="02020603050405020304" pitchFamily="18" charset="0"/>
              <a:cs typeface="Times New Roman" panose="02020603050405020304" pitchFamily="18" charset="0"/>
            </a:endParaRPr>
          </a:p>
          <a:p>
            <a:pPr lvl="0" algn="just">
              <a:lnSpc>
                <a:spcPct val="110000"/>
              </a:lnSpc>
            </a:pPr>
            <a:r>
              <a:rPr lang="en-US" sz="2000" b="1" dirty="0">
                <a:solidFill>
                  <a:prstClr val="black"/>
                </a:solidFill>
                <a:latin typeface="Times New Roman" panose="02020603050405020304" pitchFamily="18" charset="0"/>
                <a:cs typeface="Times New Roman" panose="02020603050405020304" pitchFamily="18" charset="0"/>
              </a:rPr>
              <a:t>								</a:t>
            </a:r>
            <a:r>
              <a:rPr lang="vi-VN" sz="2000" b="1" dirty="0">
                <a:solidFill>
                  <a:prstClr val="black"/>
                </a:solidFill>
                <a:latin typeface="Times New Roman" panose="02020603050405020304" pitchFamily="18" charset="0"/>
                <a:cs typeface="Times New Roman" panose="02020603050405020304" pitchFamily="18" charset="0"/>
              </a:rPr>
              <a:t>Theo Xuân Hoàng</a:t>
            </a: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902259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032"/>
            <a:ext cx="9144000" cy="5148401"/>
          </a:xfrm>
          <a:prstGeom prst="rect">
            <a:avLst/>
          </a:prstGeom>
        </p:spPr>
      </p:pic>
      <p:grpSp>
        <p:nvGrpSpPr>
          <p:cNvPr id="3" name="Group 2"/>
          <p:cNvGrpSpPr/>
          <p:nvPr/>
        </p:nvGrpSpPr>
        <p:grpSpPr>
          <a:xfrm>
            <a:off x="2617214" y="296834"/>
            <a:ext cx="5044367" cy="949016"/>
            <a:chOff x="3173073" y="565468"/>
            <a:chExt cx="7045532" cy="1265354"/>
          </a:xfrm>
        </p:grpSpPr>
        <p:grpSp>
          <p:nvGrpSpPr>
            <p:cNvPr id="4" name="Group 3">
              <a:extLst>
                <a:ext uri="{FF2B5EF4-FFF2-40B4-BE49-F238E27FC236}">
                  <a16:creationId xmlns:a16="http://schemas.microsoft.com/office/drawing/2014/main" id="{6F673B85-7059-4229-9972-982C29CF5436}"/>
                </a:ext>
              </a:extLst>
            </p:cNvPr>
            <p:cNvGrpSpPr/>
            <p:nvPr/>
          </p:nvGrpSpPr>
          <p:grpSpPr>
            <a:xfrm>
              <a:off x="3173073" y="565468"/>
              <a:ext cx="5774983" cy="1265354"/>
              <a:chOff x="1006064" y="1522807"/>
              <a:chExt cx="9977377" cy="4656929"/>
            </a:xfrm>
          </p:grpSpPr>
          <p:sp>
            <p:nvSpPr>
              <p:cNvPr id="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5" name="TextBox 4"/>
            <p:cNvSpPr txBox="1"/>
            <p:nvPr/>
          </p:nvSpPr>
          <p:spPr>
            <a:xfrm>
              <a:off x="3374211" y="820419"/>
              <a:ext cx="6844394" cy="80021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a:ln>
                    <a:noFill/>
                  </a:ln>
                  <a:solidFill>
                    <a:srgbClr val="FF6600"/>
                  </a:solidFill>
                  <a:effectLst/>
                  <a:uLnTx/>
                  <a:uFillTx/>
                  <a:latin typeface="UTM Avo" panose="02040603050506020204" pitchFamily="18" charset="0"/>
                  <a:ea typeface="+mn-ea"/>
                  <a:cs typeface="+mn-cs"/>
                </a:rPr>
                <a:t>Luyện đọc từ khó</a:t>
              </a:r>
            </a:p>
          </p:txBody>
        </p:sp>
      </p:grpSp>
      <p:grpSp>
        <p:nvGrpSpPr>
          <p:cNvPr id="9" name="组合 226">
            <a:extLst>
              <a:ext uri="{FF2B5EF4-FFF2-40B4-BE49-F238E27FC236}">
                <a16:creationId xmlns:a16="http://schemas.microsoft.com/office/drawing/2014/main" id="{6AADC884-BF35-43D0-BEE5-73EFDB3037DA}"/>
              </a:ext>
            </a:extLst>
          </p:cNvPr>
          <p:cNvGrpSpPr/>
          <p:nvPr/>
        </p:nvGrpSpPr>
        <p:grpSpPr>
          <a:xfrm>
            <a:off x="2390191" y="1917045"/>
            <a:ext cx="4830096" cy="2219525"/>
            <a:chOff x="8726219" y="-661205"/>
            <a:chExt cx="2154936" cy="1322409"/>
          </a:xfrm>
        </p:grpSpPr>
        <p:sp>
          <p:nvSpPr>
            <p:cNvPr id="10"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1"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sp>
        <p:nvSpPr>
          <p:cNvPr id="16" name="TextBox 3"/>
          <p:cNvSpPr txBox="1"/>
          <p:nvPr/>
        </p:nvSpPr>
        <p:spPr>
          <a:xfrm>
            <a:off x="3030500" y="2611570"/>
            <a:ext cx="3082999" cy="811944"/>
          </a:xfrm>
          <a:prstGeom prst="rect">
            <a:avLst/>
          </a:prstGeom>
          <a:noFill/>
        </p:spPr>
        <p:txBody>
          <a:bodyPr wrap="square" lIns="72572" tIns="36286" rIns="72572" bIns="36286" rtlCol="0">
            <a:spAutoFit/>
          </a:bodyPr>
          <a:lstStyle/>
          <a:p>
            <a:pPr lvl="0" algn="ctr">
              <a:defRPr/>
            </a:pPr>
            <a:r>
              <a:rPr lang="en-US" sz="4800" b="1" dirty="0" err="1">
                <a:solidFill>
                  <a:srgbClr val="FF0000"/>
                </a:solidFill>
                <a:latin typeface="Arial" panose="020B0604020202020204" pitchFamily="34" charset="0"/>
                <a:cs typeface="Arial" panose="020B0604020202020204" pitchFamily="34" charset="0"/>
              </a:rPr>
              <a:t>s</a:t>
            </a:r>
            <a:r>
              <a:rPr lang="en-US" sz="4800" b="1" dirty="0" err="1">
                <a:solidFill>
                  <a:sysClr val="windowText" lastClr="000000"/>
                </a:solidFill>
                <a:latin typeface="Arial" panose="020B0604020202020204" pitchFamily="34" charset="0"/>
                <a:cs typeface="Arial" panose="020B0604020202020204" pitchFamily="34" charset="0"/>
              </a:rPr>
              <a:t>ửa</a:t>
            </a:r>
            <a:r>
              <a:rPr lang="en-US" sz="4800" b="1" dirty="0">
                <a:solidFill>
                  <a:srgbClr val="FFFF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s</a:t>
            </a:r>
            <a:r>
              <a:rPr lang="en-US" sz="4800" b="1" dirty="0" err="1">
                <a:solidFill>
                  <a:sysClr val="windowText" lastClr="000000"/>
                </a:solidFill>
                <a:latin typeface="Arial" panose="020B0604020202020204" pitchFamily="34" charset="0"/>
                <a:cs typeface="Arial" panose="020B0604020202020204" pitchFamily="34" charset="0"/>
              </a:rPr>
              <a:t>oạn</a:t>
            </a:r>
            <a:endParaRPr lang="en-US" sz="4800" b="1" dirty="0">
              <a:solidFill>
                <a:sysClr val="windowText" lastClr="000000"/>
              </a:solidFill>
              <a:latin typeface="Arial" panose="020B0604020202020204" pitchFamily="34" charset="0"/>
              <a:cs typeface="Arial" panose="020B0604020202020204" pitchFamily="34" charset="0"/>
            </a:endParaRPr>
          </a:p>
        </p:txBody>
      </p:sp>
      <p:pic>
        <p:nvPicPr>
          <p:cNvPr id="26" name="Picture 25">
            <a:extLst>
              <a:ext uri="{FF2B5EF4-FFF2-40B4-BE49-F238E27FC236}">
                <a16:creationId xmlns:a16="http://schemas.microsoft.com/office/drawing/2014/main" id="{8D5064A6-D28E-48B2-B7EC-6704BC426AA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237" b="97632" l="8000" r="92222">
                        <a14:foregroundMark x1="8333" y1="40000" x2="12222" y2="81447"/>
                        <a14:foregroundMark x1="10778" y1="76316" x2="12000" y2="87105"/>
                        <a14:foregroundMark x1="13111" y1="91842" x2="13333" y2="97763"/>
                        <a14:foregroundMark x1="24556" y1="93289" x2="26000" y2="96053"/>
                        <a14:foregroundMark x1="57333" y1="93026" x2="57111" y2="95789"/>
                        <a14:foregroundMark x1="66889" y1="93026" x2="69000" y2="95789"/>
                        <a14:foregroundMark x1="58556" y1="94605" x2="59222" y2="96579"/>
                        <a14:foregroundMark x1="84444" y1="6974" x2="88111" y2="11842"/>
                        <a14:foregroundMark x1="77111" y1="7895" x2="81889" y2="9868"/>
                        <a14:foregroundMark x1="91444" y1="25658" x2="92333" y2="27105"/>
                        <a14:foregroundMark x1="89667" y1="22763" x2="91111" y2="23947"/>
                        <a14:foregroundMark x1="83333" y1="2237" x2="83111" y2="3158"/>
                        <a14:foregroundMark x1="82556" y1="3026" x2="82556" y2="3026"/>
                        <a14:foregroundMark x1="90444" y1="6447" x2="90444" y2="6447"/>
                        <a14:foregroundMark x1="12667" y1="93816" x2="12667" y2="95263"/>
                        <a14:foregroundMark x1="21667" y1="37763" x2="23889" y2="65395"/>
                        <a14:foregroundMark x1="36889" y1="38289" x2="47667" y2="42763"/>
                        <a14:foregroundMark x1="23333" y1="92368" x2="23333" y2="95526"/>
                        <a14:foregroundMark x1="22111" y1="93026" x2="23111" y2="95000"/>
                        <a14:foregroundMark x1="22222" y1="53553" x2="22222" y2="53553"/>
                        <a14:foregroundMark x1="25556" y1="43684" x2="26000" y2="50132"/>
                        <a14:foregroundMark x1="11444" y1="92895" x2="13333" y2="96579"/>
                        <a14:foregroundMark x1="33778" y1="47105" x2="39000" y2="46711"/>
                        <a14:foregroundMark x1="70889" y1="38289" x2="70889" y2="38289"/>
                      </a14:backgroundRemoval>
                    </a14:imgEffect>
                  </a14:imgLayer>
                </a14:imgProps>
              </a:ext>
            </a:extLst>
          </a:blip>
          <a:stretch>
            <a:fillRect/>
          </a:stretch>
        </p:blipFill>
        <p:spPr>
          <a:xfrm>
            <a:off x="2629" y="2895761"/>
            <a:ext cx="2473565" cy="2088788"/>
          </a:xfrm>
          <a:prstGeom prst="rect">
            <a:avLst/>
          </a:prstGeom>
        </p:spPr>
      </p:pic>
    </p:spTree>
    <p:extLst>
      <p:ext uri="{BB962C8B-B14F-4D97-AF65-F5344CB8AC3E}">
        <p14:creationId xmlns:p14="http://schemas.microsoft.com/office/powerpoint/2010/main" val="3525500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032"/>
            <a:ext cx="9144000" cy="5148401"/>
          </a:xfrm>
          <a:prstGeom prst="rect">
            <a:avLst/>
          </a:prstGeom>
        </p:spPr>
      </p:pic>
      <p:grpSp>
        <p:nvGrpSpPr>
          <p:cNvPr id="3" name="Group 2"/>
          <p:cNvGrpSpPr/>
          <p:nvPr/>
        </p:nvGrpSpPr>
        <p:grpSpPr>
          <a:xfrm>
            <a:off x="2617214" y="296834"/>
            <a:ext cx="5044367" cy="949016"/>
            <a:chOff x="3173073" y="565468"/>
            <a:chExt cx="7045532" cy="1265354"/>
          </a:xfrm>
        </p:grpSpPr>
        <p:grpSp>
          <p:nvGrpSpPr>
            <p:cNvPr id="4" name="Group 3">
              <a:extLst>
                <a:ext uri="{FF2B5EF4-FFF2-40B4-BE49-F238E27FC236}">
                  <a16:creationId xmlns:a16="http://schemas.microsoft.com/office/drawing/2014/main" id="{6F673B85-7059-4229-9972-982C29CF5436}"/>
                </a:ext>
              </a:extLst>
            </p:cNvPr>
            <p:cNvGrpSpPr/>
            <p:nvPr/>
          </p:nvGrpSpPr>
          <p:grpSpPr>
            <a:xfrm>
              <a:off x="3173073" y="565468"/>
              <a:ext cx="5774983" cy="1265354"/>
              <a:chOff x="1006064" y="1522807"/>
              <a:chExt cx="9977377" cy="4656929"/>
            </a:xfrm>
          </p:grpSpPr>
          <p:sp>
            <p:nvSpPr>
              <p:cNvPr id="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5" name="TextBox 4"/>
            <p:cNvSpPr txBox="1"/>
            <p:nvPr/>
          </p:nvSpPr>
          <p:spPr>
            <a:xfrm>
              <a:off x="3374211" y="820419"/>
              <a:ext cx="6844394" cy="80021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a:ln>
                    <a:noFill/>
                  </a:ln>
                  <a:solidFill>
                    <a:srgbClr val="FF6600"/>
                  </a:solidFill>
                  <a:effectLst/>
                  <a:uLnTx/>
                  <a:uFillTx/>
                  <a:latin typeface="UTM Avo" panose="02040603050506020204" pitchFamily="18" charset="0"/>
                  <a:ea typeface="+mn-ea"/>
                  <a:cs typeface="+mn-cs"/>
                </a:rPr>
                <a:t>Luyện đọc từ khó</a:t>
              </a:r>
            </a:p>
          </p:txBody>
        </p:sp>
      </p:grpSp>
      <p:grpSp>
        <p:nvGrpSpPr>
          <p:cNvPr id="15" name="Group 14"/>
          <p:cNvGrpSpPr/>
          <p:nvPr/>
        </p:nvGrpSpPr>
        <p:grpSpPr>
          <a:xfrm>
            <a:off x="2476194" y="1835916"/>
            <a:ext cx="4289284" cy="1734597"/>
            <a:chOff x="5566572" y="3917103"/>
            <a:chExt cx="2835321" cy="1662362"/>
          </a:xfrm>
        </p:grpSpPr>
        <p:sp>
          <p:nvSpPr>
            <p:cNvPr id="13" name="任意多边形 227">
              <a:extLst>
                <a:ext uri="{FF2B5EF4-FFF2-40B4-BE49-F238E27FC236}">
                  <a16:creationId xmlns:a16="http://schemas.microsoft.com/office/drawing/2014/main" id="{A730D124-97EC-423B-B1F8-E7016A54BA28}"/>
                </a:ext>
              </a:extLst>
            </p:cNvPr>
            <p:cNvSpPr/>
            <p:nvPr/>
          </p:nvSpPr>
          <p:spPr>
            <a:xfrm rot="21387068">
              <a:off x="5566573" y="3917103"/>
              <a:ext cx="2835320" cy="1662362"/>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FFC000"/>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 name="任意多边形 228">
              <a:extLst>
                <a:ext uri="{FF2B5EF4-FFF2-40B4-BE49-F238E27FC236}">
                  <a16:creationId xmlns:a16="http://schemas.microsoft.com/office/drawing/2014/main" id="{B3D03377-2B78-426E-A502-E3FA17FD2B87}"/>
                </a:ext>
              </a:extLst>
            </p:cNvPr>
            <p:cNvSpPr/>
            <p:nvPr/>
          </p:nvSpPr>
          <p:spPr>
            <a:xfrm rot="21387068">
              <a:off x="5566572" y="3917103"/>
              <a:ext cx="2835320" cy="1662362"/>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FFC000"/>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sp>
        <p:nvSpPr>
          <p:cNvPr id="17" name="TextBox 3"/>
          <p:cNvSpPr txBox="1"/>
          <p:nvPr/>
        </p:nvSpPr>
        <p:spPr>
          <a:xfrm>
            <a:off x="2689551" y="2358797"/>
            <a:ext cx="3666032" cy="811944"/>
          </a:xfrm>
          <a:prstGeom prst="rect">
            <a:avLst/>
          </a:prstGeom>
          <a:noFill/>
        </p:spPr>
        <p:txBody>
          <a:bodyPr wrap="square" lIns="72572" tIns="36286" rIns="72572" bIns="36286" rtlCol="0">
            <a:spAutoFit/>
          </a:bodyPr>
          <a:lstStyle/>
          <a:p>
            <a:pPr lvl="0" algn="ctr">
              <a:defRPr/>
            </a:pPr>
            <a:r>
              <a:rPr lang="en-US" sz="4800" b="1" dirty="0" err="1">
                <a:solidFill>
                  <a:sysClr val="windowText" lastClr="000000"/>
                </a:solidFill>
                <a:latin typeface="Arial" panose="020B0604020202020204" pitchFamily="34" charset="0"/>
                <a:cs typeface="Arial" panose="020B0604020202020204" pitchFamily="34" charset="0"/>
              </a:rPr>
              <a:t>chải</a:t>
            </a:r>
            <a:r>
              <a:rPr lang="en-US" sz="4800" b="1" dirty="0">
                <a:solidFill>
                  <a:sysClr val="windowText" lastClr="000000"/>
                </a:solidFill>
                <a:latin typeface="Arial" panose="020B0604020202020204" pitchFamily="34" charset="0"/>
                <a:cs typeface="Arial" panose="020B0604020202020204" pitchFamily="34" charset="0"/>
              </a:rPr>
              <a:t> </a:t>
            </a:r>
            <a:r>
              <a:rPr lang="en-US" sz="4800" b="1" dirty="0" err="1">
                <a:solidFill>
                  <a:sysClr val="windowText" lastClr="000000"/>
                </a:solidFill>
                <a:latin typeface="Arial" panose="020B0604020202020204" pitchFamily="34" charset="0"/>
                <a:cs typeface="Arial" panose="020B0604020202020204" pitchFamily="34" charset="0"/>
              </a:rPr>
              <a:t>ch</a:t>
            </a:r>
            <a:r>
              <a:rPr lang="en-US" sz="4800" b="1" dirty="0" err="1">
                <a:solidFill>
                  <a:srgbClr val="FF0000"/>
                </a:solidFill>
                <a:latin typeface="Arial" panose="020B0604020202020204" pitchFamily="34" charset="0"/>
                <a:cs typeface="Arial" panose="020B0604020202020204" pitchFamily="34" charset="0"/>
              </a:rPr>
              <a:t>uốt</a:t>
            </a:r>
            <a:endParaRPr lang="en-US" sz="4800" b="1" dirty="0">
              <a:solidFill>
                <a:srgbClr val="FF0000"/>
              </a:solidFill>
              <a:latin typeface="Arial" panose="020B0604020202020204" pitchFamily="34" charset="0"/>
              <a:cs typeface="Arial" panose="020B0604020202020204" pitchFamily="34" charset="0"/>
            </a:endParaRPr>
          </a:p>
        </p:txBody>
      </p:sp>
      <p:pic>
        <p:nvPicPr>
          <p:cNvPr id="26" name="Picture 25">
            <a:extLst>
              <a:ext uri="{FF2B5EF4-FFF2-40B4-BE49-F238E27FC236}">
                <a16:creationId xmlns:a16="http://schemas.microsoft.com/office/drawing/2014/main" id="{8D5064A6-D28E-48B2-B7EC-6704BC426AA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237" b="97632" l="8000" r="92222">
                        <a14:foregroundMark x1="8333" y1="40000" x2="12222" y2="81447"/>
                        <a14:foregroundMark x1="10778" y1="76316" x2="12000" y2="87105"/>
                        <a14:foregroundMark x1="13111" y1="91842" x2="13333" y2="97763"/>
                        <a14:foregroundMark x1="24556" y1="93289" x2="26000" y2="96053"/>
                        <a14:foregroundMark x1="57333" y1="93026" x2="57111" y2="95789"/>
                        <a14:foregroundMark x1="66889" y1="93026" x2="69000" y2="95789"/>
                        <a14:foregroundMark x1="58556" y1="94605" x2="59222" y2="96579"/>
                        <a14:foregroundMark x1="84444" y1="6974" x2="88111" y2="11842"/>
                        <a14:foregroundMark x1="77111" y1="7895" x2="81889" y2="9868"/>
                        <a14:foregroundMark x1="91444" y1="25658" x2="92333" y2="27105"/>
                        <a14:foregroundMark x1="89667" y1="22763" x2="91111" y2="23947"/>
                        <a14:foregroundMark x1="83333" y1="2237" x2="83111" y2="3158"/>
                        <a14:foregroundMark x1="82556" y1="3026" x2="82556" y2="3026"/>
                        <a14:foregroundMark x1="90444" y1="6447" x2="90444" y2="6447"/>
                        <a14:foregroundMark x1="12667" y1="93816" x2="12667" y2="95263"/>
                        <a14:foregroundMark x1="21667" y1="37763" x2="23889" y2="65395"/>
                        <a14:foregroundMark x1="36889" y1="38289" x2="47667" y2="42763"/>
                        <a14:foregroundMark x1="23333" y1="92368" x2="23333" y2="95526"/>
                        <a14:foregroundMark x1="22111" y1="93026" x2="23111" y2="95000"/>
                        <a14:foregroundMark x1="22222" y1="53553" x2="22222" y2="53553"/>
                        <a14:foregroundMark x1="25556" y1="43684" x2="26000" y2="50132"/>
                        <a14:foregroundMark x1="11444" y1="92895" x2="13333" y2="96579"/>
                        <a14:foregroundMark x1="33778" y1="47105" x2="39000" y2="46711"/>
                        <a14:foregroundMark x1="70889" y1="38289" x2="70889" y2="38289"/>
                      </a14:backgroundRemoval>
                    </a14:imgEffect>
                  </a14:imgLayer>
                </a14:imgProps>
              </a:ext>
            </a:extLst>
          </a:blip>
          <a:stretch>
            <a:fillRect/>
          </a:stretch>
        </p:blipFill>
        <p:spPr>
          <a:xfrm>
            <a:off x="2629" y="2895761"/>
            <a:ext cx="2473565" cy="2088788"/>
          </a:xfrm>
          <a:prstGeom prst="rect">
            <a:avLst/>
          </a:prstGeom>
        </p:spPr>
      </p:pic>
    </p:spTree>
    <p:extLst>
      <p:ext uri="{BB962C8B-B14F-4D97-AF65-F5344CB8AC3E}">
        <p14:creationId xmlns:p14="http://schemas.microsoft.com/office/powerpoint/2010/main" val="32482928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4" presetClass="entr" presetSubtype="1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032"/>
            <a:ext cx="9144000" cy="5148401"/>
          </a:xfrm>
          <a:prstGeom prst="rect">
            <a:avLst/>
          </a:prstGeom>
        </p:spPr>
      </p:pic>
      <p:grpSp>
        <p:nvGrpSpPr>
          <p:cNvPr id="3" name="Group 2"/>
          <p:cNvGrpSpPr/>
          <p:nvPr/>
        </p:nvGrpSpPr>
        <p:grpSpPr>
          <a:xfrm>
            <a:off x="2617214" y="296834"/>
            <a:ext cx="5044367" cy="949016"/>
            <a:chOff x="3173073" y="565468"/>
            <a:chExt cx="7045532" cy="1265354"/>
          </a:xfrm>
        </p:grpSpPr>
        <p:grpSp>
          <p:nvGrpSpPr>
            <p:cNvPr id="4" name="Group 3">
              <a:extLst>
                <a:ext uri="{FF2B5EF4-FFF2-40B4-BE49-F238E27FC236}">
                  <a16:creationId xmlns:a16="http://schemas.microsoft.com/office/drawing/2014/main" id="{6F673B85-7059-4229-9972-982C29CF5436}"/>
                </a:ext>
              </a:extLst>
            </p:cNvPr>
            <p:cNvGrpSpPr/>
            <p:nvPr/>
          </p:nvGrpSpPr>
          <p:grpSpPr>
            <a:xfrm>
              <a:off x="3173073" y="565468"/>
              <a:ext cx="5774983" cy="1265354"/>
              <a:chOff x="1006064" y="1522807"/>
              <a:chExt cx="9977377" cy="4656929"/>
            </a:xfrm>
          </p:grpSpPr>
          <p:sp>
            <p:nvSpPr>
              <p:cNvPr id="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5" name="TextBox 4"/>
            <p:cNvSpPr txBox="1"/>
            <p:nvPr/>
          </p:nvSpPr>
          <p:spPr>
            <a:xfrm>
              <a:off x="3374211" y="820419"/>
              <a:ext cx="6844394" cy="80021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a:ln>
                    <a:noFill/>
                  </a:ln>
                  <a:solidFill>
                    <a:srgbClr val="FF6600"/>
                  </a:solidFill>
                  <a:effectLst/>
                  <a:uLnTx/>
                  <a:uFillTx/>
                  <a:latin typeface="UTM Avo" panose="02040603050506020204" pitchFamily="18" charset="0"/>
                  <a:ea typeface="+mn-ea"/>
                  <a:cs typeface="+mn-cs"/>
                </a:rPr>
                <a:t>Luyện đọc từ khó</a:t>
              </a:r>
            </a:p>
          </p:txBody>
        </p:sp>
      </p:grpSp>
      <p:grpSp>
        <p:nvGrpSpPr>
          <p:cNvPr id="18" name="组合 226">
            <a:extLst>
              <a:ext uri="{FF2B5EF4-FFF2-40B4-BE49-F238E27FC236}">
                <a16:creationId xmlns:a16="http://schemas.microsoft.com/office/drawing/2014/main" id="{6AADC884-BF35-43D0-BEE5-73EFDB3037DA}"/>
              </a:ext>
            </a:extLst>
          </p:cNvPr>
          <p:cNvGrpSpPr/>
          <p:nvPr/>
        </p:nvGrpSpPr>
        <p:grpSpPr>
          <a:xfrm>
            <a:off x="2761222" y="1889019"/>
            <a:ext cx="3639578" cy="2051135"/>
            <a:chOff x="8726219" y="-661205"/>
            <a:chExt cx="2154936" cy="1322409"/>
          </a:xfrm>
        </p:grpSpPr>
        <p:sp>
          <p:nvSpPr>
            <p:cNvPr id="19"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0"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sp>
        <p:nvSpPr>
          <p:cNvPr id="21" name="TextBox 3"/>
          <p:cNvSpPr txBox="1"/>
          <p:nvPr/>
        </p:nvSpPr>
        <p:spPr>
          <a:xfrm>
            <a:off x="3344740" y="1691328"/>
            <a:ext cx="2102033" cy="2597049"/>
          </a:xfrm>
          <a:prstGeom prst="rect">
            <a:avLst/>
          </a:prstGeom>
          <a:noFill/>
        </p:spPr>
        <p:txBody>
          <a:bodyPr wrap="square" lIns="72572" tIns="36286" rIns="72572" bIns="36286" rtlCol="0">
            <a:spAutoFit/>
          </a:bodyPr>
          <a:lstStyle/>
          <a:p>
            <a:pPr lvl="0" algn="ctr">
              <a:defRPr/>
            </a:pPr>
            <a:r>
              <a:rPr kumimoji="0" lang="en-US" altLang="zh-CN" sz="4400" b="1" i="0" u="none" strike="noStrike" kern="1200" cap="none" spc="0" normalizeH="0" baseline="0" noProof="0" dirty="0">
                <a:ln>
                  <a:noFill/>
                </a:ln>
                <a:solidFill>
                  <a:sysClr val="windowText" lastClr="000000"/>
                </a:solidFill>
                <a:effectLst/>
                <a:uLnTx/>
                <a:uFillTx/>
                <a:latin typeface="UTM Avo" panose="02040603050506020204" pitchFamily="18" charset="0"/>
                <a:ea typeface="微软雅黑" panose="020B0503020204020204" charset="-122"/>
                <a:cs typeface="Arial" panose="020B0604020202020204" pitchFamily="34" charset="0"/>
              </a:rPr>
              <a:t> </a:t>
            </a:r>
            <a:r>
              <a:rPr lang="en-US" sz="5400" b="1" dirty="0" err="1">
                <a:solidFill>
                  <a:sysClr val="windowText" lastClr="000000"/>
                </a:solidFill>
                <a:latin typeface="Arial" panose="020B0604020202020204" pitchFamily="34" charset="0"/>
                <a:cs typeface="Arial" panose="020B0604020202020204" pitchFamily="34" charset="0"/>
              </a:rPr>
              <a:t>h</a:t>
            </a:r>
            <a:r>
              <a:rPr lang="en-US" sz="5400" b="1" dirty="0" err="1">
                <a:solidFill>
                  <a:srgbClr val="FF0000"/>
                </a:solidFill>
                <a:latin typeface="Arial" panose="020B0604020202020204" pitchFamily="34" charset="0"/>
                <a:cs typeface="Arial" panose="020B0604020202020204" pitchFamily="34" charset="0"/>
              </a:rPr>
              <a:t>ươu</a:t>
            </a:r>
            <a:endParaRPr lang="en-US" sz="5400" b="1" dirty="0">
              <a:solidFill>
                <a:srgbClr val="FFFF00"/>
              </a:solidFill>
              <a:latin typeface="Arial" panose="020B0604020202020204" pitchFamily="34" charset="0"/>
              <a:cs typeface="Arial" panose="020B0604020202020204" pitchFamily="34" charset="0"/>
            </a:endParaRPr>
          </a:p>
          <a:p>
            <a:pPr marL="0" marR="0" lvl="0" indent="0" algn="ctr" defTabSz="685800" rtl="0" eaLnBrk="1" fontAlgn="auto" latinLnBrk="0" hangingPunct="1">
              <a:lnSpc>
                <a:spcPct val="15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FF9900"/>
              </a:solidFill>
              <a:effectLst/>
              <a:uLnTx/>
              <a:uFillTx/>
              <a:latin typeface="UTM Avo" panose="02040603050506020204" pitchFamily="18" charset="0"/>
              <a:ea typeface="微软雅黑" panose="020B0503020204020204" charset="-122"/>
              <a:cs typeface="Arial" panose="020B0604020202020204" pitchFamily="34" charset="0"/>
            </a:endParaRPr>
          </a:p>
        </p:txBody>
      </p:sp>
      <p:pic>
        <p:nvPicPr>
          <p:cNvPr id="26" name="Picture 25">
            <a:extLst>
              <a:ext uri="{FF2B5EF4-FFF2-40B4-BE49-F238E27FC236}">
                <a16:creationId xmlns:a16="http://schemas.microsoft.com/office/drawing/2014/main" id="{8D5064A6-D28E-48B2-B7EC-6704BC426AA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237" b="97632" l="8000" r="92222">
                        <a14:foregroundMark x1="8333" y1="40000" x2="12222" y2="81447"/>
                        <a14:foregroundMark x1="10778" y1="76316" x2="12000" y2="87105"/>
                        <a14:foregroundMark x1="13111" y1="91842" x2="13333" y2="97763"/>
                        <a14:foregroundMark x1="24556" y1="93289" x2="26000" y2="96053"/>
                        <a14:foregroundMark x1="57333" y1="93026" x2="57111" y2="95789"/>
                        <a14:foregroundMark x1="66889" y1="93026" x2="69000" y2="95789"/>
                        <a14:foregroundMark x1="58556" y1="94605" x2="59222" y2="96579"/>
                        <a14:foregroundMark x1="84444" y1="6974" x2="88111" y2="11842"/>
                        <a14:foregroundMark x1="77111" y1="7895" x2="81889" y2="9868"/>
                        <a14:foregroundMark x1="91444" y1="25658" x2="92333" y2="27105"/>
                        <a14:foregroundMark x1="89667" y1="22763" x2="91111" y2="23947"/>
                        <a14:foregroundMark x1="83333" y1="2237" x2="83111" y2="3158"/>
                        <a14:foregroundMark x1="82556" y1="3026" x2="82556" y2="3026"/>
                        <a14:foregroundMark x1="90444" y1="6447" x2="90444" y2="6447"/>
                        <a14:foregroundMark x1="12667" y1="93816" x2="12667" y2="95263"/>
                        <a14:foregroundMark x1="21667" y1="37763" x2="23889" y2="65395"/>
                        <a14:foregroundMark x1="36889" y1="38289" x2="47667" y2="42763"/>
                        <a14:foregroundMark x1="23333" y1="92368" x2="23333" y2="95526"/>
                        <a14:foregroundMark x1="22111" y1="93026" x2="23111" y2="95000"/>
                        <a14:foregroundMark x1="22222" y1="53553" x2="22222" y2="53553"/>
                        <a14:foregroundMark x1="25556" y1="43684" x2="26000" y2="50132"/>
                        <a14:foregroundMark x1="11444" y1="92895" x2="13333" y2="96579"/>
                        <a14:foregroundMark x1="33778" y1="47105" x2="39000" y2="46711"/>
                        <a14:foregroundMark x1="70889" y1="38289" x2="70889" y2="38289"/>
                      </a14:backgroundRemoval>
                    </a14:imgEffect>
                  </a14:imgLayer>
                </a14:imgProps>
              </a:ext>
            </a:extLst>
          </a:blip>
          <a:stretch>
            <a:fillRect/>
          </a:stretch>
        </p:blipFill>
        <p:spPr>
          <a:xfrm>
            <a:off x="2629" y="2895761"/>
            <a:ext cx="2473565" cy="2088788"/>
          </a:xfrm>
          <a:prstGeom prst="rect">
            <a:avLst/>
          </a:prstGeom>
        </p:spPr>
      </p:pic>
    </p:spTree>
    <p:extLst>
      <p:ext uri="{BB962C8B-B14F-4D97-AF65-F5344CB8AC3E}">
        <p14:creationId xmlns:p14="http://schemas.microsoft.com/office/powerpoint/2010/main" val="32482928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randombar(horizontal)">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032"/>
            <a:ext cx="9144000" cy="5148401"/>
          </a:xfrm>
          <a:prstGeom prst="rect">
            <a:avLst/>
          </a:prstGeom>
        </p:spPr>
      </p:pic>
      <p:grpSp>
        <p:nvGrpSpPr>
          <p:cNvPr id="3" name="Group 2"/>
          <p:cNvGrpSpPr/>
          <p:nvPr/>
        </p:nvGrpSpPr>
        <p:grpSpPr>
          <a:xfrm>
            <a:off x="2617214" y="296834"/>
            <a:ext cx="5044367" cy="949016"/>
            <a:chOff x="3173073" y="565468"/>
            <a:chExt cx="7045532" cy="1265354"/>
          </a:xfrm>
        </p:grpSpPr>
        <p:grpSp>
          <p:nvGrpSpPr>
            <p:cNvPr id="4" name="Group 3">
              <a:extLst>
                <a:ext uri="{FF2B5EF4-FFF2-40B4-BE49-F238E27FC236}">
                  <a16:creationId xmlns:a16="http://schemas.microsoft.com/office/drawing/2014/main" id="{6F673B85-7059-4229-9972-982C29CF5436}"/>
                </a:ext>
              </a:extLst>
            </p:cNvPr>
            <p:cNvGrpSpPr/>
            <p:nvPr/>
          </p:nvGrpSpPr>
          <p:grpSpPr>
            <a:xfrm>
              <a:off x="3173073" y="565468"/>
              <a:ext cx="5774983" cy="1265354"/>
              <a:chOff x="1006064" y="1522807"/>
              <a:chExt cx="9977377" cy="4656929"/>
            </a:xfrm>
          </p:grpSpPr>
          <p:sp>
            <p:nvSpPr>
              <p:cNvPr id="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5" name="TextBox 4"/>
            <p:cNvSpPr txBox="1"/>
            <p:nvPr/>
          </p:nvSpPr>
          <p:spPr>
            <a:xfrm>
              <a:off x="3374211" y="820419"/>
              <a:ext cx="6844394" cy="80021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a:ln>
                    <a:noFill/>
                  </a:ln>
                  <a:solidFill>
                    <a:srgbClr val="FF6600"/>
                  </a:solidFill>
                  <a:effectLst/>
                  <a:uLnTx/>
                  <a:uFillTx/>
                  <a:latin typeface="UTM Avo" panose="02040603050506020204" pitchFamily="18" charset="0"/>
                  <a:ea typeface="+mn-ea"/>
                  <a:cs typeface="+mn-cs"/>
                </a:rPr>
                <a:t>Luyện đọc từ khó</a:t>
              </a:r>
            </a:p>
          </p:txBody>
        </p:sp>
      </p:grpSp>
      <p:grpSp>
        <p:nvGrpSpPr>
          <p:cNvPr id="22" name="组合 226">
            <a:extLst>
              <a:ext uri="{FF2B5EF4-FFF2-40B4-BE49-F238E27FC236}">
                <a16:creationId xmlns:a16="http://schemas.microsoft.com/office/drawing/2014/main" id="{6AADC884-BF35-43D0-BEE5-73EFDB3037DA}"/>
              </a:ext>
            </a:extLst>
          </p:cNvPr>
          <p:cNvGrpSpPr/>
          <p:nvPr/>
        </p:nvGrpSpPr>
        <p:grpSpPr>
          <a:xfrm>
            <a:off x="2761222" y="1938781"/>
            <a:ext cx="3432204" cy="2001373"/>
            <a:chOff x="8726219" y="-661205"/>
            <a:chExt cx="2154936" cy="1322409"/>
          </a:xfrm>
        </p:grpSpPr>
        <p:sp>
          <p:nvSpPr>
            <p:cNvPr id="23"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4"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sp>
        <p:nvSpPr>
          <p:cNvPr id="25" name="TextBox 3"/>
          <p:cNvSpPr txBox="1"/>
          <p:nvPr/>
        </p:nvSpPr>
        <p:spPr>
          <a:xfrm>
            <a:off x="3109368" y="2211398"/>
            <a:ext cx="2812461" cy="1181276"/>
          </a:xfrm>
          <a:prstGeom prst="rect">
            <a:avLst/>
          </a:prstGeom>
          <a:noFill/>
        </p:spPr>
        <p:txBody>
          <a:bodyPr wrap="square" lIns="72572" tIns="36286" rIns="72572" bIns="36286" rtlCol="0">
            <a:spAutoFit/>
          </a:bodyPr>
          <a:lstStyle/>
          <a:p>
            <a:pPr lvl="0" algn="ctr">
              <a:lnSpc>
                <a:spcPct val="150000"/>
              </a:lnSpc>
            </a:pPr>
            <a:r>
              <a:rPr lang="en-US" altLang="zh-CN" sz="5400" b="1" dirty="0" err="1">
                <a:latin typeface="Arial" pitchFamily="34" charset="0"/>
                <a:ea typeface="微软雅黑" panose="020B0503020204020204" charset="-122"/>
                <a:cs typeface="Arial" pitchFamily="34" charset="0"/>
              </a:rPr>
              <a:t>tập</a:t>
            </a:r>
            <a:r>
              <a:rPr lang="en-US" altLang="zh-CN" sz="5400" b="1" dirty="0">
                <a:solidFill>
                  <a:srgbClr val="002060"/>
                </a:solidFill>
                <a:latin typeface="Arial" pitchFamily="34" charset="0"/>
                <a:ea typeface="微软雅黑" panose="020B0503020204020204" charset="-122"/>
                <a:cs typeface="Arial" pitchFamily="34" charset="0"/>
              </a:rPr>
              <a:t> </a:t>
            </a:r>
            <a:r>
              <a:rPr lang="en-US" altLang="zh-CN" sz="5400" b="1" dirty="0" err="1">
                <a:latin typeface="Arial" pitchFamily="34" charset="0"/>
                <a:ea typeface="微软雅黑" panose="020B0503020204020204" charset="-122"/>
                <a:cs typeface="Arial" pitchFamily="34" charset="0"/>
              </a:rPr>
              <a:t>t</a:t>
            </a:r>
            <a:r>
              <a:rPr lang="en-US" altLang="zh-CN" sz="5400" b="1" dirty="0" err="1">
                <a:solidFill>
                  <a:srgbClr val="FF0000"/>
                </a:solidFill>
                <a:latin typeface="Arial" pitchFamily="34" charset="0"/>
                <a:ea typeface="微软雅黑" panose="020B0503020204020204" charset="-122"/>
                <a:cs typeface="Arial" pitchFamily="34" charset="0"/>
              </a:rPr>
              <a:t>ễnh</a:t>
            </a:r>
            <a:endParaRPr lang="en-US" altLang="zh-CN" sz="5400" b="1" dirty="0">
              <a:solidFill>
                <a:srgbClr val="FF0000"/>
              </a:solidFill>
              <a:latin typeface="Arial" pitchFamily="34" charset="0"/>
              <a:ea typeface="微软雅黑" panose="020B0503020204020204" charset="-122"/>
              <a:cs typeface="Arial" pitchFamily="34" charset="0"/>
            </a:endParaRPr>
          </a:p>
        </p:txBody>
      </p:sp>
      <p:pic>
        <p:nvPicPr>
          <p:cNvPr id="26" name="Picture 25">
            <a:extLst>
              <a:ext uri="{FF2B5EF4-FFF2-40B4-BE49-F238E27FC236}">
                <a16:creationId xmlns:a16="http://schemas.microsoft.com/office/drawing/2014/main" id="{8D5064A6-D28E-48B2-B7EC-6704BC426AA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237" b="97632" l="8000" r="92222">
                        <a14:foregroundMark x1="8333" y1="40000" x2="12222" y2="81447"/>
                        <a14:foregroundMark x1="10778" y1="76316" x2="12000" y2="87105"/>
                        <a14:foregroundMark x1="13111" y1="91842" x2="13333" y2="97763"/>
                        <a14:foregroundMark x1="24556" y1="93289" x2="26000" y2="96053"/>
                        <a14:foregroundMark x1="57333" y1="93026" x2="57111" y2="95789"/>
                        <a14:foregroundMark x1="66889" y1="93026" x2="69000" y2="95789"/>
                        <a14:foregroundMark x1="58556" y1="94605" x2="59222" y2="96579"/>
                        <a14:foregroundMark x1="84444" y1="6974" x2="88111" y2="11842"/>
                        <a14:foregroundMark x1="77111" y1="7895" x2="81889" y2="9868"/>
                        <a14:foregroundMark x1="91444" y1="25658" x2="92333" y2="27105"/>
                        <a14:foregroundMark x1="89667" y1="22763" x2="91111" y2="23947"/>
                        <a14:foregroundMark x1="83333" y1="2237" x2="83111" y2="3158"/>
                        <a14:foregroundMark x1="82556" y1="3026" x2="82556" y2="3026"/>
                        <a14:foregroundMark x1="90444" y1="6447" x2="90444" y2="6447"/>
                        <a14:foregroundMark x1="12667" y1="93816" x2="12667" y2="95263"/>
                        <a14:foregroundMark x1="21667" y1="37763" x2="23889" y2="65395"/>
                        <a14:foregroundMark x1="36889" y1="38289" x2="47667" y2="42763"/>
                        <a14:foregroundMark x1="23333" y1="92368" x2="23333" y2="95526"/>
                        <a14:foregroundMark x1="22111" y1="93026" x2="23111" y2="95000"/>
                        <a14:foregroundMark x1="22222" y1="53553" x2="22222" y2="53553"/>
                        <a14:foregroundMark x1="25556" y1="43684" x2="26000" y2="50132"/>
                        <a14:foregroundMark x1="11444" y1="92895" x2="13333" y2="96579"/>
                        <a14:foregroundMark x1="33778" y1="47105" x2="39000" y2="46711"/>
                        <a14:foregroundMark x1="70889" y1="38289" x2="70889" y2="38289"/>
                      </a14:backgroundRemoval>
                    </a14:imgEffect>
                  </a14:imgLayer>
                </a14:imgProps>
              </a:ext>
            </a:extLst>
          </a:blip>
          <a:stretch>
            <a:fillRect/>
          </a:stretch>
        </p:blipFill>
        <p:spPr>
          <a:xfrm>
            <a:off x="2629" y="2895761"/>
            <a:ext cx="2473565" cy="2088788"/>
          </a:xfrm>
          <a:prstGeom prst="rect">
            <a:avLst/>
          </a:prstGeom>
        </p:spPr>
      </p:pic>
    </p:spTree>
    <p:extLst>
      <p:ext uri="{BB962C8B-B14F-4D97-AF65-F5344CB8AC3E}">
        <p14:creationId xmlns:p14="http://schemas.microsoft.com/office/powerpoint/2010/main" val="32482928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C:\Users\Administrator\Desktop\4686788.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74038" y="285644"/>
            <a:ext cx="7432640" cy="5235281"/>
          </a:xfrm>
          <a:prstGeom prst="rect">
            <a:avLst/>
          </a:prstGeom>
          <a:noFill/>
          <a:extLst>
            <a:ext uri="{909E8E84-426E-40DD-AFC4-6F175D3DCCD1}">
              <a14:hiddenFill xmlns:a14="http://schemas.microsoft.com/office/drawing/2010/main">
                <a:solidFill>
                  <a:srgbClr val="FFFFFF"/>
                </a:solidFill>
              </a14:hiddenFill>
            </a:ext>
          </a:extLst>
        </p:spPr>
      </p:pic>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188" y="1327082"/>
            <a:ext cx="2935706" cy="3816418"/>
          </a:xfrm>
          <a:prstGeom prst="rect">
            <a:avLst/>
          </a:prstGeom>
        </p:spPr>
      </p:pic>
      <p:sp>
        <p:nvSpPr>
          <p:cNvPr id="3" name="Rounded Rectangular Callout 2"/>
          <p:cNvSpPr/>
          <p:nvPr/>
        </p:nvSpPr>
        <p:spPr>
          <a:xfrm>
            <a:off x="1852717" y="125868"/>
            <a:ext cx="6275283" cy="965884"/>
          </a:xfrm>
          <a:prstGeom prst="wedgeRoundRectCallout">
            <a:avLst>
              <a:gd name="adj1" fmla="val -50703"/>
              <a:gd name="adj2" fmla="val 80533"/>
              <a:gd name="adj3" fmla="val 16667"/>
            </a:avLst>
          </a:prstGeom>
          <a:solidFill>
            <a:schemeClr val="bg1"/>
          </a:solidFill>
          <a:effectLst>
            <a:glow rad="139700">
              <a:schemeClr val="accent1">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2047954" y="285644"/>
            <a:ext cx="6080045" cy="52322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smtClean="0">
                <a:ln>
                  <a:noFill/>
                </a:ln>
                <a:solidFill>
                  <a:srgbClr val="FF0066"/>
                </a:solidFill>
                <a:effectLst/>
                <a:uLnTx/>
                <a:uFillTx/>
                <a:latin typeface="UTM Avo" panose="02040603050506020204" pitchFamily="18" charset="0"/>
              </a:rPr>
              <a:t>Bài văn này được chia làm mấy đoạn?</a:t>
            </a:r>
            <a:endParaRPr kumimoji="0" lang="vi-VN" sz="2800" b="1" i="0" u="none" strike="noStrike" kern="1200" cap="none" spc="0" normalizeH="0" baseline="0" noProof="0" dirty="0">
              <a:ln>
                <a:noFill/>
              </a:ln>
              <a:solidFill>
                <a:prstClr val="black"/>
              </a:solidFill>
              <a:effectLst/>
              <a:uLnTx/>
              <a:uFillTx/>
              <a:latin typeface="UTM Avo" panose="02040603050506020204" pitchFamily="18" charset="0"/>
            </a:endParaRPr>
          </a:p>
        </p:txBody>
      </p:sp>
      <p:sp>
        <p:nvSpPr>
          <p:cNvPr id="5" name="Rectangle 4"/>
          <p:cNvSpPr/>
          <p:nvPr/>
        </p:nvSpPr>
        <p:spPr>
          <a:xfrm>
            <a:off x="3069771" y="2130914"/>
            <a:ext cx="5058227" cy="2456185"/>
          </a:xfrm>
          <a:prstGeom prst="rect">
            <a:avLst/>
          </a:prstGeom>
        </p:spPr>
        <p:txBody>
          <a:bodyPr wrap="square">
            <a:spAutoFit/>
          </a:bodyPr>
          <a:lstStyle/>
          <a:p>
            <a:pPr algn="just">
              <a:lnSpc>
                <a:spcPct val="150000"/>
              </a:lnSpc>
            </a:pPr>
            <a:r>
              <a:rPr lang="nl-NL" sz="2100" dirty="0">
                <a:latin typeface="Arial" pitchFamily="34" charset="0"/>
                <a:cs typeface="Arial" pitchFamily="34" charset="0"/>
              </a:rPr>
              <a:t>Bài văn được chia làm 4 đoạn</a:t>
            </a:r>
            <a:endParaRPr lang="en-US" sz="2100" dirty="0">
              <a:latin typeface="Arial" pitchFamily="34" charset="0"/>
              <a:cs typeface="Arial" pitchFamily="34" charset="0"/>
            </a:endParaRPr>
          </a:p>
          <a:p>
            <a:pPr algn="just">
              <a:lnSpc>
                <a:spcPct val="150000"/>
              </a:lnSpc>
            </a:pPr>
            <a:r>
              <a:rPr lang="nl-NL" sz="2100" dirty="0">
                <a:latin typeface="Arial" pitchFamily="34" charset="0"/>
                <a:cs typeface="Arial" pitchFamily="34" charset="0"/>
              </a:rPr>
              <a:t>Đoạn 1: Ngày mai ......nhà vô địch.</a:t>
            </a:r>
            <a:endParaRPr lang="en-US" sz="2100" dirty="0">
              <a:latin typeface="Arial" pitchFamily="34" charset="0"/>
              <a:cs typeface="Arial" pitchFamily="34" charset="0"/>
            </a:endParaRPr>
          </a:p>
          <a:p>
            <a:pPr algn="just">
              <a:lnSpc>
                <a:spcPct val="150000"/>
              </a:lnSpc>
            </a:pPr>
            <a:r>
              <a:rPr lang="nl-NL" sz="2100" dirty="0">
                <a:latin typeface="Arial" pitchFamily="34" charset="0"/>
                <a:cs typeface="Arial" pitchFamily="34" charset="0"/>
              </a:rPr>
              <a:t>Đoạn 2 : Ngựa cha........sẽ thắng mà .</a:t>
            </a:r>
            <a:endParaRPr lang="en-US" sz="2100" dirty="0">
              <a:latin typeface="Arial" pitchFamily="34" charset="0"/>
              <a:cs typeface="Arial" pitchFamily="34" charset="0"/>
            </a:endParaRPr>
          </a:p>
          <a:p>
            <a:pPr algn="just">
              <a:lnSpc>
                <a:spcPct val="150000"/>
              </a:lnSpc>
            </a:pPr>
            <a:r>
              <a:rPr lang="nl-NL" sz="2100" dirty="0">
                <a:latin typeface="Arial" pitchFamily="34" charset="0"/>
                <a:cs typeface="Arial" pitchFamily="34" charset="0"/>
              </a:rPr>
              <a:t>Đoạn 3 : Cuộc thi đã đến ......xuất phát </a:t>
            </a:r>
            <a:endParaRPr lang="en-US" sz="2100" dirty="0">
              <a:latin typeface="Arial" pitchFamily="34" charset="0"/>
              <a:cs typeface="Arial" pitchFamily="34" charset="0"/>
            </a:endParaRPr>
          </a:p>
          <a:p>
            <a:pPr algn="just">
              <a:lnSpc>
                <a:spcPct val="150000"/>
              </a:lnSpc>
            </a:pPr>
            <a:r>
              <a:rPr lang="nl-NL" sz="2100" dirty="0">
                <a:latin typeface="Arial" pitchFamily="34" charset="0"/>
                <a:cs typeface="Arial" pitchFamily="34" charset="0"/>
              </a:rPr>
              <a:t>Đoạn 4 : Tiếng hô ......nhỏ nhất</a:t>
            </a:r>
            <a:endParaRPr lang="en-US" sz="2100" dirty="0">
              <a:latin typeface="Arial" pitchFamily="34" charset="0"/>
              <a:cs typeface="Arial" pitchFamily="34" charset="0"/>
            </a:endParaRPr>
          </a:p>
        </p:txBody>
      </p:sp>
    </p:spTree>
    <p:extLst>
      <p:ext uri="{BB962C8B-B14F-4D97-AF65-F5344CB8AC3E}">
        <p14:creationId xmlns:p14="http://schemas.microsoft.com/office/powerpoint/2010/main" val="6060314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2">
            <a:extLst>
              <a:ext uri="{FF2B5EF4-FFF2-40B4-BE49-F238E27FC236}">
                <a16:creationId xmlns:a16="http://schemas.microsoft.com/office/drawing/2014/main" id="{078E89FD-8EBA-4F63-AECE-25AE7C1CDEBA}"/>
              </a:ext>
            </a:extLst>
          </p:cNvPr>
          <p:cNvPicPr>
            <a:picLocks noChangeAspect="1"/>
          </p:cNvPicPr>
          <p:nvPr/>
        </p:nvPicPr>
        <p:blipFill>
          <a:blip r:embed="rId2"/>
          <a:stretch>
            <a:fillRect/>
          </a:stretch>
        </p:blipFill>
        <p:spPr>
          <a:xfrm>
            <a:off x="2045369" y="1055089"/>
            <a:ext cx="6069846" cy="3356252"/>
          </a:xfrm>
          <a:prstGeom prst="rect">
            <a:avLst/>
          </a:prstGeom>
        </p:spPr>
      </p:pic>
      <p:pic>
        <p:nvPicPr>
          <p:cNvPr id="7" name="Picture 6">
            <a:extLst>
              <a:ext uri="{FF2B5EF4-FFF2-40B4-BE49-F238E27FC236}">
                <a16:creationId xmlns:a16="http://schemas.microsoft.com/office/drawing/2014/main" id="{0E4537E6-8997-4ED6-9C54-E76DFDE5CC5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237" b="97632" l="8000" r="92222">
                        <a14:foregroundMark x1="8333" y1="40000" x2="12222" y2="81447"/>
                        <a14:foregroundMark x1="10778" y1="76316" x2="12000" y2="87105"/>
                        <a14:foregroundMark x1="13111" y1="91842" x2="13333" y2="97763"/>
                        <a14:foregroundMark x1="24556" y1="93289" x2="26000" y2="96053"/>
                        <a14:foregroundMark x1="57333" y1="93026" x2="57111" y2="95789"/>
                        <a14:foregroundMark x1="66889" y1="93026" x2="69000" y2="95789"/>
                        <a14:foregroundMark x1="58556" y1="94605" x2="59222" y2="96579"/>
                        <a14:foregroundMark x1="84444" y1="6974" x2="88111" y2="11842"/>
                        <a14:foregroundMark x1="77111" y1="7895" x2="81889" y2="9868"/>
                        <a14:foregroundMark x1="91444" y1="25658" x2="92333" y2="27105"/>
                        <a14:foregroundMark x1="89667" y1="22763" x2="91111" y2="23947"/>
                        <a14:foregroundMark x1="83333" y1="2237" x2="83111" y2="3158"/>
                        <a14:foregroundMark x1="82556" y1="3026" x2="82556" y2="3026"/>
                        <a14:foregroundMark x1="90444" y1="6447" x2="90444" y2="6447"/>
                        <a14:foregroundMark x1="12667" y1="93816" x2="12667" y2="95263"/>
                        <a14:foregroundMark x1="21667" y1="37763" x2="23889" y2="65395"/>
                        <a14:foregroundMark x1="36889" y1="38289" x2="47667" y2="42763"/>
                        <a14:foregroundMark x1="23333" y1="92368" x2="23333" y2="95526"/>
                        <a14:foregroundMark x1="22111" y1="93026" x2="23111" y2="95000"/>
                        <a14:foregroundMark x1="22222" y1="53553" x2="22222" y2="53553"/>
                        <a14:foregroundMark x1="25556" y1="43684" x2="26000" y2="50132"/>
                        <a14:foregroundMark x1="11444" y1="92895" x2="13333" y2="96579"/>
                        <a14:foregroundMark x1="33778" y1="47105" x2="39000" y2="46711"/>
                        <a14:foregroundMark x1="70889" y1="38289" x2="70889" y2="38289"/>
                      </a14:backgroundRemoval>
                    </a14:imgEffect>
                  </a14:imgLayer>
                </a14:imgProps>
              </a:ext>
            </a:extLst>
          </a:blip>
          <a:stretch>
            <a:fillRect/>
          </a:stretch>
        </p:blipFill>
        <p:spPr>
          <a:xfrm>
            <a:off x="2629" y="2895761"/>
            <a:ext cx="2473565" cy="2088788"/>
          </a:xfrm>
          <a:prstGeom prst="rect">
            <a:avLst/>
          </a:prstGeom>
        </p:spPr>
      </p:pic>
      <p:pic>
        <p:nvPicPr>
          <p:cNvPr id="8" name="Picture 2" descr="Hình ảnh Một Con Ngựa PNG Miễn Phí Tải Về - Lovepik">
            <a:extLst>
              <a:ext uri="{FF2B5EF4-FFF2-40B4-BE49-F238E27FC236}">
                <a16:creationId xmlns:a16="http://schemas.microsoft.com/office/drawing/2014/main" id="{6DE3A180-2BB8-4C1D-B93E-CEBEDD38F6E2}"/>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56395" y1="55581" x2="56395" y2="55581"/>
                      </a14:backgroundRemoval>
                    </a14:imgEffect>
                  </a14:imgLayer>
                </a14:imgProps>
              </a:ext>
              <a:ext uri="{28A0092B-C50C-407E-A947-70E740481C1C}">
                <a14:useLocalDpi xmlns:a14="http://schemas.microsoft.com/office/drawing/2010/main" val="0"/>
              </a:ext>
            </a:extLst>
          </a:blip>
          <a:srcRect/>
          <a:stretch>
            <a:fillRect/>
          </a:stretch>
        </p:blipFill>
        <p:spPr bwMode="auto">
          <a:xfrm>
            <a:off x="6946759" y="2571750"/>
            <a:ext cx="2830637" cy="283063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421510" y="1703693"/>
            <a:ext cx="5404044" cy="2123658"/>
          </a:xfrm>
          <a:prstGeom prst="rect">
            <a:avLst/>
          </a:prstGeom>
          <a:noFill/>
        </p:spPr>
        <p:txBody>
          <a:bodyPr wrap="none" lIns="91440" tIns="45720" rIns="91440" bIns="45720">
            <a:spAutoFit/>
          </a:bodyPr>
          <a:lstStyle/>
          <a:p>
            <a:pPr algn="ctr"/>
            <a:r>
              <a:rPr lang="vi-VN" sz="66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Luyện đọc </a:t>
            </a:r>
          </a:p>
          <a:p>
            <a:pPr algn="ctr"/>
            <a:r>
              <a:rPr lang="vi-VN" sz="66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nối tiếp</a:t>
            </a:r>
            <a:endParaRPr lang="en-US" sz="66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636324835"/>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 y="-14288"/>
            <a:ext cx="9251156" cy="5294835"/>
          </a:xfrm>
          <a:prstGeom prst="rect">
            <a:avLst/>
          </a:prstGeom>
        </p:spPr>
      </p:pic>
      <p:sp>
        <p:nvSpPr>
          <p:cNvPr id="3" name="矩形: 圆角 20">
            <a:extLst>
              <a:ext uri="{FF2B5EF4-FFF2-40B4-BE49-F238E27FC236}">
                <a16:creationId xmlns:a16="http://schemas.microsoft.com/office/drawing/2014/main" id="{47118E00-203A-4E78-AC85-4C87806898CA}"/>
              </a:ext>
            </a:extLst>
          </p:cNvPr>
          <p:cNvSpPr/>
          <p:nvPr/>
        </p:nvSpPr>
        <p:spPr>
          <a:xfrm>
            <a:off x="127363" y="53371"/>
            <a:ext cx="8895806" cy="5060051"/>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6" name="TextBox 5">
            <a:extLst>
              <a:ext uri="{FF2B5EF4-FFF2-40B4-BE49-F238E27FC236}">
                <a16:creationId xmlns:a16="http://schemas.microsoft.com/office/drawing/2014/main" id="{FC287A80-E0E2-4B55-8CBB-C0976D12BD6F}"/>
              </a:ext>
            </a:extLst>
          </p:cNvPr>
          <p:cNvSpPr txBox="1"/>
          <p:nvPr/>
        </p:nvSpPr>
        <p:spPr>
          <a:xfrm>
            <a:off x="1693223" y="-98996"/>
            <a:ext cx="6173520" cy="742511"/>
          </a:xfrm>
          <a:prstGeom prst="rect">
            <a:avLst/>
          </a:prstGeom>
          <a:noFill/>
        </p:spPr>
        <p:txBody>
          <a:bodyPr wrap="square" rtlCol="0" anchor="ctr">
            <a:spAutoFit/>
          </a:bodyPr>
          <a:lstStyle/>
          <a:p>
            <a:pPr marL="0" marR="0" lvl="0" indent="0" algn="ctr" defTabSz="6858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Cuộc chạy đua trong rừng</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C70B1CBA-9307-4C83-B537-F2B5BB1C01B7}"/>
              </a:ext>
            </a:extLst>
          </p:cNvPr>
          <p:cNvSpPr txBox="1"/>
          <p:nvPr/>
        </p:nvSpPr>
        <p:spPr>
          <a:xfrm>
            <a:off x="127364" y="809851"/>
            <a:ext cx="8787104" cy="2915863"/>
          </a:xfrm>
          <a:prstGeom prst="rect">
            <a:avLst/>
          </a:prstGeom>
          <a:noFill/>
        </p:spPr>
        <p:txBody>
          <a:bodyPr wrap="square" rtlCol="0">
            <a:spAutoFit/>
          </a:bodyPr>
          <a:lstStyle/>
          <a:p>
            <a:pPr marL="0" marR="0" lvl="0" indent="0" algn="just" defTabSz="685800" rtl="0" eaLnBrk="1" fontAlgn="auto" latinLnBrk="0" hangingPunct="1">
              <a:lnSpc>
                <a:spcPct val="11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24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1. Ngày mai, muông thú trong rừng mở hội thi chạy để chọn con vật nhanh nhất.</a:t>
            </a:r>
          </a:p>
          <a:p>
            <a:pPr marL="0" marR="0" lvl="0" indent="0" algn="just" defTabSz="685800" rtl="0" eaLnBrk="1" fontAlgn="auto" latinLnBrk="0" hangingPunct="1">
              <a:lnSpc>
                <a:spcPct val="11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24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Ngựa con thích lắm. Chú tin chắc sẽ giành được vòng nguyệt quế. Chú sửa soạn không biết chán và mải mê soi bóng mình dưới  dòng suối trong veo. Hình ảnh chú hiện lên với bộ đồ nâu tuyệt đẹp, với cái bờm dài được chải chuốt ra dáng một nhà vô địch...</a:t>
            </a: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just" defTabSz="685800" rtl="0" eaLnBrk="1" fontAlgn="auto" latinLnBrk="0" hangingPunct="1">
              <a:lnSpc>
                <a:spcPct val="11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8" name="Group 7">
            <a:extLst>
              <a:ext uri="{FF2B5EF4-FFF2-40B4-BE49-F238E27FC236}">
                <a16:creationId xmlns:a16="http://schemas.microsoft.com/office/drawing/2014/main" id="{3910C855-D670-4B5C-AB87-C7BE1E3178DB}"/>
              </a:ext>
            </a:extLst>
          </p:cNvPr>
          <p:cNvGrpSpPr/>
          <p:nvPr/>
        </p:nvGrpSpPr>
        <p:grpSpPr>
          <a:xfrm>
            <a:off x="2072700" y="4134198"/>
            <a:ext cx="5541929" cy="679757"/>
            <a:chOff x="1987720" y="2175978"/>
            <a:chExt cx="2896259" cy="902057"/>
          </a:xfrm>
        </p:grpSpPr>
        <p:sp>
          <p:nvSpPr>
            <p:cNvPr id="10" name="TextBox 9">
              <a:extLst>
                <a:ext uri="{FF2B5EF4-FFF2-40B4-BE49-F238E27FC236}">
                  <a16:creationId xmlns:a16="http://schemas.microsoft.com/office/drawing/2014/main" id="{5E7E9A08-999F-496D-AD8F-CAFFAF5603D3}"/>
                </a:ext>
              </a:extLst>
            </p:cNvPr>
            <p:cNvSpPr txBox="1"/>
            <p:nvPr/>
          </p:nvSpPr>
          <p:spPr>
            <a:xfrm>
              <a:off x="2184160" y="2189354"/>
              <a:ext cx="2699819" cy="776013"/>
            </a:xfrm>
            <a:prstGeom prst="rect">
              <a:avLst/>
            </a:prstGeom>
            <a:noFill/>
          </p:spPr>
          <p:txBody>
            <a:bodyPr wrap="square">
              <a:spAutoFit/>
            </a:bodyPr>
            <a:lstStyle/>
            <a:p>
              <a:pPr algn="just"/>
              <a:r>
                <a:rPr lang="en-US" sz="3200" b="1" i="0">
                  <a:solidFill>
                    <a:srgbClr val="EA1ECD"/>
                  </a:solidFill>
                  <a:effectLst/>
                  <a:latin typeface="Cambria" panose="02040503050406030204" pitchFamily="18" charset="0"/>
                </a:rPr>
                <a:t>Luyện </a:t>
              </a:r>
              <a:r>
                <a:rPr lang="en-US" sz="3200" b="1">
                  <a:solidFill>
                    <a:srgbClr val="EA1ECD"/>
                  </a:solidFill>
                  <a:latin typeface="Cambria" panose="02040503050406030204" pitchFamily="18" charset="0"/>
                </a:rPr>
                <a:t>đọc nối tiếp đoạn</a:t>
              </a:r>
              <a:endParaRPr lang="vi-VN" sz="3200" b="1" i="0" dirty="0">
                <a:solidFill>
                  <a:srgbClr val="EA1ECD"/>
                </a:solidFill>
                <a:effectLst/>
                <a:latin typeface="Cambria" panose="02040503050406030204" pitchFamily="18" charset="0"/>
              </a:endParaRPr>
            </a:p>
          </p:txBody>
        </p:sp>
        <p:sp>
          <p:nvSpPr>
            <p:cNvPr id="11" name="Rectangle: Rounded Corners 10">
              <a:extLst>
                <a:ext uri="{FF2B5EF4-FFF2-40B4-BE49-F238E27FC236}">
                  <a16:creationId xmlns:a16="http://schemas.microsoft.com/office/drawing/2014/main" id="{25CB2D3F-E511-49ED-9768-F65ADF796836}"/>
                </a:ext>
              </a:extLst>
            </p:cNvPr>
            <p:cNvSpPr/>
            <p:nvPr/>
          </p:nvSpPr>
          <p:spPr>
            <a:xfrm>
              <a:off x="1987720" y="2175978"/>
              <a:ext cx="2829698" cy="902057"/>
            </a:xfrm>
            <a:prstGeom prst="roundRect">
              <a:avLst/>
            </a:prstGeom>
            <a:noFill/>
            <a:ln w="28575">
              <a:solidFill>
                <a:srgbClr val="579B1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Tree>
    <p:extLst>
      <p:ext uri="{BB962C8B-B14F-4D97-AF65-F5344CB8AC3E}">
        <p14:creationId xmlns:p14="http://schemas.microsoft.com/office/powerpoint/2010/main" val="22771124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strVal val="#ppt_w*0.70"/>
                                          </p:val>
                                        </p:tav>
                                        <p:tav tm="100000">
                                          <p:val>
                                            <p:strVal val="#ppt_w"/>
                                          </p:val>
                                        </p:tav>
                                      </p:tavLst>
                                    </p:anim>
                                    <p:anim calcmode="lin" valueType="num">
                                      <p:cBhvr>
                                        <p:cTn id="16" dur="1000" fill="hold"/>
                                        <p:tgtEl>
                                          <p:spTgt spid="8"/>
                                        </p:tgtEl>
                                        <p:attrNameLst>
                                          <p:attrName>ppt_h</p:attrName>
                                        </p:attrNameLst>
                                      </p:cBhvr>
                                      <p:tavLst>
                                        <p:tav tm="0">
                                          <p:val>
                                            <p:strVal val="#ppt_h"/>
                                          </p:val>
                                        </p:tav>
                                        <p:tav tm="100000">
                                          <p:val>
                                            <p:strVal val="#ppt_h"/>
                                          </p:val>
                                        </p:tav>
                                      </p:tavLst>
                                    </p:anim>
                                    <p:animEffect transition="in" filter="fade">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 y="-14288"/>
            <a:ext cx="9251156" cy="5294835"/>
          </a:xfrm>
          <a:prstGeom prst="rect">
            <a:avLst/>
          </a:prstGeom>
        </p:spPr>
      </p:pic>
      <p:sp>
        <p:nvSpPr>
          <p:cNvPr id="3" name="矩形: 圆角 20">
            <a:extLst>
              <a:ext uri="{FF2B5EF4-FFF2-40B4-BE49-F238E27FC236}">
                <a16:creationId xmlns:a16="http://schemas.microsoft.com/office/drawing/2014/main" id="{47118E00-203A-4E78-AC85-4C87806898CA}"/>
              </a:ext>
            </a:extLst>
          </p:cNvPr>
          <p:cNvSpPr/>
          <p:nvPr/>
        </p:nvSpPr>
        <p:spPr>
          <a:xfrm>
            <a:off x="127363" y="53371"/>
            <a:ext cx="8895806" cy="5060051"/>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6" name="TextBox 5">
            <a:extLst>
              <a:ext uri="{FF2B5EF4-FFF2-40B4-BE49-F238E27FC236}">
                <a16:creationId xmlns:a16="http://schemas.microsoft.com/office/drawing/2014/main" id="{FC287A80-E0E2-4B55-8CBB-C0976D12BD6F}"/>
              </a:ext>
            </a:extLst>
          </p:cNvPr>
          <p:cNvSpPr txBox="1"/>
          <p:nvPr/>
        </p:nvSpPr>
        <p:spPr>
          <a:xfrm>
            <a:off x="1693223" y="73847"/>
            <a:ext cx="6173520" cy="654731"/>
          </a:xfrm>
          <a:prstGeom prst="rect">
            <a:avLst/>
          </a:prstGeom>
          <a:noFill/>
        </p:spPr>
        <p:txBody>
          <a:bodyPr wrap="square" rtlCol="0">
            <a:spAutoFit/>
          </a:bodyPr>
          <a:lstStyle/>
          <a:p>
            <a:pPr lvl="0" algn="ctr">
              <a:lnSpc>
                <a:spcPct val="150000"/>
              </a:lnSpc>
            </a:pPr>
            <a:r>
              <a:rPr lang="vi-VN" sz="2800" b="1">
                <a:solidFill>
                  <a:srgbClr val="FF0000"/>
                </a:solidFill>
                <a:latin typeface="UTM Avo" panose="02040603050506020204" pitchFamily="18" charset="0"/>
              </a:rPr>
              <a:t>Cách ngắt nghỉ câu dài</a:t>
            </a:r>
          </a:p>
        </p:txBody>
      </p:sp>
      <p:sp>
        <p:nvSpPr>
          <p:cNvPr id="8" name="TextBox 7">
            <a:extLst>
              <a:ext uri="{FF2B5EF4-FFF2-40B4-BE49-F238E27FC236}">
                <a16:creationId xmlns:a16="http://schemas.microsoft.com/office/drawing/2014/main" id="{523AB659-36ED-4605-BEA5-5FA5D9ACC1CC}"/>
              </a:ext>
            </a:extLst>
          </p:cNvPr>
          <p:cNvSpPr txBox="1"/>
          <p:nvPr/>
        </p:nvSpPr>
        <p:spPr>
          <a:xfrm>
            <a:off x="674551" y="796237"/>
            <a:ext cx="7786881" cy="1384995"/>
          </a:xfrm>
          <a:prstGeom prst="rect">
            <a:avLst/>
          </a:prstGeom>
          <a:noFill/>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vi-VN"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Hình ảnh chú hiện lên</a:t>
            </a:r>
            <a:r>
              <a:rPr kumimoji="0" lang="vi-VN" sz="2000" b="1" i="0" u="none" strike="noStrike" kern="1200" cap="none" spc="0" normalizeH="0" baseline="0" noProof="0">
                <a:ln>
                  <a:noFill/>
                </a:ln>
                <a:solidFill>
                  <a:srgbClr val="FF0000"/>
                </a:solidFill>
                <a:effectLst/>
                <a:uLnTx/>
                <a:uFillTx/>
                <a:latin typeface="Times New Roman" panose="02020603050405020304" pitchFamily="18" charset="0"/>
                <a:ea typeface="+mn-ea"/>
                <a:cs typeface="Arial-SGK-TV" pitchFamily="2" charset="0"/>
              </a:rPr>
              <a:t> </a:t>
            </a:r>
            <a:r>
              <a:rPr kumimoji="0" lang="vi-VN" sz="2800" b="1" i="0" u="none" strike="noStrike" kern="1200" cap="none" spc="0" normalizeH="0" baseline="0" noProof="0">
                <a:ln>
                  <a:noFill/>
                </a:ln>
                <a:solidFill>
                  <a:srgbClr val="FF0000"/>
                </a:solidFill>
                <a:effectLst/>
                <a:uLnTx/>
                <a:uFillTx/>
                <a:latin typeface="Arial" panose="020B0604020202020204" pitchFamily="34" charset="0"/>
                <a:ea typeface="+mn-ea"/>
                <a:cs typeface="Arial-SGK-TV" pitchFamily="2" charset="0"/>
              </a:rPr>
              <a:t>/</a:t>
            </a:r>
            <a:r>
              <a:rPr kumimoji="0" lang="vi-VN" sz="2800" b="0" i="0" u="none" strike="noStrike" kern="1200" cap="none" spc="0" normalizeH="0" baseline="0" noProof="0">
                <a:ln>
                  <a:noFill/>
                </a:ln>
                <a:solidFill>
                  <a:srgbClr val="000000"/>
                </a:solidFill>
                <a:effectLst/>
                <a:uLnTx/>
                <a:uFillTx/>
                <a:latin typeface="Arial" panose="020B0604020202020204" pitchFamily="34" charset="0"/>
                <a:ea typeface="+mn-ea"/>
              </a:rPr>
              <a:t>với bộ đồ nâu tuyệt đẹp,</a:t>
            </a:r>
            <a:r>
              <a:rPr kumimoji="0" lang="vi-VN" sz="2800" b="1" i="0" u="none" strike="noStrike" kern="1200" cap="none" spc="0" normalizeH="0" baseline="0" noProof="0">
                <a:ln>
                  <a:noFill/>
                </a:ln>
                <a:solidFill>
                  <a:srgbClr val="FF0000"/>
                </a:solidFill>
                <a:effectLst/>
                <a:uLnTx/>
                <a:uFillTx/>
                <a:latin typeface="Arial" panose="020B0604020202020204" pitchFamily="34" charset="0"/>
                <a:ea typeface="+mn-ea"/>
                <a:cs typeface="Arial-SGK-TV" pitchFamily="2" charset="0"/>
              </a:rPr>
              <a:t>/</a:t>
            </a:r>
            <a:r>
              <a:rPr kumimoji="0" lang="vi-VN" sz="2800" b="0" i="0" u="none" strike="noStrike" kern="1200" cap="none" spc="0" normalizeH="0" baseline="0" noProof="0">
                <a:ln>
                  <a:noFill/>
                </a:ln>
                <a:solidFill>
                  <a:srgbClr val="000000"/>
                </a:solidFill>
                <a:effectLst/>
                <a:uLnTx/>
                <a:uFillTx/>
                <a:latin typeface="Arial" panose="020B0604020202020204" pitchFamily="34" charset="0"/>
                <a:ea typeface="+mn-ea"/>
              </a:rPr>
              <a:t>với cái bờm dài được chải chuốt</a:t>
            </a:r>
            <a:r>
              <a:rPr kumimoji="0" lang="vi-VN" sz="2800" b="1" i="0" u="none" strike="noStrike" kern="1200" cap="none" spc="0" normalizeH="0" baseline="0" noProof="0">
                <a:ln>
                  <a:noFill/>
                </a:ln>
                <a:solidFill>
                  <a:srgbClr val="FF0000"/>
                </a:solidFill>
                <a:effectLst/>
                <a:uLnTx/>
                <a:uFillTx/>
                <a:latin typeface="Arial" panose="020B0604020202020204" pitchFamily="34" charset="0"/>
                <a:ea typeface="+mn-ea"/>
                <a:cs typeface="Arial-SGK-TV" pitchFamily="2" charset="0"/>
              </a:rPr>
              <a:t>/</a:t>
            </a:r>
            <a:r>
              <a:rPr kumimoji="0" lang="en-US" sz="2800" b="1" i="0" u="none" strike="noStrike" kern="1200" cap="none" spc="0" normalizeH="0" baseline="0" noProof="0">
                <a:ln>
                  <a:noFill/>
                </a:ln>
                <a:solidFill>
                  <a:srgbClr val="FF0000"/>
                </a:solidFill>
                <a:effectLst/>
                <a:uLnTx/>
                <a:uFillTx/>
                <a:latin typeface="Arial" panose="020B0604020202020204" pitchFamily="34" charset="0"/>
                <a:ea typeface="+mn-ea"/>
                <a:cs typeface="Arial-SGK-TV" pitchFamily="2" charset="0"/>
              </a:rPr>
              <a:t> </a:t>
            </a:r>
            <a:r>
              <a:rPr kumimoji="0" lang="vi-VN" sz="2800" b="0" i="0" u="none" strike="noStrike" kern="1200" cap="none" spc="0" normalizeH="0" baseline="0" noProof="0">
                <a:ln>
                  <a:noFill/>
                </a:ln>
                <a:solidFill>
                  <a:srgbClr val="000000"/>
                </a:solidFill>
                <a:effectLst/>
                <a:uLnTx/>
                <a:uFillTx/>
                <a:latin typeface="Arial" panose="020B0604020202020204" pitchFamily="34" charset="0"/>
                <a:ea typeface="+mn-ea"/>
              </a:rPr>
              <a:t>ra dáng một nhà vô địch</a:t>
            </a:r>
            <a:r>
              <a:rPr kumimoji="0" lang="en-US" sz="2800" b="0" i="0" u="none" strike="noStrike" kern="1200" cap="none" spc="0" normalizeH="0" baseline="0" noProof="0">
                <a:ln>
                  <a:noFill/>
                </a:ln>
                <a:solidFill>
                  <a:srgbClr val="000000"/>
                </a:solidFill>
                <a:effectLst/>
                <a:uLnTx/>
                <a:uFillTx/>
                <a:latin typeface="Arial" panose="020B0604020202020204" pitchFamily="34" charset="0"/>
                <a:ea typeface="+mn-ea"/>
              </a:rPr>
              <a:t>…</a:t>
            </a:r>
            <a:r>
              <a:rPr kumimoji="0" lang="vi-VN" sz="2800" b="1" i="0" u="none" strike="noStrike" kern="1200" cap="none" spc="0" normalizeH="0" baseline="0" noProof="0">
                <a:ln>
                  <a:noFill/>
                </a:ln>
                <a:solidFill>
                  <a:srgbClr val="FF0000"/>
                </a:solidFill>
                <a:effectLst/>
                <a:uLnTx/>
                <a:uFillTx/>
                <a:latin typeface="Arial" panose="020B0604020202020204" pitchFamily="34" charset="0"/>
                <a:ea typeface="+mn-ea"/>
                <a:cs typeface="Arial-SGK-TV" pitchFamily="2" charset="0"/>
              </a:rPr>
              <a:t> / /</a:t>
            </a:r>
            <a:endParaRPr kumimoji="0" lang="en-US" sz="2800" b="0" i="0" u="none" strike="noStrike" kern="1200" cap="none" spc="0" normalizeH="0" baseline="0" noProof="0" dirty="0">
              <a:ln>
                <a:noFill/>
              </a:ln>
              <a:solidFill>
                <a:prstClr val="black"/>
              </a:solidFill>
              <a:effectLst/>
              <a:uLnTx/>
              <a:uFillTx/>
              <a:latin typeface="Calibri"/>
              <a:ea typeface="+mn-ea"/>
            </a:endParaRPr>
          </a:p>
        </p:txBody>
      </p:sp>
      <p:sp>
        <p:nvSpPr>
          <p:cNvPr id="10" name="TextBox 9">
            <a:extLst>
              <a:ext uri="{FF2B5EF4-FFF2-40B4-BE49-F238E27FC236}">
                <a16:creationId xmlns:a16="http://schemas.microsoft.com/office/drawing/2014/main" id="{F55161CC-5A90-451C-A5C3-3D02B3530DFC}"/>
              </a:ext>
            </a:extLst>
          </p:cNvPr>
          <p:cNvSpPr txBox="1"/>
          <p:nvPr/>
        </p:nvSpPr>
        <p:spPr>
          <a:xfrm>
            <a:off x="652581" y="2068650"/>
            <a:ext cx="7830820" cy="1384995"/>
          </a:xfrm>
          <a:prstGeom prst="rect">
            <a:avLst/>
          </a:prstGeom>
          <a:noFill/>
        </p:spPr>
        <p:txBody>
          <a:bodyPr wrap="square">
            <a:spAutoFit/>
          </a:bodyPr>
          <a:lstStyle/>
          <a:p>
            <a:pPr lvl="0" algn="just">
              <a:defRPr/>
            </a:pPr>
            <a:r>
              <a:rPr lang="en-US" sz="2800">
                <a:solidFill>
                  <a:srgbClr val="000000"/>
                </a:solidFill>
              </a:rPr>
              <a:t>	</a:t>
            </a:r>
            <a:r>
              <a:rPr lang="vi-VN" sz="2800">
                <a:solidFill>
                  <a:srgbClr val="000000"/>
                </a:solidFill>
              </a:rPr>
              <a:t>Bỗng</a:t>
            </a:r>
            <a:r>
              <a:rPr lang="vi-VN" sz="2800">
                <a:solidFill>
                  <a:srgbClr val="FF0000"/>
                </a:solidFill>
              </a:rPr>
              <a:t>/</a:t>
            </a:r>
            <a:r>
              <a:rPr lang="en-US" sz="2800">
                <a:solidFill>
                  <a:srgbClr val="000000"/>
                </a:solidFill>
              </a:rPr>
              <a:t> </a:t>
            </a:r>
            <a:r>
              <a:rPr lang="vi-VN" sz="2800">
                <a:solidFill>
                  <a:srgbClr val="000000"/>
                </a:solidFill>
              </a:rPr>
              <a:t>ch</a:t>
            </a:r>
            <a:r>
              <a:rPr lang="en-US" sz="2800">
                <a:solidFill>
                  <a:srgbClr val="000000"/>
                </a:solidFill>
              </a:rPr>
              <a:t>ú</a:t>
            </a:r>
            <a:r>
              <a:rPr lang="vi-VN" sz="2800">
                <a:solidFill>
                  <a:srgbClr val="000000"/>
                </a:solidFill>
              </a:rPr>
              <a:t> có cảm giác</a:t>
            </a:r>
            <a:r>
              <a:rPr lang="vi-VN" sz="2800">
                <a:solidFill>
                  <a:srgbClr val="FF0000"/>
                </a:solidFill>
              </a:rPr>
              <a:t>/</a:t>
            </a:r>
            <a:r>
              <a:rPr lang="en-US" sz="2800">
                <a:solidFill>
                  <a:srgbClr val="000000"/>
                </a:solidFill>
              </a:rPr>
              <a:t> </a:t>
            </a:r>
            <a:r>
              <a:rPr lang="vi-VN" sz="2800">
                <a:solidFill>
                  <a:srgbClr val="000000"/>
                </a:solidFill>
              </a:rPr>
              <a:t>vướng vướng ở chân và giật mình thảng thốt </a:t>
            </a:r>
            <a:r>
              <a:rPr lang="vi-VN" sz="2800">
                <a:solidFill>
                  <a:srgbClr val="FF0000"/>
                </a:solidFill>
              </a:rPr>
              <a:t>/</a:t>
            </a:r>
            <a:r>
              <a:rPr lang="vi-VN" sz="2800">
                <a:solidFill>
                  <a:srgbClr val="000000"/>
                </a:solidFill>
              </a:rPr>
              <a:t>: một cái m</a:t>
            </a:r>
            <a:r>
              <a:rPr lang="en-US" sz="2800">
                <a:solidFill>
                  <a:srgbClr val="000000"/>
                </a:solidFill>
              </a:rPr>
              <a:t>ó</a:t>
            </a:r>
            <a:r>
              <a:rPr lang="vi-VN" sz="2800">
                <a:solidFill>
                  <a:srgbClr val="000000"/>
                </a:solidFill>
              </a:rPr>
              <a:t>ng lung lay rồi rời hẳn ra</a:t>
            </a:r>
            <a:r>
              <a:rPr lang="vi-VN" sz="2800">
                <a:solidFill>
                  <a:srgbClr val="FF0000"/>
                </a:solidFill>
              </a:rPr>
              <a:t>.//</a:t>
            </a:r>
          </a:p>
        </p:txBody>
      </p:sp>
      <p:sp>
        <p:nvSpPr>
          <p:cNvPr id="11" name="TextBox 10">
            <a:extLst>
              <a:ext uri="{FF2B5EF4-FFF2-40B4-BE49-F238E27FC236}">
                <a16:creationId xmlns:a16="http://schemas.microsoft.com/office/drawing/2014/main" id="{7FDC2297-5FE3-4FE2-95FD-DDF5D65BDA59}"/>
              </a:ext>
            </a:extLst>
          </p:cNvPr>
          <p:cNvSpPr txBox="1"/>
          <p:nvPr/>
        </p:nvSpPr>
        <p:spPr>
          <a:xfrm>
            <a:off x="660599" y="3453645"/>
            <a:ext cx="7830820" cy="1384995"/>
          </a:xfrm>
          <a:prstGeom prst="rect">
            <a:avLst/>
          </a:prstGeom>
          <a:noFill/>
        </p:spPr>
        <p:txBody>
          <a:bodyPr wrap="square">
            <a:spAutoFit/>
          </a:bodyPr>
          <a:lstStyle/>
          <a:p>
            <a:pPr lvl="0" algn="just">
              <a:defRPr/>
            </a:pPr>
            <a:r>
              <a:rPr lang="en-US" sz="2800">
                <a:solidFill>
                  <a:srgbClr val="000000"/>
                </a:solidFill>
              </a:rPr>
              <a:t>	</a:t>
            </a:r>
            <a:r>
              <a:rPr lang="vi-VN" sz="2800">
                <a:solidFill>
                  <a:srgbClr val="000000"/>
                </a:solidFill>
              </a:rPr>
              <a:t>Ngựa con</a:t>
            </a:r>
            <a:r>
              <a:rPr lang="vi-VN" sz="2800">
                <a:solidFill>
                  <a:srgbClr val="FF0000"/>
                </a:solidFill>
              </a:rPr>
              <a:t>/</a:t>
            </a:r>
            <a:r>
              <a:rPr lang="vi-VN" sz="2800">
                <a:solidFill>
                  <a:srgbClr val="000000"/>
                </a:solidFill>
              </a:rPr>
              <a:t> rút ra được bài học quý giá </a:t>
            </a:r>
            <a:r>
              <a:rPr lang="vi-VN" sz="2800">
                <a:solidFill>
                  <a:srgbClr val="FF0000"/>
                </a:solidFill>
              </a:rPr>
              <a:t>/</a:t>
            </a:r>
            <a:r>
              <a:rPr lang="vi-VN" sz="2800">
                <a:solidFill>
                  <a:srgbClr val="000000"/>
                </a:solidFill>
              </a:rPr>
              <a:t> : đừng bao giờ chủ quan,</a:t>
            </a:r>
            <a:r>
              <a:rPr lang="vi-VN" sz="2800">
                <a:solidFill>
                  <a:srgbClr val="FF0000"/>
                </a:solidFill>
              </a:rPr>
              <a:t>/</a:t>
            </a:r>
            <a:r>
              <a:rPr lang="vi-VN" sz="2800">
                <a:solidFill>
                  <a:srgbClr val="000000"/>
                </a:solidFill>
              </a:rPr>
              <a:t>cho dù đó là việc nhỏ nhất. </a:t>
            </a:r>
            <a:r>
              <a:rPr lang="vi-VN" sz="2800">
                <a:solidFill>
                  <a:srgbClr val="FF0000"/>
                </a:solidFill>
              </a:rPr>
              <a:t>//  </a:t>
            </a:r>
          </a:p>
        </p:txBody>
      </p:sp>
    </p:spTree>
    <p:extLst>
      <p:ext uri="{BB962C8B-B14F-4D97-AF65-F5344CB8AC3E}">
        <p14:creationId xmlns:p14="http://schemas.microsoft.com/office/powerpoint/2010/main" val="39368141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D029C10-C790-44BC-A022-DF3653B2904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237" b="97632" l="8000" r="92222">
                        <a14:foregroundMark x1="8333" y1="40000" x2="12222" y2="81447"/>
                        <a14:foregroundMark x1="10778" y1="76316" x2="12000" y2="87105"/>
                        <a14:foregroundMark x1="13111" y1="91842" x2="13333" y2="97763"/>
                        <a14:foregroundMark x1="24556" y1="93289" x2="26000" y2="96053"/>
                        <a14:foregroundMark x1="57333" y1="93026" x2="57111" y2="95789"/>
                        <a14:foregroundMark x1="66889" y1="93026" x2="69000" y2="95789"/>
                        <a14:foregroundMark x1="58556" y1="94605" x2="59222" y2="96579"/>
                        <a14:foregroundMark x1="84444" y1="6974" x2="88111" y2="11842"/>
                        <a14:foregroundMark x1="77111" y1="7895" x2="81889" y2="9868"/>
                        <a14:foregroundMark x1="91444" y1="25658" x2="92333" y2="27105"/>
                        <a14:foregroundMark x1="89667" y1="22763" x2="91111" y2="23947"/>
                        <a14:foregroundMark x1="83333" y1="2237" x2="83111" y2="3158"/>
                        <a14:foregroundMark x1="82556" y1="3026" x2="82556" y2="3026"/>
                        <a14:foregroundMark x1="90444" y1="6447" x2="90444" y2="6447"/>
                        <a14:foregroundMark x1="12667" y1="93816" x2="12667" y2="95263"/>
                        <a14:foregroundMark x1="21667" y1="37763" x2="23889" y2="65395"/>
                        <a14:foregroundMark x1="36889" y1="38289" x2="47667" y2="42763"/>
                        <a14:foregroundMark x1="23333" y1="92368" x2="23333" y2="95526"/>
                        <a14:foregroundMark x1="22111" y1="93026" x2="23111" y2="95000"/>
                        <a14:foregroundMark x1="22222" y1="53553" x2="22222" y2="53553"/>
                        <a14:foregroundMark x1="25556" y1="43684" x2="26000" y2="50132"/>
                        <a14:foregroundMark x1="11444" y1="92895" x2="13333" y2="96579"/>
                        <a14:foregroundMark x1="33778" y1="47105" x2="39000" y2="46711"/>
                        <a14:foregroundMark x1="70889" y1="38289" x2="70889" y2="38289"/>
                      </a14:backgroundRemoval>
                    </a14:imgEffect>
                  </a14:imgLayer>
                </a14:imgProps>
              </a:ext>
            </a:extLst>
          </a:blip>
          <a:stretch>
            <a:fillRect/>
          </a:stretch>
        </p:blipFill>
        <p:spPr>
          <a:xfrm>
            <a:off x="-11244" y="1395880"/>
            <a:ext cx="3196313" cy="2699109"/>
          </a:xfrm>
          <a:prstGeom prst="rect">
            <a:avLst/>
          </a:prstGeom>
        </p:spPr>
      </p:pic>
      <p:pic>
        <p:nvPicPr>
          <p:cNvPr id="13" name="Picture 2" descr="Hình ảnh Một Con Ngựa PNG Miễn Phí Tải Về - Lovepik">
            <a:extLst>
              <a:ext uri="{FF2B5EF4-FFF2-40B4-BE49-F238E27FC236}">
                <a16:creationId xmlns:a16="http://schemas.microsoft.com/office/drawing/2014/main" id="{A37C6F4C-5661-4220-87B4-BF45F4356D3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56395" y1="55581" x2="56395" y2="55581"/>
                      </a14:backgroundRemoval>
                    </a14:imgEffect>
                  </a14:imgLayer>
                </a14:imgProps>
              </a:ext>
              <a:ext uri="{28A0092B-C50C-407E-A947-70E740481C1C}">
                <a14:useLocalDpi xmlns:a14="http://schemas.microsoft.com/office/drawing/2010/main" val="0"/>
              </a:ext>
            </a:extLst>
          </a:blip>
          <a:srcRect/>
          <a:stretch>
            <a:fillRect/>
          </a:stretch>
        </p:blipFill>
        <p:spPr bwMode="auto">
          <a:xfrm>
            <a:off x="6313363" y="2360005"/>
            <a:ext cx="2830637" cy="283063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25E15EA-372B-4C1E-8107-6354742F44D5}"/>
              </a:ext>
            </a:extLst>
          </p:cNvPr>
          <p:cNvPicPr>
            <a:picLocks noChangeAspect="1"/>
          </p:cNvPicPr>
          <p:nvPr/>
        </p:nvPicPr>
        <p:blipFill>
          <a:blip r:embed="rId6"/>
          <a:stretch>
            <a:fillRect/>
          </a:stretch>
        </p:blipFill>
        <p:spPr>
          <a:xfrm>
            <a:off x="2695836" y="562944"/>
            <a:ext cx="4419983" cy="4017612"/>
          </a:xfrm>
          <a:prstGeom prst="rect">
            <a:avLst/>
          </a:prstGeom>
        </p:spPr>
      </p:pic>
    </p:spTree>
    <p:extLst>
      <p:ext uri="{BB962C8B-B14F-4D97-AF65-F5344CB8AC3E}">
        <p14:creationId xmlns:p14="http://schemas.microsoft.com/office/powerpoint/2010/main" val="351684009"/>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20">
            <a:extLst>
              <a:ext uri="{FF2B5EF4-FFF2-40B4-BE49-F238E27FC236}">
                <a16:creationId xmlns:a16="http://schemas.microsoft.com/office/drawing/2014/main" id="{47118E00-203A-4E78-AC85-4C87806898CA}"/>
              </a:ext>
            </a:extLst>
          </p:cNvPr>
          <p:cNvSpPr/>
          <p:nvPr/>
        </p:nvSpPr>
        <p:spPr>
          <a:xfrm>
            <a:off x="257175" y="273844"/>
            <a:ext cx="8601075" cy="4626769"/>
          </a:xfrm>
          <a:prstGeom prst="roundRect">
            <a:avLst>
              <a:gd name="adj" fmla="val 305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prstClr val="white"/>
              </a:solidFill>
              <a:latin typeface="Calibri" panose="020F0502020204030204"/>
              <a:ea typeface="等线" panose="02010600030101010101" pitchFamily="2" charset="-122"/>
            </a:endParaRPr>
          </a:p>
        </p:txBody>
      </p:sp>
      <p:pic>
        <p:nvPicPr>
          <p:cNvPr id="6" name="图片 2">
            <a:extLst>
              <a:ext uri="{FF2B5EF4-FFF2-40B4-BE49-F238E27FC236}">
                <a16:creationId xmlns:a16="http://schemas.microsoft.com/office/drawing/2014/main" id="{7CF9F6F1-5515-4329-B122-27F4C097DB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175" y="0"/>
            <a:ext cx="2369614" cy="2369614"/>
          </a:xfrm>
          <a:prstGeom prst="rect">
            <a:avLst/>
          </a:prstGeom>
        </p:spPr>
      </p:pic>
      <p:sp>
        <p:nvSpPr>
          <p:cNvPr id="7" name="TextBox 3"/>
          <p:cNvSpPr txBox="1"/>
          <p:nvPr/>
        </p:nvSpPr>
        <p:spPr>
          <a:xfrm>
            <a:off x="-201438" y="678125"/>
            <a:ext cx="3286839" cy="886837"/>
          </a:xfrm>
          <a:prstGeom prst="rect">
            <a:avLst/>
          </a:prstGeom>
          <a:noFill/>
        </p:spPr>
        <p:txBody>
          <a:bodyPr wrap="square" lIns="72572" tIns="36286" rIns="72572" bIns="36286" rtlCol="0">
            <a:spAutoFit/>
          </a:bodyPr>
          <a:lstStyle/>
          <a:p>
            <a:pPr algn="ctr">
              <a:lnSpc>
                <a:spcPct val="150000"/>
              </a:lnSpc>
            </a:pPr>
            <a:r>
              <a:rPr lang="en-US" altLang="zh-CN" sz="4050" b="1" dirty="0" err="1">
                <a:solidFill>
                  <a:srgbClr val="0070C0"/>
                </a:solidFill>
                <a:latin typeface="UTM Avo" panose="02040603050506020204" pitchFamily="18" charset="0"/>
                <a:ea typeface="微软雅黑" panose="020B0503020204020204" charset="-122"/>
                <a:cs typeface="Arial" panose="020B0604020202020204" pitchFamily="34" charset="0"/>
              </a:rPr>
              <a:t>Từ</a:t>
            </a:r>
            <a:r>
              <a:rPr lang="en-US" altLang="zh-CN" sz="4050" b="1" dirty="0">
                <a:solidFill>
                  <a:srgbClr val="0070C0"/>
                </a:solidFill>
                <a:latin typeface="UTM Avo" panose="02040603050506020204" pitchFamily="18" charset="0"/>
                <a:ea typeface="微软雅黑" panose="020B0503020204020204" charset="-122"/>
                <a:cs typeface="Arial" panose="020B0604020202020204" pitchFamily="34" charset="0"/>
              </a:rPr>
              <a:t> </a:t>
            </a:r>
            <a:r>
              <a:rPr lang="en-US" altLang="zh-CN" sz="4050" b="1" dirty="0" err="1">
                <a:solidFill>
                  <a:srgbClr val="0070C0"/>
                </a:solidFill>
                <a:latin typeface="UTM Avo" panose="02040603050506020204" pitchFamily="18" charset="0"/>
                <a:ea typeface="微软雅黑" panose="020B0503020204020204" charset="-122"/>
                <a:cs typeface="Arial" panose="020B0604020202020204" pitchFamily="34" charset="0"/>
              </a:rPr>
              <a:t>ngữ</a:t>
            </a:r>
            <a:endParaRPr lang="zh-CN" altLang="en-US" sz="4050" b="1" dirty="0">
              <a:solidFill>
                <a:srgbClr val="0070C0"/>
              </a:solidFill>
              <a:latin typeface="UTM Avo" panose="02040603050506020204" pitchFamily="18" charset="0"/>
              <a:ea typeface="微软雅黑" panose="020B0503020204020204" charset="-122"/>
              <a:cs typeface="Arial" panose="020B0604020202020204" pitchFamily="34" charset="0"/>
            </a:endParaRPr>
          </a:p>
        </p:txBody>
      </p:sp>
      <p:sp>
        <p:nvSpPr>
          <p:cNvPr id="9" name="TextBox 3"/>
          <p:cNvSpPr txBox="1"/>
          <p:nvPr/>
        </p:nvSpPr>
        <p:spPr>
          <a:xfrm>
            <a:off x="2560202" y="863151"/>
            <a:ext cx="4291322" cy="736091"/>
          </a:xfrm>
          <a:prstGeom prst="rect">
            <a:avLst/>
          </a:prstGeom>
          <a:noFill/>
        </p:spPr>
        <p:txBody>
          <a:bodyPr wrap="square" lIns="72572" tIns="36286" rIns="72572" bIns="36286" rtlCol="0">
            <a:spAutoFit/>
          </a:bodyPr>
          <a:lstStyle/>
          <a:p>
            <a:pPr algn="ctr">
              <a:lnSpc>
                <a:spcPct val="150000"/>
              </a:lnSpc>
            </a:pPr>
            <a:r>
              <a:rPr lang="en-US" altLang="zh-CN" sz="3300" b="1" dirty="0" err="1">
                <a:solidFill>
                  <a:srgbClr val="EA1ECD"/>
                </a:solidFill>
                <a:latin typeface="UTM Avo" panose="02040603050506020204" pitchFamily="18" charset="0"/>
                <a:ea typeface="微软雅黑" panose="020B0503020204020204" charset="-122"/>
                <a:cs typeface="Arial" panose="020B0604020202020204" pitchFamily="34" charset="0"/>
              </a:rPr>
              <a:t>Vòng</a:t>
            </a:r>
            <a:r>
              <a:rPr lang="en-US" altLang="zh-CN" sz="3300" b="1" dirty="0">
                <a:solidFill>
                  <a:srgbClr val="EA1ECD"/>
                </a:solidFill>
                <a:latin typeface="UTM Avo" panose="02040603050506020204" pitchFamily="18" charset="0"/>
                <a:ea typeface="微软雅黑" panose="020B0503020204020204" charset="-122"/>
                <a:cs typeface="Arial" panose="020B0604020202020204" pitchFamily="34" charset="0"/>
              </a:rPr>
              <a:t> </a:t>
            </a:r>
            <a:r>
              <a:rPr lang="en-US" altLang="zh-CN" sz="3300" b="1" dirty="0" err="1">
                <a:solidFill>
                  <a:srgbClr val="EA1ECD"/>
                </a:solidFill>
                <a:latin typeface="UTM Avo" panose="02040603050506020204" pitchFamily="18" charset="0"/>
                <a:ea typeface="微软雅黑" panose="020B0503020204020204" charset="-122"/>
                <a:cs typeface="Arial" panose="020B0604020202020204" pitchFamily="34" charset="0"/>
              </a:rPr>
              <a:t>nguyệt</a:t>
            </a:r>
            <a:r>
              <a:rPr lang="en-US" altLang="zh-CN" sz="3300" b="1" dirty="0">
                <a:solidFill>
                  <a:srgbClr val="EA1ECD"/>
                </a:solidFill>
                <a:latin typeface="UTM Avo" panose="02040603050506020204" pitchFamily="18" charset="0"/>
                <a:ea typeface="微软雅黑" panose="020B0503020204020204" charset="-122"/>
                <a:cs typeface="Arial" panose="020B0604020202020204" pitchFamily="34" charset="0"/>
              </a:rPr>
              <a:t> </a:t>
            </a:r>
            <a:r>
              <a:rPr lang="en-US" altLang="zh-CN" sz="3300" b="1" dirty="0" err="1">
                <a:solidFill>
                  <a:srgbClr val="EA1ECD"/>
                </a:solidFill>
                <a:latin typeface="UTM Avo" panose="02040603050506020204" pitchFamily="18" charset="0"/>
                <a:ea typeface="微软雅黑" panose="020B0503020204020204" charset="-122"/>
                <a:cs typeface="Arial" panose="020B0604020202020204" pitchFamily="34" charset="0"/>
              </a:rPr>
              <a:t>quế</a:t>
            </a:r>
            <a:endParaRPr lang="zh-CN" altLang="en-US" sz="3300" b="1" dirty="0">
              <a:solidFill>
                <a:srgbClr val="EA1ECD"/>
              </a:solidFill>
              <a:latin typeface="UTM Avo" panose="02040603050506020204" pitchFamily="18" charset="0"/>
              <a:ea typeface="微软雅黑" panose="020B0503020204020204" charset="-122"/>
              <a:cs typeface="Arial" panose="020B0604020202020204" pitchFamily="34" charset="0"/>
            </a:endParaRPr>
          </a:p>
        </p:txBody>
      </p:sp>
      <p:sp>
        <p:nvSpPr>
          <p:cNvPr id="13" name="TextBox 12">
            <a:extLst>
              <a:ext uri="{FF2B5EF4-FFF2-40B4-BE49-F238E27FC236}">
                <a16:creationId xmlns:a16="http://schemas.microsoft.com/office/drawing/2014/main" id="{C6DAA688-742F-46F2-8173-AD025C6FA1C5}"/>
              </a:ext>
            </a:extLst>
          </p:cNvPr>
          <p:cNvSpPr txBox="1"/>
          <p:nvPr/>
        </p:nvSpPr>
        <p:spPr>
          <a:xfrm>
            <a:off x="829571" y="2081758"/>
            <a:ext cx="7982857" cy="1754326"/>
          </a:xfrm>
          <a:prstGeom prst="rect">
            <a:avLst/>
          </a:prstGeom>
          <a:noFill/>
        </p:spPr>
        <p:txBody>
          <a:bodyPr wrap="square">
            <a:spAutoFit/>
          </a:bodyPr>
          <a:lstStyle/>
          <a:p>
            <a:pPr algn="ctr"/>
            <a:r>
              <a:rPr lang="vi-VN" sz="3600" dirty="0"/>
              <a:t>V</a:t>
            </a:r>
            <a:r>
              <a:rPr lang="vi-VN" sz="3600" dirty="0" smtClean="0"/>
              <a:t>òng </a:t>
            </a:r>
            <a:r>
              <a:rPr lang="vi-VN" sz="3600" dirty="0"/>
              <a:t>thường được kết bằng cành cây nguyệt quế, dùng để tặng người chiến thắng trong các cuộc thi.</a:t>
            </a:r>
            <a:endParaRPr lang="en-US" sz="3600" dirty="0"/>
          </a:p>
        </p:txBody>
      </p:sp>
    </p:spTree>
    <p:extLst>
      <p:ext uri="{BB962C8B-B14F-4D97-AF65-F5344CB8AC3E}">
        <p14:creationId xmlns:p14="http://schemas.microsoft.com/office/powerpoint/2010/main" val="21829078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par>
                                <p:cTn id="16" presetID="53" presetClass="entr" presetSubtype="16"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20">
            <a:extLst>
              <a:ext uri="{FF2B5EF4-FFF2-40B4-BE49-F238E27FC236}">
                <a16:creationId xmlns:a16="http://schemas.microsoft.com/office/drawing/2014/main" id="{47118E00-203A-4E78-AC85-4C87806898CA}"/>
              </a:ext>
            </a:extLst>
          </p:cNvPr>
          <p:cNvSpPr/>
          <p:nvPr/>
        </p:nvSpPr>
        <p:spPr>
          <a:xfrm>
            <a:off x="257175" y="273844"/>
            <a:ext cx="8601075" cy="4626769"/>
          </a:xfrm>
          <a:prstGeom prst="roundRect">
            <a:avLst>
              <a:gd name="adj" fmla="val 305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prstClr val="white"/>
              </a:solidFill>
              <a:latin typeface="Calibri" panose="020F0502020204030204"/>
              <a:ea typeface="等线" panose="02010600030101010101" pitchFamily="2" charset="-122"/>
            </a:endParaRPr>
          </a:p>
        </p:txBody>
      </p:sp>
      <p:pic>
        <p:nvPicPr>
          <p:cNvPr id="6" name="图片 2">
            <a:extLst>
              <a:ext uri="{FF2B5EF4-FFF2-40B4-BE49-F238E27FC236}">
                <a16:creationId xmlns:a16="http://schemas.microsoft.com/office/drawing/2014/main" id="{7CF9F6F1-5515-4329-B122-27F4C097DB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175" y="0"/>
            <a:ext cx="2369614" cy="2369614"/>
          </a:xfrm>
          <a:prstGeom prst="rect">
            <a:avLst/>
          </a:prstGeom>
        </p:spPr>
      </p:pic>
      <p:sp>
        <p:nvSpPr>
          <p:cNvPr id="7" name="TextBox 3"/>
          <p:cNvSpPr txBox="1"/>
          <p:nvPr/>
        </p:nvSpPr>
        <p:spPr>
          <a:xfrm>
            <a:off x="-201438" y="678125"/>
            <a:ext cx="3286839" cy="886837"/>
          </a:xfrm>
          <a:prstGeom prst="rect">
            <a:avLst/>
          </a:prstGeom>
          <a:noFill/>
        </p:spPr>
        <p:txBody>
          <a:bodyPr wrap="square" lIns="72572" tIns="36286" rIns="72572" bIns="36286" rtlCol="0">
            <a:spAutoFit/>
          </a:bodyPr>
          <a:lstStyle/>
          <a:p>
            <a:pPr algn="ctr">
              <a:lnSpc>
                <a:spcPct val="150000"/>
              </a:lnSpc>
            </a:pPr>
            <a:r>
              <a:rPr lang="en-US" altLang="zh-CN" sz="4050" b="1" dirty="0" err="1">
                <a:solidFill>
                  <a:srgbClr val="0070C0"/>
                </a:solidFill>
                <a:latin typeface="UTM Avo" panose="02040603050506020204" pitchFamily="18" charset="0"/>
                <a:ea typeface="微软雅黑" panose="020B0503020204020204" charset="-122"/>
                <a:cs typeface="Arial" panose="020B0604020202020204" pitchFamily="34" charset="0"/>
              </a:rPr>
              <a:t>Từ</a:t>
            </a:r>
            <a:r>
              <a:rPr lang="en-US" altLang="zh-CN" sz="4050" b="1" dirty="0">
                <a:solidFill>
                  <a:srgbClr val="0070C0"/>
                </a:solidFill>
                <a:latin typeface="UTM Avo" panose="02040603050506020204" pitchFamily="18" charset="0"/>
                <a:ea typeface="微软雅黑" panose="020B0503020204020204" charset="-122"/>
                <a:cs typeface="Arial" panose="020B0604020202020204" pitchFamily="34" charset="0"/>
              </a:rPr>
              <a:t> </a:t>
            </a:r>
            <a:r>
              <a:rPr lang="en-US" altLang="zh-CN" sz="4050" b="1" dirty="0" err="1">
                <a:solidFill>
                  <a:srgbClr val="0070C0"/>
                </a:solidFill>
                <a:latin typeface="UTM Avo" panose="02040603050506020204" pitchFamily="18" charset="0"/>
                <a:ea typeface="微软雅黑" panose="020B0503020204020204" charset="-122"/>
                <a:cs typeface="Arial" panose="020B0604020202020204" pitchFamily="34" charset="0"/>
              </a:rPr>
              <a:t>ngữ</a:t>
            </a:r>
            <a:endParaRPr lang="zh-CN" altLang="en-US" sz="4050" b="1" dirty="0">
              <a:solidFill>
                <a:srgbClr val="0070C0"/>
              </a:solidFill>
              <a:latin typeface="UTM Avo" panose="02040603050506020204" pitchFamily="18" charset="0"/>
              <a:ea typeface="微软雅黑" panose="020B0503020204020204" charset="-122"/>
              <a:cs typeface="Arial" panose="020B0604020202020204" pitchFamily="34" charset="0"/>
            </a:endParaRPr>
          </a:p>
        </p:txBody>
      </p:sp>
      <p:sp>
        <p:nvSpPr>
          <p:cNvPr id="9" name="TextBox 3"/>
          <p:cNvSpPr txBox="1"/>
          <p:nvPr/>
        </p:nvSpPr>
        <p:spPr>
          <a:xfrm>
            <a:off x="2560202" y="863151"/>
            <a:ext cx="4291322" cy="736091"/>
          </a:xfrm>
          <a:prstGeom prst="rect">
            <a:avLst/>
          </a:prstGeom>
          <a:noFill/>
        </p:spPr>
        <p:txBody>
          <a:bodyPr wrap="square" lIns="72572" tIns="36286" rIns="72572" bIns="36286" rtlCol="0">
            <a:spAutoFit/>
          </a:bodyPr>
          <a:lstStyle/>
          <a:p>
            <a:pPr algn="ctr">
              <a:lnSpc>
                <a:spcPct val="150000"/>
              </a:lnSpc>
            </a:pPr>
            <a:r>
              <a:rPr lang="en-US" altLang="zh-CN" sz="3300" b="1" dirty="0" err="1">
                <a:solidFill>
                  <a:srgbClr val="EA1ECD"/>
                </a:solidFill>
                <a:latin typeface="UTM Avo" panose="02040603050506020204" pitchFamily="18" charset="0"/>
                <a:ea typeface="微软雅黑" panose="020B0503020204020204" charset="-122"/>
                <a:cs typeface="Arial" panose="020B0604020202020204" pitchFamily="34" charset="0"/>
              </a:rPr>
              <a:t>Vòng</a:t>
            </a:r>
            <a:r>
              <a:rPr lang="en-US" altLang="zh-CN" sz="3300" b="1" dirty="0">
                <a:solidFill>
                  <a:srgbClr val="EA1ECD"/>
                </a:solidFill>
                <a:latin typeface="UTM Avo" panose="02040603050506020204" pitchFamily="18" charset="0"/>
                <a:ea typeface="微软雅黑" panose="020B0503020204020204" charset="-122"/>
                <a:cs typeface="Arial" panose="020B0604020202020204" pitchFamily="34" charset="0"/>
              </a:rPr>
              <a:t> </a:t>
            </a:r>
            <a:r>
              <a:rPr lang="en-US" altLang="zh-CN" sz="3300" b="1" dirty="0" err="1">
                <a:solidFill>
                  <a:srgbClr val="EA1ECD"/>
                </a:solidFill>
                <a:latin typeface="UTM Avo" panose="02040603050506020204" pitchFamily="18" charset="0"/>
                <a:ea typeface="微软雅黑" panose="020B0503020204020204" charset="-122"/>
                <a:cs typeface="Arial" panose="020B0604020202020204" pitchFamily="34" charset="0"/>
              </a:rPr>
              <a:t>nguyệt</a:t>
            </a:r>
            <a:r>
              <a:rPr lang="en-US" altLang="zh-CN" sz="3300" b="1" dirty="0">
                <a:solidFill>
                  <a:srgbClr val="EA1ECD"/>
                </a:solidFill>
                <a:latin typeface="UTM Avo" panose="02040603050506020204" pitchFamily="18" charset="0"/>
                <a:ea typeface="微软雅黑" panose="020B0503020204020204" charset="-122"/>
                <a:cs typeface="Arial" panose="020B0604020202020204" pitchFamily="34" charset="0"/>
              </a:rPr>
              <a:t> </a:t>
            </a:r>
            <a:r>
              <a:rPr lang="en-US" altLang="zh-CN" sz="3300" b="1" dirty="0" err="1">
                <a:solidFill>
                  <a:srgbClr val="EA1ECD"/>
                </a:solidFill>
                <a:latin typeface="UTM Avo" panose="02040603050506020204" pitchFamily="18" charset="0"/>
                <a:ea typeface="微软雅黑" panose="020B0503020204020204" charset="-122"/>
                <a:cs typeface="Arial" panose="020B0604020202020204" pitchFamily="34" charset="0"/>
              </a:rPr>
              <a:t>quế</a:t>
            </a:r>
            <a:endParaRPr lang="zh-CN" altLang="en-US" sz="3300" b="1" dirty="0">
              <a:solidFill>
                <a:srgbClr val="EA1ECD"/>
              </a:solidFill>
              <a:latin typeface="UTM Avo" panose="02040603050506020204" pitchFamily="18" charset="0"/>
              <a:ea typeface="微软雅黑" panose="020B0503020204020204" charset="-122"/>
              <a:cs typeface="Arial" panose="020B0604020202020204" pitchFamily="34" charset="0"/>
            </a:endParaRPr>
          </a:p>
        </p:txBody>
      </p:sp>
      <p:pic>
        <p:nvPicPr>
          <p:cNvPr id="2050" name="Picture 2" descr="Zoom cận cảnh chiếc vòng nguyệt quế &quot;dát vàng&quot; dành riêng cho Quán quân  Olympia 202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947" y="2429148"/>
            <a:ext cx="3513223" cy="234156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5 cách làm vòng nguyệt quế đội đầu đơn giản đẹp rạng ngờ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6399" y="2369614"/>
            <a:ext cx="3141851" cy="235914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ây nguyệt quế: Cách trồng cho dáng đẹp, hoa thơm, rước tài lộc"/>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77169" y="2429148"/>
            <a:ext cx="2039229" cy="2376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6219566"/>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20">
            <a:extLst>
              <a:ext uri="{FF2B5EF4-FFF2-40B4-BE49-F238E27FC236}">
                <a16:creationId xmlns:a16="http://schemas.microsoft.com/office/drawing/2014/main" id="{47118E00-203A-4E78-AC85-4C87806898CA}"/>
              </a:ext>
            </a:extLst>
          </p:cNvPr>
          <p:cNvSpPr/>
          <p:nvPr/>
        </p:nvSpPr>
        <p:spPr>
          <a:xfrm>
            <a:off x="257175" y="273844"/>
            <a:ext cx="8601075" cy="4626769"/>
          </a:xfrm>
          <a:prstGeom prst="roundRect">
            <a:avLst>
              <a:gd name="adj" fmla="val 305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6" name="图片 2">
            <a:extLst>
              <a:ext uri="{FF2B5EF4-FFF2-40B4-BE49-F238E27FC236}">
                <a16:creationId xmlns:a16="http://schemas.microsoft.com/office/drawing/2014/main" id="{7CF9F6F1-5515-4329-B122-27F4C097DB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175" y="0"/>
            <a:ext cx="2369614" cy="2369614"/>
          </a:xfrm>
          <a:prstGeom prst="rect">
            <a:avLst/>
          </a:prstGeom>
        </p:spPr>
      </p:pic>
      <p:sp>
        <p:nvSpPr>
          <p:cNvPr id="7" name="TextBox 3"/>
          <p:cNvSpPr txBox="1"/>
          <p:nvPr/>
        </p:nvSpPr>
        <p:spPr>
          <a:xfrm>
            <a:off x="-201438" y="678125"/>
            <a:ext cx="3286839" cy="886837"/>
          </a:xfrm>
          <a:prstGeom prst="rect">
            <a:avLst/>
          </a:prstGeom>
          <a:noFill/>
        </p:spPr>
        <p:txBody>
          <a:bodyPr wrap="square" lIns="72572" tIns="36286" rIns="72572" bIns="36286" rtlCol="0">
            <a:spAutoFit/>
          </a:bodyPr>
          <a:lstStyle/>
          <a:p>
            <a:pPr marL="0" marR="0" lvl="0" indent="0" algn="ctr" defTabSz="685800" rtl="0" eaLnBrk="1" fontAlgn="auto" latinLnBrk="0" hangingPunct="1">
              <a:lnSpc>
                <a:spcPct val="150000"/>
              </a:lnSpc>
              <a:spcBef>
                <a:spcPts val="0"/>
              </a:spcBef>
              <a:spcAft>
                <a:spcPts val="0"/>
              </a:spcAft>
              <a:buClrTx/>
              <a:buSzTx/>
              <a:buFontTx/>
              <a:buNone/>
              <a:tabLst/>
              <a:defRPr/>
            </a:pPr>
            <a:r>
              <a:rPr kumimoji="0" lang="en-US" altLang="zh-CN" sz="4050" b="1" i="0" u="none" strike="noStrike" kern="1200" cap="none" spc="0" normalizeH="0" baseline="0" noProof="0" dirty="0" err="1">
                <a:ln>
                  <a:noFill/>
                </a:ln>
                <a:solidFill>
                  <a:srgbClr val="0070C0"/>
                </a:solidFill>
                <a:effectLst/>
                <a:uLnTx/>
                <a:uFillTx/>
                <a:latin typeface="UTM Avo" panose="02040603050506020204" pitchFamily="18" charset="0"/>
                <a:ea typeface="微软雅黑" panose="020B0503020204020204" charset="-122"/>
                <a:cs typeface="Arial" panose="020B0604020202020204" pitchFamily="34" charset="0"/>
              </a:rPr>
              <a:t>Từ</a:t>
            </a:r>
            <a:r>
              <a:rPr kumimoji="0" lang="en-US" altLang="zh-CN" sz="4050" b="1" i="0" u="none" strike="noStrike" kern="1200" cap="none" spc="0" normalizeH="0" baseline="0" noProof="0" dirty="0">
                <a:ln>
                  <a:noFill/>
                </a:ln>
                <a:solidFill>
                  <a:srgbClr val="0070C0"/>
                </a:solidFill>
                <a:effectLst/>
                <a:uLnTx/>
                <a:uFillTx/>
                <a:latin typeface="UTM Avo" panose="02040603050506020204" pitchFamily="18" charset="0"/>
                <a:ea typeface="微软雅黑" panose="020B0503020204020204" charset="-122"/>
                <a:cs typeface="Arial" panose="020B0604020202020204" pitchFamily="34" charset="0"/>
              </a:rPr>
              <a:t> </a:t>
            </a:r>
            <a:r>
              <a:rPr kumimoji="0" lang="en-US" altLang="zh-CN" sz="4050" b="1" i="0" u="none" strike="noStrike" kern="1200" cap="none" spc="0" normalizeH="0" baseline="0" noProof="0" dirty="0" err="1">
                <a:ln>
                  <a:noFill/>
                </a:ln>
                <a:solidFill>
                  <a:srgbClr val="0070C0"/>
                </a:solidFill>
                <a:effectLst/>
                <a:uLnTx/>
                <a:uFillTx/>
                <a:latin typeface="UTM Avo" panose="02040603050506020204" pitchFamily="18" charset="0"/>
                <a:ea typeface="微软雅黑" panose="020B0503020204020204" charset="-122"/>
                <a:cs typeface="Arial" panose="020B0604020202020204" pitchFamily="34" charset="0"/>
              </a:rPr>
              <a:t>ngữ</a:t>
            </a:r>
            <a:endParaRPr kumimoji="0" lang="zh-CN" altLang="en-US" sz="4050" b="1" i="0" u="none" strike="noStrike" kern="1200" cap="none" spc="0" normalizeH="0" baseline="0" noProof="0" dirty="0">
              <a:ln>
                <a:noFill/>
              </a:ln>
              <a:solidFill>
                <a:srgbClr val="0070C0"/>
              </a:solidFill>
              <a:effectLst/>
              <a:uLnTx/>
              <a:uFillTx/>
              <a:latin typeface="UTM Avo" panose="02040603050506020204" pitchFamily="18" charset="0"/>
              <a:ea typeface="微软雅黑" panose="020B0503020204020204" charset="-122"/>
              <a:cs typeface="Arial" panose="020B0604020202020204" pitchFamily="34" charset="0"/>
            </a:endParaRPr>
          </a:p>
        </p:txBody>
      </p:sp>
      <p:sp>
        <p:nvSpPr>
          <p:cNvPr id="9" name="TextBox 3"/>
          <p:cNvSpPr txBox="1"/>
          <p:nvPr/>
        </p:nvSpPr>
        <p:spPr>
          <a:xfrm>
            <a:off x="2323034" y="863151"/>
            <a:ext cx="4291322" cy="736091"/>
          </a:xfrm>
          <a:prstGeom prst="rect">
            <a:avLst/>
          </a:prstGeom>
          <a:noFill/>
        </p:spPr>
        <p:txBody>
          <a:bodyPr wrap="square" lIns="72572" tIns="36286" rIns="72572" bIns="36286" rtlCol="0">
            <a:spAutoFit/>
          </a:bodyPr>
          <a:lstStyle/>
          <a:p>
            <a:pPr lvl="0" algn="ctr">
              <a:lnSpc>
                <a:spcPct val="150000"/>
              </a:lnSpc>
            </a:pPr>
            <a:r>
              <a:rPr lang="en-US" altLang="zh-CN" sz="3300" b="1" dirty="0" err="1">
                <a:solidFill>
                  <a:srgbClr val="EA1ECD"/>
                </a:solidFill>
                <a:latin typeface="UTM Avo" panose="02040603050506020204" pitchFamily="18" charset="0"/>
                <a:ea typeface="微软雅黑" panose="020B0503020204020204" charset="-122"/>
                <a:cs typeface="Arial" panose="020B0604020202020204" pitchFamily="34" charset="0"/>
              </a:rPr>
              <a:t>Móng</a:t>
            </a:r>
            <a:endParaRPr kumimoji="0" lang="zh-CN" altLang="en-US" sz="3300" b="1" i="0" u="none" strike="noStrike" kern="1200" cap="none" spc="0" normalizeH="0" baseline="0" noProof="0" dirty="0">
              <a:ln>
                <a:noFill/>
              </a:ln>
              <a:solidFill>
                <a:srgbClr val="EA1ECD"/>
              </a:solidFill>
              <a:effectLst/>
              <a:uLnTx/>
              <a:uFillTx/>
              <a:latin typeface="UTM Avo" panose="02040603050506020204" pitchFamily="18" charset="0"/>
              <a:ea typeface="微软雅黑" panose="020B0503020204020204" charset="-122"/>
              <a:cs typeface="Arial" panose="020B0604020202020204" pitchFamily="34" charset="0"/>
            </a:endParaRPr>
          </a:p>
        </p:txBody>
      </p:sp>
      <p:sp>
        <p:nvSpPr>
          <p:cNvPr id="13" name="TextBox 12">
            <a:extLst>
              <a:ext uri="{FF2B5EF4-FFF2-40B4-BE49-F238E27FC236}">
                <a16:creationId xmlns:a16="http://schemas.microsoft.com/office/drawing/2014/main" id="{C6DAA688-742F-46F2-8173-AD025C6FA1C5}"/>
              </a:ext>
            </a:extLst>
          </p:cNvPr>
          <p:cNvSpPr txBox="1"/>
          <p:nvPr/>
        </p:nvSpPr>
        <p:spPr>
          <a:xfrm>
            <a:off x="1235331" y="2497596"/>
            <a:ext cx="6673337" cy="1938992"/>
          </a:xfrm>
          <a:prstGeom prst="rect">
            <a:avLst/>
          </a:prstGeom>
          <a:noFill/>
        </p:spPr>
        <p:txBody>
          <a:bodyPr wrap="square">
            <a:spAutoFit/>
          </a:bodyPr>
          <a:lstStyle/>
          <a:p>
            <a:pPr lvl="0" algn="ctr"/>
            <a:r>
              <a:rPr lang="vi-VN" sz="4000">
                <a:solidFill>
                  <a:prstClr val="black"/>
                </a:solidFill>
              </a:rPr>
              <a:t>miếng sắt hình vòng cung gắn vào dưới để bảo vệ móng chân lừa, ngựa,...</a:t>
            </a:r>
            <a:endParaRPr kumimoji="0" lang="en-US" sz="4000" b="0" i="0" u="none" strike="noStrike" kern="1200" cap="none" spc="0" normalizeH="0" baseline="0" noProof="0">
              <a:ln>
                <a:noFill/>
              </a:ln>
              <a:solidFill>
                <a:prstClr val="black"/>
              </a:solidFill>
              <a:effectLst/>
              <a:uLnTx/>
              <a:uFillTx/>
              <a:latin typeface="Calibri" panose="020F0502020204030204"/>
            </a:endParaRPr>
          </a:p>
        </p:txBody>
      </p:sp>
      <p:pic>
        <p:nvPicPr>
          <p:cNvPr id="8" name="Picture 7">
            <a:extLst>
              <a:ext uri="{FF2B5EF4-FFF2-40B4-BE49-F238E27FC236}">
                <a16:creationId xmlns:a16="http://schemas.microsoft.com/office/drawing/2014/main" id="{DB132728-4CAD-49EF-9124-E840FEB008D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237" b="97632" l="8000" r="92222">
                        <a14:foregroundMark x1="8333" y1="40000" x2="12222" y2="81447"/>
                        <a14:foregroundMark x1="10778" y1="76316" x2="12000" y2="87105"/>
                        <a14:foregroundMark x1="13111" y1="91842" x2="13333" y2="97763"/>
                        <a14:foregroundMark x1="24556" y1="93289" x2="26000" y2="96053"/>
                        <a14:foregroundMark x1="57333" y1="93026" x2="57111" y2="95789"/>
                        <a14:foregroundMark x1="66889" y1="93026" x2="69000" y2="95789"/>
                        <a14:foregroundMark x1="58556" y1="94605" x2="59222" y2="96579"/>
                        <a14:foregroundMark x1="84444" y1="6974" x2="88111" y2="11842"/>
                        <a14:foregroundMark x1="77111" y1="7895" x2="81889" y2="9868"/>
                        <a14:foregroundMark x1="91444" y1="25658" x2="92333" y2="27105"/>
                        <a14:foregroundMark x1="89667" y1="22763" x2="91111" y2="23947"/>
                        <a14:foregroundMark x1="83333" y1="2237" x2="83111" y2="3158"/>
                        <a14:foregroundMark x1="82556" y1="3026" x2="82556" y2="3026"/>
                        <a14:foregroundMark x1="90444" y1="6447" x2="90444" y2="6447"/>
                        <a14:foregroundMark x1="12667" y1="93816" x2="12667" y2="95263"/>
                        <a14:foregroundMark x1="21667" y1="37763" x2="23889" y2="65395"/>
                        <a14:foregroundMark x1="36889" y1="38289" x2="47667" y2="42763"/>
                        <a14:foregroundMark x1="23333" y1="92368" x2="23333" y2="95526"/>
                        <a14:foregroundMark x1="22111" y1="93026" x2="23111" y2="95000"/>
                        <a14:foregroundMark x1="22222" y1="53553" x2="22222" y2="53553"/>
                        <a14:foregroundMark x1="25556" y1="43684" x2="26000" y2="50132"/>
                        <a14:foregroundMark x1="11444" y1="92895" x2="13333" y2="96579"/>
                        <a14:foregroundMark x1="33778" y1="47105" x2="39000" y2="46711"/>
                        <a14:foregroundMark x1="70889" y1="38289" x2="70889" y2="38289"/>
                      </a14:backgroundRemoval>
                    </a14:imgEffect>
                  </a14:imgLayer>
                </a14:imgProps>
              </a:ext>
            </a:extLst>
          </a:blip>
          <a:stretch>
            <a:fillRect/>
          </a:stretch>
        </p:blipFill>
        <p:spPr>
          <a:xfrm>
            <a:off x="5400485" y="140413"/>
            <a:ext cx="2473565" cy="2088788"/>
          </a:xfrm>
          <a:prstGeom prst="rect">
            <a:avLst/>
          </a:prstGeom>
        </p:spPr>
      </p:pic>
      <p:cxnSp>
        <p:nvCxnSpPr>
          <p:cNvPr id="4" name="Straight Arrow Connector 3">
            <a:extLst>
              <a:ext uri="{FF2B5EF4-FFF2-40B4-BE49-F238E27FC236}">
                <a16:creationId xmlns:a16="http://schemas.microsoft.com/office/drawing/2014/main" id="{AC32AEB3-D6A0-4642-9889-45EA11B1080E}"/>
              </a:ext>
            </a:extLst>
          </p:cNvPr>
          <p:cNvCxnSpPr/>
          <p:nvPr/>
        </p:nvCxnSpPr>
        <p:spPr>
          <a:xfrm>
            <a:off x="5151260" y="1407886"/>
            <a:ext cx="547915" cy="67387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81475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par>
                                <p:cTn id="16" presetID="53" presetClass="entr" presetSubtype="16"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par>
                                <p:cTn id="21" presetID="14" presetClass="entr" presetSubtype="1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par>
                                <p:cTn id="24" presetID="14" presetClass="entr" presetSubtype="1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randombar(horizontal)">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20">
            <a:extLst>
              <a:ext uri="{FF2B5EF4-FFF2-40B4-BE49-F238E27FC236}">
                <a16:creationId xmlns:a16="http://schemas.microsoft.com/office/drawing/2014/main" id="{47118E00-203A-4E78-AC85-4C87806898CA}"/>
              </a:ext>
            </a:extLst>
          </p:cNvPr>
          <p:cNvSpPr/>
          <p:nvPr/>
        </p:nvSpPr>
        <p:spPr>
          <a:xfrm>
            <a:off x="257175" y="273844"/>
            <a:ext cx="8601075" cy="4626769"/>
          </a:xfrm>
          <a:prstGeom prst="roundRect">
            <a:avLst>
              <a:gd name="adj" fmla="val 305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6" name="图片 2">
            <a:extLst>
              <a:ext uri="{FF2B5EF4-FFF2-40B4-BE49-F238E27FC236}">
                <a16:creationId xmlns:a16="http://schemas.microsoft.com/office/drawing/2014/main" id="{7CF9F6F1-5515-4329-B122-27F4C097DB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175" y="0"/>
            <a:ext cx="2369614" cy="2369614"/>
          </a:xfrm>
          <a:prstGeom prst="rect">
            <a:avLst/>
          </a:prstGeom>
        </p:spPr>
      </p:pic>
      <p:sp>
        <p:nvSpPr>
          <p:cNvPr id="7" name="TextBox 3"/>
          <p:cNvSpPr txBox="1"/>
          <p:nvPr/>
        </p:nvSpPr>
        <p:spPr>
          <a:xfrm>
            <a:off x="-201438" y="678125"/>
            <a:ext cx="3286839" cy="886837"/>
          </a:xfrm>
          <a:prstGeom prst="rect">
            <a:avLst/>
          </a:prstGeom>
          <a:noFill/>
        </p:spPr>
        <p:txBody>
          <a:bodyPr wrap="square" lIns="72572" tIns="36286" rIns="72572" bIns="36286" rtlCol="0">
            <a:spAutoFit/>
          </a:bodyPr>
          <a:lstStyle/>
          <a:p>
            <a:pPr marL="0" marR="0" lvl="0" indent="0" algn="ctr" defTabSz="685800" rtl="0" eaLnBrk="1" fontAlgn="auto" latinLnBrk="0" hangingPunct="1">
              <a:lnSpc>
                <a:spcPct val="150000"/>
              </a:lnSpc>
              <a:spcBef>
                <a:spcPts val="0"/>
              </a:spcBef>
              <a:spcAft>
                <a:spcPts val="0"/>
              </a:spcAft>
              <a:buClrTx/>
              <a:buSzTx/>
              <a:buFontTx/>
              <a:buNone/>
              <a:tabLst/>
              <a:defRPr/>
            </a:pPr>
            <a:r>
              <a:rPr kumimoji="0" lang="en-US" altLang="zh-CN" sz="4050" b="1" i="0" u="none" strike="noStrike" kern="1200" cap="none" spc="0" normalizeH="0" baseline="0" noProof="0" dirty="0" err="1">
                <a:ln>
                  <a:noFill/>
                </a:ln>
                <a:solidFill>
                  <a:srgbClr val="0070C0"/>
                </a:solidFill>
                <a:effectLst/>
                <a:uLnTx/>
                <a:uFillTx/>
                <a:latin typeface="UTM Avo" panose="02040603050506020204" pitchFamily="18" charset="0"/>
                <a:ea typeface="微软雅黑" panose="020B0503020204020204" charset="-122"/>
                <a:cs typeface="Arial" panose="020B0604020202020204" pitchFamily="34" charset="0"/>
              </a:rPr>
              <a:t>Từ</a:t>
            </a:r>
            <a:r>
              <a:rPr kumimoji="0" lang="en-US" altLang="zh-CN" sz="4050" b="1" i="0" u="none" strike="noStrike" kern="1200" cap="none" spc="0" normalizeH="0" baseline="0" noProof="0" dirty="0">
                <a:ln>
                  <a:noFill/>
                </a:ln>
                <a:solidFill>
                  <a:srgbClr val="0070C0"/>
                </a:solidFill>
                <a:effectLst/>
                <a:uLnTx/>
                <a:uFillTx/>
                <a:latin typeface="UTM Avo" panose="02040603050506020204" pitchFamily="18" charset="0"/>
                <a:ea typeface="微软雅黑" panose="020B0503020204020204" charset="-122"/>
                <a:cs typeface="Arial" panose="020B0604020202020204" pitchFamily="34" charset="0"/>
              </a:rPr>
              <a:t> </a:t>
            </a:r>
            <a:r>
              <a:rPr kumimoji="0" lang="en-US" altLang="zh-CN" sz="4050" b="1" i="0" u="none" strike="noStrike" kern="1200" cap="none" spc="0" normalizeH="0" baseline="0" noProof="0" dirty="0" err="1">
                <a:ln>
                  <a:noFill/>
                </a:ln>
                <a:solidFill>
                  <a:srgbClr val="0070C0"/>
                </a:solidFill>
                <a:effectLst/>
                <a:uLnTx/>
                <a:uFillTx/>
                <a:latin typeface="UTM Avo" panose="02040603050506020204" pitchFamily="18" charset="0"/>
                <a:ea typeface="微软雅黑" panose="020B0503020204020204" charset="-122"/>
                <a:cs typeface="Arial" panose="020B0604020202020204" pitchFamily="34" charset="0"/>
              </a:rPr>
              <a:t>ngữ</a:t>
            </a:r>
            <a:endParaRPr kumimoji="0" lang="zh-CN" altLang="en-US" sz="4050" b="1" i="0" u="none" strike="noStrike" kern="1200" cap="none" spc="0" normalizeH="0" baseline="0" noProof="0" dirty="0">
              <a:ln>
                <a:noFill/>
              </a:ln>
              <a:solidFill>
                <a:srgbClr val="0070C0"/>
              </a:solidFill>
              <a:effectLst/>
              <a:uLnTx/>
              <a:uFillTx/>
              <a:latin typeface="UTM Avo" panose="02040603050506020204" pitchFamily="18" charset="0"/>
              <a:ea typeface="微软雅黑" panose="020B0503020204020204" charset="-122"/>
              <a:cs typeface="Arial" panose="020B0604020202020204" pitchFamily="34" charset="0"/>
            </a:endParaRPr>
          </a:p>
        </p:txBody>
      </p:sp>
      <p:sp>
        <p:nvSpPr>
          <p:cNvPr id="9" name="TextBox 3"/>
          <p:cNvSpPr txBox="1"/>
          <p:nvPr/>
        </p:nvSpPr>
        <p:spPr>
          <a:xfrm>
            <a:off x="2323034" y="863151"/>
            <a:ext cx="4291322" cy="736091"/>
          </a:xfrm>
          <a:prstGeom prst="rect">
            <a:avLst/>
          </a:prstGeom>
          <a:noFill/>
        </p:spPr>
        <p:txBody>
          <a:bodyPr wrap="square" lIns="72572" tIns="36286" rIns="72572" bIns="36286" rtlCol="0">
            <a:spAutoFit/>
          </a:bodyPr>
          <a:lstStyle/>
          <a:p>
            <a:pPr lvl="0" algn="ctr">
              <a:lnSpc>
                <a:spcPct val="150000"/>
              </a:lnSpc>
            </a:pPr>
            <a:r>
              <a:rPr lang="en-US" altLang="zh-CN" sz="3300" b="1" dirty="0" err="1">
                <a:solidFill>
                  <a:srgbClr val="EA1ECD"/>
                </a:solidFill>
                <a:latin typeface="UTM Avo" panose="02040603050506020204" pitchFamily="18" charset="0"/>
                <a:ea typeface="微软雅黑" panose="020B0503020204020204" charset="-122"/>
                <a:cs typeface="Arial" panose="020B0604020202020204" pitchFamily="34" charset="0"/>
              </a:rPr>
              <a:t>Móng</a:t>
            </a:r>
            <a:endParaRPr kumimoji="0" lang="zh-CN" altLang="en-US" sz="3300" b="1" i="0" u="none" strike="noStrike" kern="1200" cap="none" spc="0" normalizeH="0" baseline="0" noProof="0" dirty="0">
              <a:ln>
                <a:noFill/>
              </a:ln>
              <a:solidFill>
                <a:srgbClr val="EA1ECD"/>
              </a:solidFill>
              <a:effectLst/>
              <a:uLnTx/>
              <a:uFillTx/>
              <a:latin typeface="UTM Avo" panose="02040603050506020204" pitchFamily="18" charset="0"/>
              <a:ea typeface="微软雅黑" panose="020B0503020204020204" charset="-122"/>
              <a:cs typeface="Arial" panose="020B0604020202020204" pitchFamily="34" charset="0"/>
            </a:endParaRPr>
          </a:p>
        </p:txBody>
      </p:sp>
      <p:pic>
        <p:nvPicPr>
          <p:cNvPr id="8" name="Picture 7">
            <a:extLst>
              <a:ext uri="{FF2B5EF4-FFF2-40B4-BE49-F238E27FC236}">
                <a16:creationId xmlns:a16="http://schemas.microsoft.com/office/drawing/2014/main" id="{DB132728-4CAD-49EF-9124-E840FEB008D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237" b="97632" l="8000" r="92222">
                        <a14:foregroundMark x1="8333" y1="40000" x2="12222" y2="81447"/>
                        <a14:foregroundMark x1="10778" y1="76316" x2="12000" y2="87105"/>
                        <a14:foregroundMark x1="13111" y1="91842" x2="13333" y2="97763"/>
                        <a14:foregroundMark x1="24556" y1="93289" x2="26000" y2="96053"/>
                        <a14:foregroundMark x1="57333" y1="93026" x2="57111" y2="95789"/>
                        <a14:foregroundMark x1="66889" y1="93026" x2="69000" y2="95789"/>
                        <a14:foregroundMark x1="58556" y1="94605" x2="59222" y2="96579"/>
                        <a14:foregroundMark x1="84444" y1="6974" x2="88111" y2="11842"/>
                        <a14:foregroundMark x1="77111" y1="7895" x2="81889" y2="9868"/>
                        <a14:foregroundMark x1="91444" y1="25658" x2="92333" y2="27105"/>
                        <a14:foregroundMark x1="89667" y1="22763" x2="91111" y2="23947"/>
                        <a14:foregroundMark x1="83333" y1="2237" x2="83111" y2="3158"/>
                        <a14:foregroundMark x1="82556" y1="3026" x2="82556" y2="3026"/>
                        <a14:foregroundMark x1="90444" y1="6447" x2="90444" y2="6447"/>
                        <a14:foregroundMark x1="12667" y1="93816" x2="12667" y2="95263"/>
                        <a14:foregroundMark x1="21667" y1="37763" x2="23889" y2="65395"/>
                        <a14:foregroundMark x1="36889" y1="38289" x2="47667" y2="42763"/>
                        <a14:foregroundMark x1="23333" y1="92368" x2="23333" y2="95526"/>
                        <a14:foregroundMark x1="22111" y1="93026" x2="23111" y2="95000"/>
                        <a14:foregroundMark x1="22222" y1="53553" x2="22222" y2="53553"/>
                        <a14:foregroundMark x1="25556" y1="43684" x2="26000" y2="50132"/>
                        <a14:foregroundMark x1="11444" y1="92895" x2="13333" y2="96579"/>
                        <a14:foregroundMark x1="33778" y1="47105" x2="39000" y2="46711"/>
                        <a14:foregroundMark x1="70889" y1="38289" x2="70889" y2="38289"/>
                      </a14:backgroundRemoval>
                    </a14:imgEffect>
                  </a14:imgLayer>
                </a14:imgProps>
              </a:ext>
            </a:extLst>
          </a:blip>
          <a:stretch>
            <a:fillRect/>
          </a:stretch>
        </p:blipFill>
        <p:spPr>
          <a:xfrm>
            <a:off x="5400485" y="140413"/>
            <a:ext cx="2473565" cy="2088788"/>
          </a:xfrm>
          <a:prstGeom prst="rect">
            <a:avLst/>
          </a:prstGeom>
        </p:spPr>
      </p:pic>
      <p:cxnSp>
        <p:nvCxnSpPr>
          <p:cNvPr id="4" name="Straight Arrow Connector 3">
            <a:extLst>
              <a:ext uri="{FF2B5EF4-FFF2-40B4-BE49-F238E27FC236}">
                <a16:creationId xmlns:a16="http://schemas.microsoft.com/office/drawing/2014/main" id="{AC32AEB3-D6A0-4642-9889-45EA11B1080E}"/>
              </a:ext>
            </a:extLst>
          </p:cNvPr>
          <p:cNvCxnSpPr/>
          <p:nvPr/>
        </p:nvCxnSpPr>
        <p:spPr>
          <a:xfrm>
            <a:off x="5151260" y="1407886"/>
            <a:ext cx="547915" cy="67387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6" descr="Tại sao ngựa nhà phải thay móng sắt định kỳ?"/>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0289" y="2210237"/>
            <a:ext cx="4036572" cy="2690375"/>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ùng là động vật thuần hóa, tại sao ngựa cần đóng đinh &quot;móng ngựa&quot;, nhưng  gia súc thì không?"/>
          <p:cNvPicPr>
            <a:picLocks noChangeAspect="1" noChangeArrowheads="1"/>
          </p:cNvPicPr>
          <p:nvPr/>
        </p:nvPicPr>
        <p:blipFill rotWithShape="1">
          <a:blip r:embed="rId6">
            <a:extLst>
              <a:ext uri="{28A0092B-C50C-407E-A947-70E740481C1C}">
                <a14:useLocalDpi xmlns:a14="http://schemas.microsoft.com/office/drawing/2010/main" val="0"/>
              </a:ext>
            </a:extLst>
          </a:blip>
          <a:srcRect r="6255"/>
          <a:stretch/>
        </p:blipFill>
        <p:spPr bwMode="auto">
          <a:xfrm>
            <a:off x="4309041" y="2210237"/>
            <a:ext cx="4549209" cy="2690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4417254"/>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20">
            <a:extLst>
              <a:ext uri="{FF2B5EF4-FFF2-40B4-BE49-F238E27FC236}">
                <a16:creationId xmlns:a16="http://schemas.microsoft.com/office/drawing/2014/main" id="{47118E00-203A-4E78-AC85-4C87806898CA}"/>
              </a:ext>
            </a:extLst>
          </p:cNvPr>
          <p:cNvSpPr/>
          <p:nvPr/>
        </p:nvSpPr>
        <p:spPr>
          <a:xfrm>
            <a:off x="257175" y="273844"/>
            <a:ext cx="8601075" cy="4626769"/>
          </a:xfrm>
          <a:prstGeom prst="roundRect">
            <a:avLst>
              <a:gd name="adj" fmla="val 305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6" name="图片 2">
            <a:extLst>
              <a:ext uri="{FF2B5EF4-FFF2-40B4-BE49-F238E27FC236}">
                <a16:creationId xmlns:a16="http://schemas.microsoft.com/office/drawing/2014/main" id="{7CF9F6F1-5515-4329-B122-27F4C097DB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175" y="0"/>
            <a:ext cx="2369614" cy="2369614"/>
          </a:xfrm>
          <a:prstGeom prst="rect">
            <a:avLst/>
          </a:prstGeom>
        </p:spPr>
      </p:pic>
      <p:sp>
        <p:nvSpPr>
          <p:cNvPr id="7" name="TextBox 3"/>
          <p:cNvSpPr txBox="1"/>
          <p:nvPr/>
        </p:nvSpPr>
        <p:spPr>
          <a:xfrm>
            <a:off x="-201438" y="678125"/>
            <a:ext cx="3286839" cy="886837"/>
          </a:xfrm>
          <a:prstGeom prst="rect">
            <a:avLst/>
          </a:prstGeom>
          <a:noFill/>
        </p:spPr>
        <p:txBody>
          <a:bodyPr wrap="square" lIns="72572" tIns="36286" rIns="72572" bIns="36286" rtlCol="0">
            <a:spAutoFit/>
          </a:bodyPr>
          <a:lstStyle/>
          <a:p>
            <a:pPr marL="0" marR="0" lvl="0" indent="0" algn="ctr" defTabSz="685800" rtl="0" eaLnBrk="1" fontAlgn="auto" latinLnBrk="0" hangingPunct="1">
              <a:lnSpc>
                <a:spcPct val="150000"/>
              </a:lnSpc>
              <a:spcBef>
                <a:spcPts val="0"/>
              </a:spcBef>
              <a:spcAft>
                <a:spcPts val="0"/>
              </a:spcAft>
              <a:buClrTx/>
              <a:buSzTx/>
              <a:buFontTx/>
              <a:buNone/>
              <a:tabLst/>
              <a:defRPr/>
            </a:pPr>
            <a:r>
              <a:rPr kumimoji="0" lang="en-US" altLang="zh-CN" sz="4050" b="1" i="0" u="none" strike="noStrike" kern="1200" cap="none" spc="0" normalizeH="0" baseline="0" noProof="0" dirty="0" err="1">
                <a:ln>
                  <a:noFill/>
                </a:ln>
                <a:solidFill>
                  <a:srgbClr val="0070C0"/>
                </a:solidFill>
                <a:effectLst/>
                <a:uLnTx/>
                <a:uFillTx/>
                <a:latin typeface="UTM Avo" panose="02040603050506020204" pitchFamily="18" charset="0"/>
                <a:ea typeface="微软雅黑" panose="020B0503020204020204" charset="-122"/>
                <a:cs typeface="Arial" panose="020B0604020202020204" pitchFamily="34" charset="0"/>
              </a:rPr>
              <a:t>Từ</a:t>
            </a:r>
            <a:r>
              <a:rPr kumimoji="0" lang="en-US" altLang="zh-CN" sz="4050" b="1" i="0" u="none" strike="noStrike" kern="1200" cap="none" spc="0" normalizeH="0" baseline="0" noProof="0" dirty="0">
                <a:ln>
                  <a:noFill/>
                </a:ln>
                <a:solidFill>
                  <a:srgbClr val="0070C0"/>
                </a:solidFill>
                <a:effectLst/>
                <a:uLnTx/>
                <a:uFillTx/>
                <a:latin typeface="UTM Avo" panose="02040603050506020204" pitchFamily="18" charset="0"/>
                <a:ea typeface="微软雅黑" panose="020B0503020204020204" charset="-122"/>
                <a:cs typeface="Arial" panose="020B0604020202020204" pitchFamily="34" charset="0"/>
              </a:rPr>
              <a:t> </a:t>
            </a:r>
            <a:r>
              <a:rPr kumimoji="0" lang="en-US" altLang="zh-CN" sz="4050" b="1" i="0" u="none" strike="noStrike" kern="1200" cap="none" spc="0" normalizeH="0" baseline="0" noProof="0" dirty="0" err="1">
                <a:ln>
                  <a:noFill/>
                </a:ln>
                <a:solidFill>
                  <a:srgbClr val="0070C0"/>
                </a:solidFill>
                <a:effectLst/>
                <a:uLnTx/>
                <a:uFillTx/>
                <a:latin typeface="UTM Avo" panose="02040603050506020204" pitchFamily="18" charset="0"/>
                <a:ea typeface="微软雅黑" panose="020B0503020204020204" charset="-122"/>
                <a:cs typeface="Arial" panose="020B0604020202020204" pitchFamily="34" charset="0"/>
              </a:rPr>
              <a:t>ngữ</a:t>
            </a:r>
            <a:endParaRPr kumimoji="0" lang="zh-CN" altLang="en-US" sz="4050" b="1" i="0" u="none" strike="noStrike" kern="1200" cap="none" spc="0" normalizeH="0" baseline="0" noProof="0" dirty="0">
              <a:ln>
                <a:noFill/>
              </a:ln>
              <a:solidFill>
                <a:srgbClr val="0070C0"/>
              </a:solidFill>
              <a:effectLst/>
              <a:uLnTx/>
              <a:uFillTx/>
              <a:latin typeface="UTM Avo" panose="02040603050506020204" pitchFamily="18" charset="0"/>
              <a:ea typeface="微软雅黑" panose="020B0503020204020204" charset="-122"/>
              <a:cs typeface="Arial" panose="020B0604020202020204" pitchFamily="34" charset="0"/>
            </a:endParaRPr>
          </a:p>
        </p:txBody>
      </p:sp>
      <p:sp>
        <p:nvSpPr>
          <p:cNvPr id="9" name="TextBox 3"/>
          <p:cNvSpPr txBox="1"/>
          <p:nvPr/>
        </p:nvSpPr>
        <p:spPr>
          <a:xfrm>
            <a:off x="2560202" y="863151"/>
            <a:ext cx="4291322" cy="736091"/>
          </a:xfrm>
          <a:prstGeom prst="rect">
            <a:avLst/>
          </a:prstGeom>
          <a:noFill/>
        </p:spPr>
        <p:txBody>
          <a:bodyPr wrap="square" lIns="72572" tIns="36286" rIns="72572" bIns="36286" rtlCol="0">
            <a:spAutoFit/>
          </a:bodyPr>
          <a:lstStyle/>
          <a:p>
            <a:pPr lvl="0" algn="ctr">
              <a:lnSpc>
                <a:spcPct val="150000"/>
              </a:lnSpc>
            </a:pPr>
            <a:r>
              <a:rPr lang="en-US" altLang="zh-CN" sz="3300" b="1">
                <a:solidFill>
                  <a:srgbClr val="EA1ECD"/>
                </a:solidFill>
                <a:latin typeface="UTM Avo" panose="02040603050506020204" pitchFamily="18" charset="0"/>
                <a:ea typeface="微软雅黑" panose="020B0503020204020204" charset="-122"/>
                <a:cs typeface="Arial" panose="020B0604020202020204" pitchFamily="34" charset="0"/>
              </a:rPr>
              <a:t>Đối thủ</a:t>
            </a:r>
            <a:endParaRPr kumimoji="0" lang="zh-CN" altLang="en-US" sz="3300" b="1" i="0" u="none" strike="noStrike" kern="1200" cap="none" spc="0" normalizeH="0" baseline="0" noProof="0" dirty="0">
              <a:ln>
                <a:noFill/>
              </a:ln>
              <a:solidFill>
                <a:srgbClr val="EA1ECD"/>
              </a:solidFill>
              <a:effectLst/>
              <a:uLnTx/>
              <a:uFillTx/>
              <a:latin typeface="UTM Avo" panose="02040603050506020204" pitchFamily="18" charset="0"/>
              <a:ea typeface="微软雅黑" panose="020B0503020204020204" charset="-122"/>
              <a:cs typeface="Arial" panose="020B0604020202020204" pitchFamily="34" charset="0"/>
            </a:endParaRPr>
          </a:p>
        </p:txBody>
      </p:sp>
      <p:sp>
        <p:nvSpPr>
          <p:cNvPr id="13" name="TextBox 12">
            <a:extLst>
              <a:ext uri="{FF2B5EF4-FFF2-40B4-BE49-F238E27FC236}">
                <a16:creationId xmlns:a16="http://schemas.microsoft.com/office/drawing/2014/main" id="{C6DAA688-742F-46F2-8173-AD025C6FA1C5}"/>
              </a:ext>
            </a:extLst>
          </p:cNvPr>
          <p:cNvSpPr txBox="1"/>
          <p:nvPr/>
        </p:nvSpPr>
        <p:spPr>
          <a:xfrm>
            <a:off x="1235331" y="2497596"/>
            <a:ext cx="6673337" cy="1323439"/>
          </a:xfrm>
          <a:prstGeom prst="rect">
            <a:avLst/>
          </a:prstGeom>
          <a:noFill/>
        </p:spPr>
        <p:txBody>
          <a:bodyPr wrap="square">
            <a:spAutoFit/>
          </a:bodyPr>
          <a:lstStyle/>
          <a:p>
            <a:pPr lvl="0" algn="ctr"/>
            <a:r>
              <a:rPr lang="vi-VN" sz="4000">
                <a:solidFill>
                  <a:prstClr val="black"/>
                </a:solidFill>
              </a:rPr>
              <a:t>người (hoặc đội) tranh thắng thua với người (đội) khác.</a:t>
            </a:r>
            <a:endParaRPr kumimoji="0" lang="en-US" sz="40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194" name="Picture 2" descr="CÁCH PHÂN TÍCH VÀ XÁC ĐỊNH ĐỐI THỦ CẠNH TRANH">
            <a:extLst>
              <a:ext uri="{FF2B5EF4-FFF2-40B4-BE49-F238E27FC236}">
                <a16:creationId xmlns:a16="http://schemas.microsoft.com/office/drawing/2014/main" id="{7E59D2EC-C6DD-4BC6-B505-457968E7AF0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53805" y="740978"/>
            <a:ext cx="2606423" cy="137987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00767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par>
                                <p:cTn id="23" presetID="14" presetClass="entr" presetSubtype="10" fill="hold" nodeType="withEffect">
                                  <p:stCondLst>
                                    <p:cond delay="0"/>
                                  </p:stCondLst>
                                  <p:childTnLst>
                                    <p:set>
                                      <p:cBhvr>
                                        <p:cTn id="24" dur="1" fill="hold">
                                          <p:stCondLst>
                                            <p:cond delay="0"/>
                                          </p:stCondLst>
                                        </p:cTn>
                                        <p:tgtEl>
                                          <p:spTgt spid="8194"/>
                                        </p:tgtEl>
                                        <p:attrNameLst>
                                          <p:attrName>style.visibility</p:attrName>
                                        </p:attrNameLst>
                                      </p:cBhvr>
                                      <p:to>
                                        <p:strVal val="visible"/>
                                      </p:to>
                                    </p:set>
                                    <p:animEffect transition="in" filter="randombar(horizontal)">
                                      <p:cBhvr>
                                        <p:cTn id="25" dur="500"/>
                                        <p:tgtEl>
                                          <p:spTgt spid="8194"/>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ppt_x"/>
                                          </p:val>
                                        </p:tav>
                                        <p:tav tm="100000">
                                          <p:val>
                                            <p:strVal val="#ppt_x"/>
                                          </p:val>
                                        </p:tav>
                                      </p:tavLst>
                                    </p:anim>
                                    <p:anim calcmode="lin" valueType="num">
                                      <p:cBhvr additive="base">
                                        <p:cTn id="3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20">
            <a:extLst>
              <a:ext uri="{FF2B5EF4-FFF2-40B4-BE49-F238E27FC236}">
                <a16:creationId xmlns:a16="http://schemas.microsoft.com/office/drawing/2014/main" id="{47118E00-203A-4E78-AC85-4C87806898CA}"/>
              </a:ext>
            </a:extLst>
          </p:cNvPr>
          <p:cNvSpPr/>
          <p:nvPr/>
        </p:nvSpPr>
        <p:spPr>
          <a:xfrm>
            <a:off x="257175" y="273844"/>
            <a:ext cx="8601075" cy="4626769"/>
          </a:xfrm>
          <a:prstGeom prst="roundRect">
            <a:avLst>
              <a:gd name="adj" fmla="val 305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6" name="图片 2">
            <a:extLst>
              <a:ext uri="{FF2B5EF4-FFF2-40B4-BE49-F238E27FC236}">
                <a16:creationId xmlns:a16="http://schemas.microsoft.com/office/drawing/2014/main" id="{7CF9F6F1-5515-4329-B122-27F4C097DB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175" y="0"/>
            <a:ext cx="2369614" cy="2369614"/>
          </a:xfrm>
          <a:prstGeom prst="rect">
            <a:avLst/>
          </a:prstGeom>
        </p:spPr>
      </p:pic>
      <p:sp>
        <p:nvSpPr>
          <p:cNvPr id="7" name="TextBox 3"/>
          <p:cNvSpPr txBox="1"/>
          <p:nvPr/>
        </p:nvSpPr>
        <p:spPr>
          <a:xfrm>
            <a:off x="-201438" y="678125"/>
            <a:ext cx="3286839" cy="886837"/>
          </a:xfrm>
          <a:prstGeom prst="rect">
            <a:avLst/>
          </a:prstGeom>
          <a:noFill/>
        </p:spPr>
        <p:txBody>
          <a:bodyPr wrap="square" lIns="72572" tIns="36286" rIns="72572" bIns="36286" rtlCol="0">
            <a:spAutoFit/>
          </a:bodyPr>
          <a:lstStyle/>
          <a:p>
            <a:pPr marL="0" marR="0" lvl="0" indent="0" algn="ctr" defTabSz="685800" rtl="0" eaLnBrk="1" fontAlgn="auto" latinLnBrk="0" hangingPunct="1">
              <a:lnSpc>
                <a:spcPct val="150000"/>
              </a:lnSpc>
              <a:spcBef>
                <a:spcPts val="0"/>
              </a:spcBef>
              <a:spcAft>
                <a:spcPts val="0"/>
              </a:spcAft>
              <a:buClrTx/>
              <a:buSzTx/>
              <a:buFontTx/>
              <a:buNone/>
              <a:tabLst/>
              <a:defRPr/>
            </a:pPr>
            <a:r>
              <a:rPr kumimoji="0" lang="en-US" altLang="zh-CN" sz="4050" b="1" i="0" u="none" strike="noStrike" kern="1200" cap="none" spc="0" normalizeH="0" baseline="0" noProof="0" dirty="0" err="1">
                <a:ln>
                  <a:noFill/>
                </a:ln>
                <a:solidFill>
                  <a:srgbClr val="0070C0"/>
                </a:solidFill>
                <a:effectLst/>
                <a:uLnTx/>
                <a:uFillTx/>
                <a:latin typeface="UTM Avo" panose="02040603050506020204" pitchFamily="18" charset="0"/>
                <a:ea typeface="微软雅黑" panose="020B0503020204020204" charset="-122"/>
                <a:cs typeface="Arial" panose="020B0604020202020204" pitchFamily="34" charset="0"/>
              </a:rPr>
              <a:t>Từ</a:t>
            </a:r>
            <a:r>
              <a:rPr kumimoji="0" lang="en-US" altLang="zh-CN" sz="4050" b="1" i="0" u="none" strike="noStrike" kern="1200" cap="none" spc="0" normalizeH="0" baseline="0" noProof="0" dirty="0">
                <a:ln>
                  <a:noFill/>
                </a:ln>
                <a:solidFill>
                  <a:srgbClr val="0070C0"/>
                </a:solidFill>
                <a:effectLst/>
                <a:uLnTx/>
                <a:uFillTx/>
                <a:latin typeface="UTM Avo" panose="02040603050506020204" pitchFamily="18" charset="0"/>
                <a:ea typeface="微软雅黑" panose="020B0503020204020204" charset="-122"/>
                <a:cs typeface="Arial" panose="020B0604020202020204" pitchFamily="34" charset="0"/>
              </a:rPr>
              <a:t> </a:t>
            </a:r>
            <a:r>
              <a:rPr kumimoji="0" lang="en-US" altLang="zh-CN" sz="4050" b="1" i="0" u="none" strike="noStrike" kern="1200" cap="none" spc="0" normalizeH="0" baseline="0" noProof="0" dirty="0" err="1">
                <a:ln>
                  <a:noFill/>
                </a:ln>
                <a:solidFill>
                  <a:srgbClr val="0070C0"/>
                </a:solidFill>
                <a:effectLst/>
                <a:uLnTx/>
                <a:uFillTx/>
                <a:latin typeface="UTM Avo" panose="02040603050506020204" pitchFamily="18" charset="0"/>
                <a:ea typeface="微软雅黑" panose="020B0503020204020204" charset="-122"/>
                <a:cs typeface="Arial" panose="020B0604020202020204" pitchFamily="34" charset="0"/>
              </a:rPr>
              <a:t>ngữ</a:t>
            </a:r>
            <a:endParaRPr kumimoji="0" lang="zh-CN" altLang="en-US" sz="4050" b="1" i="0" u="none" strike="noStrike" kern="1200" cap="none" spc="0" normalizeH="0" baseline="0" noProof="0" dirty="0">
              <a:ln>
                <a:noFill/>
              </a:ln>
              <a:solidFill>
                <a:srgbClr val="0070C0"/>
              </a:solidFill>
              <a:effectLst/>
              <a:uLnTx/>
              <a:uFillTx/>
              <a:latin typeface="UTM Avo" panose="02040603050506020204" pitchFamily="18" charset="0"/>
              <a:ea typeface="微软雅黑" panose="020B0503020204020204" charset="-122"/>
              <a:cs typeface="Arial" panose="020B0604020202020204" pitchFamily="34" charset="0"/>
            </a:endParaRPr>
          </a:p>
        </p:txBody>
      </p:sp>
      <p:sp>
        <p:nvSpPr>
          <p:cNvPr id="9" name="TextBox 3"/>
          <p:cNvSpPr txBox="1"/>
          <p:nvPr/>
        </p:nvSpPr>
        <p:spPr>
          <a:xfrm>
            <a:off x="2225891" y="385452"/>
            <a:ext cx="4291322" cy="736091"/>
          </a:xfrm>
          <a:prstGeom prst="rect">
            <a:avLst/>
          </a:prstGeom>
          <a:noFill/>
        </p:spPr>
        <p:txBody>
          <a:bodyPr wrap="square" lIns="72572" tIns="36286" rIns="72572" bIns="36286" rtlCol="0">
            <a:spAutoFit/>
          </a:bodyPr>
          <a:lstStyle/>
          <a:p>
            <a:pPr lvl="0" algn="ctr">
              <a:lnSpc>
                <a:spcPct val="150000"/>
              </a:lnSpc>
            </a:pPr>
            <a:r>
              <a:rPr lang="en-US" altLang="zh-CN" sz="3300" b="1">
                <a:solidFill>
                  <a:srgbClr val="EA1ECD"/>
                </a:solidFill>
                <a:latin typeface="UTM Avo" panose="02040603050506020204" pitchFamily="18" charset="0"/>
                <a:ea typeface="微软雅黑" panose="020B0503020204020204" charset="-122"/>
                <a:cs typeface="Arial" panose="020B0604020202020204" pitchFamily="34" charset="0"/>
              </a:rPr>
              <a:t> Vận động viên </a:t>
            </a:r>
            <a:endParaRPr kumimoji="0" lang="zh-CN" altLang="en-US" sz="3300" b="1" i="0" u="none" strike="noStrike" kern="1200" cap="none" spc="0" normalizeH="0" baseline="0" noProof="0" dirty="0">
              <a:ln>
                <a:noFill/>
              </a:ln>
              <a:solidFill>
                <a:srgbClr val="EA1ECD"/>
              </a:solidFill>
              <a:effectLst/>
              <a:uLnTx/>
              <a:uFillTx/>
              <a:latin typeface="UTM Avo" panose="02040603050506020204" pitchFamily="18" charset="0"/>
              <a:ea typeface="微软雅黑" panose="020B0503020204020204" charset="-122"/>
              <a:cs typeface="Arial" panose="020B0604020202020204" pitchFamily="34" charset="0"/>
            </a:endParaRPr>
          </a:p>
        </p:txBody>
      </p:sp>
      <p:sp>
        <p:nvSpPr>
          <p:cNvPr id="13" name="TextBox 12">
            <a:extLst>
              <a:ext uri="{FF2B5EF4-FFF2-40B4-BE49-F238E27FC236}">
                <a16:creationId xmlns:a16="http://schemas.microsoft.com/office/drawing/2014/main" id="{C6DAA688-742F-46F2-8173-AD025C6FA1C5}"/>
              </a:ext>
            </a:extLst>
          </p:cNvPr>
          <p:cNvSpPr txBox="1"/>
          <p:nvPr/>
        </p:nvSpPr>
        <p:spPr>
          <a:xfrm>
            <a:off x="2864463" y="1259402"/>
            <a:ext cx="6673337" cy="707886"/>
          </a:xfrm>
          <a:prstGeom prst="rect">
            <a:avLst/>
          </a:prstGeom>
          <a:noFill/>
        </p:spPr>
        <p:txBody>
          <a:bodyPr wrap="square">
            <a:spAutoFit/>
          </a:bodyPr>
          <a:lstStyle/>
          <a:p>
            <a:pPr lvl="0" algn="ctr"/>
            <a:r>
              <a:rPr lang="vi-VN" sz="4000">
                <a:solidFill>
                  <a:prstClr val="black"/>
                </a:solidFill>
              </a:rPr>
              <a:t>người thi đấu thể thao.</a:t>
            </a:r>
            <a:endParaRPr kumimoji="0" lang="en-US" sz="40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242" name="Picture 2" descr="IAAF tăng gấp đôi số vận động viên Nga được phép thi đấu trong năm 2022 |  baotintuc.vn">
            <a:extLst>
              <a:ext uri="{FF2B5EF4-FFF2-40B4-BE49-F238E27FC236}">
                <a16:creationId xmlns:a16="http://schemas.microsoft.com/office/drawing/2014/main" id="{AE402083-DD40-4486-B09E-19821B43F4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058" y="2241132"/>
            <a:ext cx="3716494" cy="2369614"/>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Thầy Park và quan điểm dùng cầu thủ trẻ ở tuyển quốc gia - Báo Công an Nhân  dân điện tử">
            <a:extLst>
              <a:ext uri="{FF2B5EF4-FFF2-40B4-BE49-F238E27FC236}">
                <a16:creationId xmlns:a16="http://schemas.microsoft.com/office/drawing/2014/main" id="{87584AB3-468A-4379-BE0C-E127CE2BC3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8483" y="2241132"/>
            <a:ext cx="3317459" cy="2369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87540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par>
                                <p:cTn id="16" presetID="53" presetClass="entr" presetSubtype="16"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par>
                                <p:cTn id="27" presetID="14" presetClass="entr" presetSubtype="10" fill="hold" nodeType="withEffect">
                                  <p:stCondLst>
                                    <p:cond delay="0"/>
                                  </p:stCondLst>
                                  <p:childTnLst>
                                    <p:set>
                                      <p:cBhvr>
                                        <p:cTn id="28" dur="1" fill="hold">
                                          <p:stCondLst>
                                            <p:cond delay="0"/>
                                          </p:stCondLst>
                                        </p:cTn>
                                        <p:tgtEl>
                                          <p:spTgt spid="10244"/>
                                        </p:tgtEl>
                                        <p:attrNameLst>
                                          <p:attrName>style.visibility</p:attrName>
                                        </p:attrNameLst>
                                      </p:cBhvr>
                                      <p:to>
                                        <p:strVal val="visible"/>
                                      </p:to>
                                    </p:set>
                                    <p:animEffect transition="in" filter="randombar(horizontal)">
                                      <p:cBhvr>
                                        <p:cTn id="29" dur="500"/>
                                        <p:tgtEl>
                                          <p:spTgt spid="10244"/>
                                        </p:tgtEl>
                                      </p:cBhvr>
                                    </p:animEffect>
                                  </p:childTnLst>
                                </p:cTn>
                              </p:par>
                              <p:par>
                                <p:cTn id="30" presetID="14" presetClass="entr" presetSubtype="10" fill="hold" nodeType="withEffect">
                                  <p:stCondLst>
                                    <p:cond delay="0"/>
                                  </p:stCondLst>
                                  <p:childTnLst>
                                    <p:set>
                                      <p:cBhvr>
                                        <p:cTn id="31" dur="1" fill="hold">
                                          <p:stCondLst>
                                            <p:cond delay="0"/>
                                          </p:stCondLst>
                                        </p:cTn>
                                        <p:tgtEl>
                                          <p:spTgt spid="10242"/>
                                        </p:tgtEl>
                                        <p:attrNameLst>
                                          <p:attrName>style.visibility</p:attrName>
                                        </p:attrNameLst>
                                      </p:cBhvr>
                                      <p:to>
                                        <p:strVal val="visible"/>
                                      </p:to>
                                    </p:set>
                                    <p:animEffect transition="in" filter="randombar(horizontal)">
                                      <p:cBhvr>
                                        <p:cTn id="32"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2">
            <a:extLst>
              <a:ext uri="{FF2B5EF4-FFF2-40B4-BE49-F238E27FC236}">
                <a16:creationId xmlns:a16="http://schemas.microsoft.com/office/drawing/2014/main" id="{078E89FD-8EBA-4F63-AECE-25AE7C1CDEBA}"/>
              </a:ext>
            </a:extLst>
          </p:cNvPr>
          <p:cNvPicPr>
            <a:picLocks noChangeAspect="1"/>
          </p:cNvPicPr>
          <p:nvPr/>
        </p:nvPicPr>
        <p:blipFill>
          <a:blip r:embed="rId2"/>
          <a:stretch>
            <a:fillRect/>
          </a:stretch>
        </p:blipFill>
        <p:spPr>
          <a:xfrm>
            <a:off x="2045369" y="1055089"/>
            <a:ext cx="6069846" cy="3356252"/>
          </a:xfrm>
          <a:prstGeom prst="rect">
            <a:avLst/>
          </a:prstGeom>
        </p:spPr>
      </p:pic>
      <p:pic>
        <p:nvPicPr>
          <p:cNvPr id="7" name="Picture 6">
            <a:extLst>
              <a:ext uri="{FF2B5EF4-FFF2-40B4-BE49-F238E27FC236}">
                <a16:creationId xmlns:a16="http://schemas.microsoft.com/office/drawing/2014/main" id="{0E4537E6-8997-4ED6-9C54-E76DFDE5CC5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237" b="97632" l="8000" r="92222">
                        <a14:foregroundMark x1="8333" y1="40000" x2="12222" y2="81447"/>
                        <a14:foregroundMark x1="10778" y1="76316" x2="12000" y2="87105"/>
                        <a14:foregroundMark x1="13111" y1="91842" x2="13333" y2="97763"/>
                        <a14:foregroundMark x1="24556" y1="93289" x2="26000" y2="96053"/>
                        <a14:foregroundMark x1="57333" y1="93026" x2="57111" y2="95789"/>
                        <a14:foregroundMark x1="66889" y1="93026" x2="69000" y2="95789"/>
                        <a14:foregroundMark x1="58556" y1="94605" x2="59222" y2="96579"/>
                        <a14:foregroundMark x1="84444" y1="6974" x2="88111" y2="11842"/>
                        <a14:foregroundMark x1="77111" y1="7895" x2="81889" y2="9868"/>
                        <a14:foregroundMark x1="91444" y1="25658" x2="92333" y2="27105"/>
                        <a14:foregroundMark x1="89667" y1="22763" x2="91111" y2="23947"/>
                        <a14:foregroundMark x1="83333" y1="2237" x2="83111" y2="3158"/>
                        <a14:foregroundMark x1="82556" y1="3026" x2="82556" y2="3026"/>
                        <a14:foregroundMark x1="90444" y1="6447" x2="90444" y2="6447"/>
                        <a14:foregroundMark x1="12667" y1="93816" x2="12667" y2="95263"/>
                        <a14:foregroundMark x1="21667" y1="37763" x2="23889" y2="65395"/>
                        <a14:foregroundMark x1="36889" y1="38289" x2="47667" y2="42763"/>
                        <a14:foregroundMark x1="23333" y1="92368" x2="23333" y2="95526"/>
                        <a14:foregroundMark x1="22111" y1="93026" x2="23111" y2="95000"/>
                        <a14:foregroundMark x1="22222" y1="53553" x2="22222" y2="53553"/>
                        <a14:foregroundMark x1="25556" y1="43684" x2="26000" y2="50132"/>
                        <a14:foregroundMark x1="11444" y1="92895" x2="13333" y2="96579"/>
                        <a14:foregroundMark x1="33778" y1="47105" x2="39000" y2="46711"/>
                        <a14:foregroundMark x1="70889" y1="38289" x2="70889" y2="38289"/>
                      </a14:backgroundRemoval>
                    </a14:imgEffect>
                  </a14:imgLayer>
                </a14:imgProps>
              </a:ext>
            </a:extLst>
          </a:blip>
          <a:stretch>
            <a:fillRect/>
          </a:stretch>
        </p:blipFill>
        <p:spPr>
          <a:xfrm>
            <a:off x="2629" y="2895761"/>
            <a:ext cx="2473565" cy="2088788"/>
          </a:xfrm>
          <a:prstGeom prst="rect">
            <a:avLst/>
          </a:prstGeom>
        </p:spPr>
      </p:pic>
      <p:pic>
        <p:nvPicPr>
          <p:cNvPr id="8" name="Picture 2" descr="Hình ảnh Một Con Ngựa PNG Miễn Phí Tải Về - Lovepik">
            <a:extLst>
              <a:ext uri="{FF2B5EF4-FFF2-40B4-BE49-F238E27FC236}">
                <a16:creationId xmlns:a16="http://schemas.microsoft.com/office/drawing/2014/main" id="{6DE3A180-2BB8-4C1D-B93E-CEBEDD38F6E2}"/>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56395" y1="55581" x2="56395" y2="55581"/>
                      </a14:backgroundRemoval>
                    </a14:imgEffect>
                  </a14:imgLayer>
                </a14:imgProps>
              </a:ext>
              <a:ext uri="{28A0092B-C50C-407E-A947-70E740481C1C}">
                <a14:useLocalDpi xmlns:a14="http://schemas.microsoft.com/office/drawing/2010/main" val="0"/>
              </a:ext>
            </a:extLst>
          </a:blip>
          <a:srcRect/>
          <a:stretch>
            <a:fillRect/>
          </a:stretch>
        </p:blipFill>
        <p:spPr bwMode="auto">
          <a:xfrm>
            <a:off x="6946759" y="2571750"/>
            <a:ext cx="2830637" cy="283063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919F8C8B-BF13-4622-A6C1-C4A33C26FBA2}"/>
              </a:ext>
            </a:extLst>
          </p:cNvPr>
          <p:cNvPicPr>
            <a:picLocks noChangeAspect="1"/>
          </p:cNvPicPr>
          <p:nvPr/>
        </p:nvPicPr>
        <p:blipFill rotWithShape="1">
          <a:blip r:embed="rId7"/>
          <a:srcRect b="50000"/>
          <a:stretch/>
        </p:blipFill>
        <p:spPr>
          <a:xfrm>
            <a:off x="2669115" y="1844889"/>
            <a:ext cx="4822354" cy="1121761"/>
          </a:xfrm>
          <a:prstGeom prst="rect">
            <a:avLst/>
          </a:prstGeom>
        </p:spPr>
      </p:pic>
    </p:spTree>
    <p:extLst>
      <p:ext uri="{BB962C8B-B14F-4D97-AF65-F5344CB8AC3E}">
        <p14:creationId xmlns:p14="http://schemas.microsoft.com/office/powerpoint/2010/main" val="2326789164"/>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2">
            <a:extLst>
              <a:ext uri="{FF2B5EF4-FFF2-40B4-BE49-F238E27FC236}">
                <a16:creationId xmlns:a16="http://schemas.microsoft.com/office/drawing/2014/main" id="{078E89FD-8EBA-4F63-AECE-25AE7C1CDEBA}"/>
              </a:ext>
            </a:extLst>
          </p:cNvPr>
          <p:cNvPicPr>
            <a:picLocks noChangeAspect="1"/>
          </p:cNvPicPr>
          <p:nvPr/>
        </p:nvPicPr>
        <p:blipFill>
          <a:blip r:embed="rId2"/>
          <a:stretch>
            <a:fillRect/>
          </a:stretch>
        </p:blipFill>
        <p:spPr>
          <a:xfrm>
            <a:off x="2045369" y="1055089"/>
            <a:ext cx="6069846" cy="3356252"/>
          </a:xfrm>
          <a:prstGeom prst="rect">
            <a:avLst/>
          </a:prstGeom>
        </p:spPr>
      </p:pic>
      <p:pic>
        <p:nvPicPr>
          <p:cNvPr id="7" name="Picture 6">
            <a:extLst>
              <a:ext uri="{FF2B5EF4-FFF2-40B4-BE49-F238E27FC236}">
                <a16:creationId xmlns:a16="http://schemas.microsoft.com/office/drawing/2014/main" id="{0E4537E6-8997-4ED6-9C54-E76DFDE5CC5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237" b="97632" l="8000" r="92222">
                        <a14:foregroundMark x1="8333" y1="40000" x2="12222" y2="81447"/>
                        <a14:foregroundMark x1="10778" y1="76316" x2="12000" y2="87105"/>
                        <a14:foregroundMark x1="13111" y1="91842" x2="13333" y2="97763"/>
                        <a14:foregroundMark x1="24556" y1="93289" x2="26000" y2="96053"/>
                        <a14:foregroundMark x1="57333" y1="93026" x2="57111" y2="95789"/>
                        <a14:foregroundMark x1="66889" y1="93026" x2="69000" y2="95789"/>
                        <a14:foregroundMark x1="58556" y1="94605" x2="59222" y2="96579"/>
                        <a14:foregroundMark x1="84444" y1="6974" x2="88111" y2="11842"/>
                        <a14:foregroundMark x1="77111" y1="7895" x2="81889" y2="9868"/>
                        <a14:foregroundMark x1="91444" y1="25658" x2="92333" y2="27105"/>
                        <a14:foregroundMark x1="89667" y1="22763" x2="91111" y2="23947"/>
                        <a14:foregroundMark x1="83333" y1="2237" x2="83111" y2="3158"/>
                        <a14:foregroundMark x1="82556" y1="3026" x2="82556" y2="3026"/>
                        <a14:foregroundMark x1="90444" y1="6447" x2="90444" y2="6447"/>
                        <a14:foregroundMark x1="12667" y1="93816" x2="12667" y2="95263"/>
                        <a14:foregroundMark x1="21667" y1="37763" x2="23889" y2="65395"/>
                        <a14:foregroundMark x1="36889" y1="38289" x2="47667" y2="42763"/>
                        <a14:foregroundMark x1="23333" y1="92368" x2="23333" y2="95526"/>
                        <a14:foregroundMark x1="22111" y1="93026" x2="23111" y2="95000"/>
                        <a14:foregroundMark x1="22222" y1="53553" x2="22222" y2="53553"/>
                        <a14:foregroundMark x1="25556" y1="43684" x2="26000" y2="50132"/>
                        <a14:foregroundMark x1="11444" y1="92895" x2="13333" y2="96579"/>
                        <a14:foregroundMark x1="33778" y1="47105" x2="39000" y2="46711"/>
                        <a14:foregroundMark x1="70889" y1="38289" x2="70889" y2="38289"/>
                      </a14:backgroundRemoval>
                    </a14:imgEffect>
                  </a14:imgLayer>
                </a14:imgProps>
              </a:ext>
            </a:extLst>
          </a:blip>
          <a:stretch>
            <a:fillRect/>
          </a:stretch>
        </p:blipFill>
        <p:spPr>
          <a:xfrm>
            <a:off x="2629" y="2895761"/>
            <a:ext cx="2473565" cy="2088788"/>
          </a:xfrm>
          <a:prstGeom prst="rect">
            <a:avLst/>
          </a:prstGeom>
        </p:spPr>
      </p:pic>
      <p:pic>
        <p:nvPicPr>
          <p:cNvPr id="8" name="Picture 2" descr="Hình ảnh Một Con Ngựa PNG Miễn Phí Tải Về - Lovepik">
            <a:extLst>
              <a:ext uri="{FF2B5EF4-FFF2-40B4-BE49-F238E27FC236}">
                <a16:creationId xmlns:a16="http://schemas.microsoft.com/office/drawing/2014/main" id="{6DE3A180-2BB8-4C1D-B93E-CEBEDD38F6E2}"/>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56395" y1="55581" x2="56395" y2="55581"/>
                      </a14:backgroundRemoval>
                    </a14:imgEffect>
                  </a14:imgLayer>
                </a14:imgProps>
              </a:ext>
              <a:ext uri="{28A0092B-C50C-407E-A947-70E740481C1C}">
                <a14:useLocalDpi xmlns:a14="http://schemas.microsoft.com/office/drawing/2010/main" val="0"/>
              </a:ext>
            </a:extLst>
          </a:blip>
          <a:srcRect/>
          <a:stretch>
            <a:fillRect/>
          </a:stretch>
        </p:blipFill>
        <p:spPr bwMode="auto">
          <a:xfrm>
            <a:off x="6946759" y="2571750"/>
            <a:ext cx="2830637" cy="283063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99A1BA08-213D-4829-9786-C3C4335112A8}"/>
              </a:ext>
            </a:extLst>
          </p:cNvPr>
          <p:cNvPicPr>
            <a:picLocks noChangeAspect="1"/>
          </p:cNvPicPr>
          <p:nvPr/>
        </p:nvPicPr>
        <p:blipFill>
          <a:blip r:embed="rId7"/>
          <a:stretch>
            <a:fillRect/>
          </a:stretch>
        </p:blipFill>
        <p:spPr>
          <a:xfrm>
            <a:off x="2878346" y="1733622"/>
            <a:ext cx="4499238" cy="2115495"/>
          </a:xfrm>
          <a:prstGeom prst="rect">
            <a:avLst/>
          </a:prstGeom>
        </p:spPr>
      </p:pic>
    </p:spTree>
    <p:extLst>
      <p:ext uri="{BB962C8B-B14F-4D97-AF65-F5344CB8AC3E}">
        <p14:creationId xmlns:p14="http://schemas.microsoft.com/office/powerpoint/2010/main" val="3296418970"/>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37616" y="278131"/>
            <a:ext cx="7868767" cy="1228838"/>
            <a:chOff x="1016687" y="422571"/>
            <a:chExt cx="10491689" cy="1638451"/>
          </a:xfrm>
        </p:grpSpPr>
        <p:grpSp>
          <p:nvGrpSpPr>
            <p:cNvPr id="7" name="组合 10"/>
            <p:cNvGrpSpPr/>
            <p:nvPr/>
          </p:nvGrpSpPr>
          <p:grpSpPr>
            <a:xfrm>
              <a:off x="1016687" y="422571"/>
              <a:ext cx="10491689" cy="1638451"/>
              <a:chOff x="676404" y="1039661"/>
              <a:chExt cx="7766137" cy="3244240"/>
            </a:xfrm>
            <a:solidFill>
              <a:schemeClr val="bg1"/>
            </a:solidFill>
          </p:grpSpPr>
          <p:sp>
            <p:nvSpPr>
              <p:cNvPr id="9"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panose="020F0502020204030204"/>
                  <a:ea typeface="等线" panose="02010600030101010101" pitchFamily="2" charset="-122"/>
                </a:endParaRPr>
              </a:p>
            </p:txBody>
          </p:sp>
          <p:sp>
            <p:nvSpPr>
              <p:cNvPr id="10" name="矩形: 圆角 12"/>
              <p:cNvSpPr/>
              <p:nvPr userDrawn="1"/>
            </p:nvSpPr>
            <p:spPr>
              <a:xfrm>
                <a:off x="807928" y="1224222"/>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panose="020F0502020204030204"/>
                  <a:ea typeface="等线" panose="02010600030101010101" pitchFamily="2" charset="-122"/>
                </a:endParaRPr>
              </a:p>
            </p:txBody>
          </p:sp>
        </p:grpSp>
        <p:sp>
          <p:nvSpPr>
            <p:cNvPr id="8" name="TextBox 7"/>
            <p:cNvSpPr txBox="1"/>
            <p:nvPr/>
          </p:nvSpPr>
          <p:spPr>
            <a:xfrm>
              <a:off x="1537100" y="657070"/>
              <a:ext cx="9901962" cy="1354218"/>
            </a:xfrm>
            <a:prstGeom prst="rect">
              <a:avLst/>
            </a:prstGeom>
            <a:noFill/>
          </p:spPr>
          <p:txBody>
            <a:bodyPr wrap="square" rtlCol="0">
              <a:spAutoFit/>
            </a:bodyPr>
            <a:lstStyle/>
            <a:p>
              <a:pPr algn="just"/>
              <a:r>
                <a:rPr lang="en-US" sz="2700" b="1">
                  <a:solidFill>
                    <a:srgbClr val="FF0066"/>
                  </a:solidFill>
                  <a:latin typeface="UTM Avo" panose="02040603050506020204" pitchFamily="18" charset="0"/>
                </a:rPr>
                <a:t>1.</a:t>
              </a:r>
              <a:r>
                <a:rPr lang="vi-VN" sz="3000" b="1">
                  <a:solidFill>
                    <a:prstClr val="black"/>
                  </a:solidFill>
                  <a:latin typeface="UTM Avo" panose="02040603050506020204" pitchFamily="18" charset="0"/>
                </a:rPr>
                <a:t> Ngựa con làm gì trước khi tham gia cuộc thi chạy?</a:t>
              </a:r>
              <a:endParaRPr lang="vi-VN" sz="2700" b="1" dirty="0">
                <a:solidFill>
                  <a:prstClr val="black"/>
                </a:solidFill>
                <a:latin typeface="UTM Avo" panose="02040603050506020204" pitchFamily="18" charset="0"/>
              </a:endParaRPr>
            </a:p>
          </p:txBody>
        </p:sp>
      </p:grpSp>
      <p:grpSp>
        <p:nvGrpSpPr>
          <p:cNvPr id="14" name="Group 13"/>
          <p:cNvGrpSpPr/>
          <p:nvPr/>
        </p:nvGrpSpPr>
        <p:grpSpPr>
          <a:xfrm>
            <a:off x="2230042" y="1848202"/>
            <a:ext cx="5172243" cy="2607684"/>
            <a:chOff x="5566610" y="1980460"/>
            <a:chExt cx="6896324" cy="3476913"/>
          </a:xfrm>
        </p:grpSpPr>
        <p:sp>
          <p:nvSpPr>
            <p:cNvPr id="12" name="Oval Callout 11"/>
            <p:cNvSpPr/>
            <p:nvPr/>
          </p:nvSpPr>
          <p:spPr>
            <a:xfrm>
              <a:off x="5566610" y="1980460"/>
              <a:ext cx="6896324" cy="3476913"/>
            </a:xfrm>
            <a:prstGeom prst="wedgeEllipseCallout">
              <a:avLst>
                <a:gd name="adj1" fmla="val 38478"/>
                <a:gd name="adj2" fmla="val 5083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TextBox 12"/>
            <p:cNvSpPr txBox="1"/>
            <p:nvPr/>
          </p:nvSpPr>
          <p:spPr>
            <a:xfrm>
              <a:off x="5894813" y="2779256"/>
              <a:ext cx="6539152" cy="1846661"/>
            </a:xfrm>
            <a:prstGeom prst="rect">
              <a:avLst/>
            </a:prstGeom>
            <a:noFill/>
          </p:spPr>
          <p:txBody>
            <a:bodyPr wrap="square" rtlCol="0">
              <a:spAutoFit/>
            </a:bodyPr>
            <a:lstStyle/>
            <a:p>
              <a:pPr algn="ctr"/>
              <a:r>
                <a:rPr lang="vi-VN" sz="2800" b="1" dirty="0">
                  <a:solidFill>
                    <a:srgbClr val="C00000"/>
                  </a:solidFill>
                  <a:latin typeface="UTM Avo" panose="02040603050506020204" pitchFamily="18" charset="0"/>
                </a:rPr>
                <a:t>Chú</a:t>
              </a:r>
              <a:r>
                <a:rPr lang="en-US" sz="2800" b="1" dirty="0">
                  <a:solidFill>
                    <a:srgbClr val="C00000"/>
                  </a:solidFill>
                  <a:latin typeface="UTM Avo" panose="02040603050506020204" pitchFamily="18" charset="0"/>
                </a:rPr>
                <a:t> </a:t>
              </a:r>
              <a:r>
                <a:rPr lang="en-US" sz="2800" b="1" dirty="0" err="1">
                  <a:solidFill>
                    <a:srgbClr val="C00000"/>
                  </a:solidFill>
                  <a:latin typeface="UTM Avo" panose="02040603050506020204" pitchFamily="18" charset="0"/>
                </a:rPr>
                <a:t>ngựa</a:t>
              </a:r>
              <a:r>
                <a:rPr lang="en-US" sz="2800" b="1" dirty="0">
                  <a:solidFill>
                    <a:srgbClr val="C00000"/>
                  </a:solidFill>
                  <a:latin typeface="UTM Avo" panose="02040603050506020204" pitchFamily="18" charset="0"/>
                </a:rPr>
                <a:t> con</a:t>
              </a:r>
              <a:r>
                <a:rPr lang="vi-VN" sz="2800" b="1" dirty="0">
                  <a:solidFill>
                    <a:srgbClr val="C00000"/>
                  </a:solidFill>
                  <a:latin typeface="UTM Avo" panose="02040603050506020204" pitchFamily="18" charset="0"/>
                </a:rPr>
                <a:t> sửa soạn </a:t>
              </a:r>
              <a:r>
                <a:rPr lang="vi-VN" sz="2800" b="1" dirty="0" smtClean="0">
                  <a:solidFill>
                    <a:srgbClr val="C00000"/>
                  </a:solidFill>
                  <a:latin typeface="UTM Avo" panose="02040603050506020204" pitchFamily="18" charset="0"/>
                </a:rPr>
                <a:t>không </a:t>
              </a:r>
              <a:r>
                <a:rPr lang="vi-VN" sz="2800" b="1" dirty="0">
                  <a:solidFill>
                    <a:srgbClr val="C00000"/>
                  </a:solidFill>
                  <a:latin typeface="UTM Avo" panose="02040603050506020204" pitchFamily="18" charset="0"/>
                </a:rPr>
                <a:t>biết chán và </a:t>
              </a:r>
              <a:r>
                <a:rPr lang="vi-VN" sz="2800" b="1" dirty="0" smtClean="0">
                  <a:solidFill>
                    <a:srgbClr val="C00000"/>
                  </a:solidFill>
                  <a:latin typeface="UTM Avo" panose="02040603050506020204" pitchFamily="18" charset="0"/>
                </a:rPr>
                <a:t>mải </a:t>
              </a:r>
              <a:r>
                <a:rPr lang="vi-VN" sz="2800" b="1" dirty="0">
                  <a:solidFill>
                    <a:srgbClr val="C00000"/>
                  </a:solidFill>
                  <a:latin typeface="UTM Avo" panose="02040603050506020204" pitchFamily="18" charset="0"/>
                </a:rPr>
                <a:t>mê soi </a:t>
              </a:r>
              <a:r>
                <a:rPr lang="vi-VN" sz="2800" b="1" dirty="0" smtClean="0">
                  <a:solidFill>
                    <a:srgbClr val="C00000"/>
                  </a:solidFill>
                  <a:latin typeface="UTM Avo" panose="02040603050506020204" pitchFamily="18" charset="0"/>
                </a:rPr>
                <a:t>bóng </a:t>
              </a:r>
              <a:r>
                <a:rPr lang="vi-VN" sz="2800" b="1" dirty="0">
                  <a:solidFill>
                    <a:srgbClr val="C00000"/>
                  </a:solidFill>
                  <a:latin typeface="UTM Avo" panose="02040603050506020204" pitchFamily="18" charset="0"/>
                </a:rPr>
                <a:t>mình dưới dòng suối </a:t>
              </a:r>
              <a:r>
                <a:rPr lang="vi-VN" sz="2800" b="1" dirty="0" smtClean="0">
                  <a:solidFill>
                    <a:srgbClr val="C00000"/>
                  </a:solidFill>
                  <a:latin typeface="UTM Avo" panose="02040603050506020204" pitchFamily="18" charset="0"/>
                </a:rPr>
                <a:t>trong </a:t>
              </a:r>
              <a:r>
                <a:rPr lang="vi-VN" sz="2800" b="1" dirty="0">
                  <a:solidFill>
                    <a:srgbClr val="C00000"/>
                  </a:solidFill>
                  <a:latin typeface="UTM Avo" panose="02040603050506020204" pitchFamily="18" charset="0"/>
                </a:rPr>
                <a:t>veo. </a:t>
              </a:r>
            </a:p>
          </p:txBody>
        </p:sp>
      </p:grpSp>
      <p:pic>
        <p:nvPicPr>
          <p:cNvPr id="15" name="Picture 14">
            <a:extLst>
              <a:ext uri="{FF2B5EF4-FFF2-40B4-BE49-F238E27FC236}">
                <a16:creationId xmlns:a16="http://schemas.microsoft.com/office/drawing/2014/main" id="{BC616C38-4983-4111-888B-E079243DC4A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237" b="97632" l="8000" r="92222">
                        <a14:foregroundMark x1="8333" y1="40000" x2="12222" y2="81447"/>
                        <a14:foregroundMark x1="10778" y1="76316" x2="12000" y2="87105"/>
                        <a14:foregroundMark x1="13111" y1="91842" x2="13333" y2="97763"/>
                        <a14:foregroundMark x1="24556" y1="93289" x2="26000" y2="96053"/>
                        <a14:foregroundMark x1="57333" y1="93026" x2="57111" y2="95789"/>
                        <a14:foregroundMark x1="66889" y1="93026" x2="69000" y2="95789"/>
                        <a14:foregroundMark x1="58556" y1="94605" x2="59222" y2="96579"/>
                        <a14:foregroundMark x1="84444" y1="6974" x2="88111" y2="11842"/>
                        <a14:foregroundMark x1="77111" y1="7895" x2="81889" y2="9868"/>
                        <a14:foregroundMark x1="91444" y1="25658" x2="92333" y2="27105"/>
                        <a14:foregroundMark x1="89667" y1="22763" x2="91111" y2="23947"/>
                        <a14:foregroundMark x1="83333" y1="2237" x2="83111" y2="3158"/>
                        <a14:foregroundMark x1="82556" y1="3026" x2="82556" y2="3026"/>
                        <a14:foregroundMark x1="90444" y1="6447" x2="90444" y2="6447"/>
                        <a14:foregroundMark x1="12667" y1="93816" x2="12667" y2="95263"/>
                        <a14:foregroundMark x1="21667" y1="37763" x2="23889" y2="65395"/>
                        <a14:foregroundMark x1="36889" y1="38289" x2="47667" y2="42763"/>
                        <a14:foregroundMark x1="23333" y1="92368" x2="23333" y2="95526"/>
                        <a14:foregroundMark x1="22111" y1="93026" x2="23111" y2="95000"/>
                        <a14:foregroundMark x1="22222" y1="53553" x2="22222" y2="53553"/>
                        <a14:foregroundMark x1="25556" y1="43684" x2="26000" y2="50132"/>
                        <a14:foregroundMark x1="11444" y1="92895" x2="13333" y2="96579"/>
                        <a14:foregroundMark x1="33778" y1="47105" x2="39000" y2="46711"/>
                        <a14:foregroundMark x1="70889" y1="38289" x2="70889" y2="38289"/>
                      </a14:backgroundRemoval>
                    </a14:imgEffect>
                  </a14:imgLayer>
                </a14:imgProps>
              </a:ext>
            </a:extLst>
          </a:blip>
          <a:stretch>
            <a:fillRect/>
          </a:stretch>
        </p:blipFill>
        <p:spPr>
          <a:xfrm>
            <a:off x="2629" y="2895761"/>
            <a:ext cx="2473565" cy="2088788"/>
          </a:xfrm>
          <a:prstGeom prst="rect">
            <a:avLst/>
          </a:prstGeom>
        </p:spPr>
      </p:pic>
      <p:pic>
        <p:nvPicPr>
          <p:cNvPr id="16" name="Picture 2" descr="Hình ảnh Một Con Ngựa PNG Miễn Phí Tải Về - Lovepik">
            <a:extLst>
              <a:ext uri="{FF2B5EF4-FFF2-40B4-BE49-F238E27FC236}">
                <a16:creationId xmlns:a16="http://schemas.microsoft.com/office/drawing/2014/main" id="{1BE91D54-C000-44B5-946E-B60FFF10AA3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56395" y1="55581" x2="56395" y2="55581"/>
                      </a14:backgroundRemoval>
                    </a14:imgEffect>
                  </a14:imgLayer>
                </a14:imgProps>
              </a:ext>
              <a:ext uri="{28A0092B-C50C-407E-A947-70E740481C1C}">
                <a14:useLocalDpi xmlns:a14="http://schemas.microsoft.com/office/drawing/2010/main" val="0"/>
              </a:ext>
            </a:extLst>
          </a:blip>
          <a:srcRect/>
          <a:stretch>
            <a:fillRect/>
          </a:stretch>
        </p:blipFill>
        <p:spPr bwMode="auto">
          <a:xfrm>
            <a:off x="6946759" y="2571750"/>
            <a:ext cx="2830637" cy="2830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79243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right)">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37616" y="278131"/>
            <a:ext cx="7868767" cy="1228838"/>
            <a:chOff x="1016687" y="422571"/>
            <a:chExt cx="10491689" cy="1638451"/>
          </a:xfrm>
        </p:grpSpPr>
        <p:grpSp>
          <p:nvGrpSpPr>
            <p:cNvPr id="7" name="组合 10"/>
            <p:cNvGrpSpPr/>
            <p:nvPr/>
          </p:nvGrpSpPr>
          <p:grpSpPr>
            <a:xfrm>
              <a:off x="1016687" y="422571"/>
              <a:ext cx="10491689" cy="1638451"/>
              <a:chOff x="676404" y="1039661"/>
              <a:chExt cx="7766137" cy="3244240"/>
            </a:xfrm>
            <a:solidFill>
              <a:schemeClr val="bg1"/>
            </a:solidFill>
          </p:grpSpPr>
          <p:sp>
            <p:nvSpPr>
              <p:cNvPr id="9"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 name="矩形: 圆角 12"/>
              <p:cNvSpPr/>
              <p:nvPr userDrawn="1"/>
            </p:nvSpPr>
            <p:spPr>
              <a:xfrm>
                <a:off x="807928" y="1224222"/>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8" name="TextBox 7"/>
            <p:cNvSpPr txBox="1"/>
            <p:nvPr/>
          </p:nvSpPr>
          <p:spPr>
            <a:xfrm>
              <a:off x="1537100" y="657070"/>
              <a:ext cx="9901962" cy="1292662"/>
            </a:xfrm>
            <a:prstGeom prst="rect">
              <a:avLst/>
            </a:prstGeom>
            <a:noFill/>
          </p:spPr>
          <p:txBody>
            <a:bodyPr wrap="square" rtlCol="0">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FF0066"/>
                  </a:solidFill>
                  <a:effectLst/>
                  <a:uLnTx/>
                  <a:uFillTx/>
                  <a:latin typeface="UTM Avo" panose="02040603050506020204" pitchFamily="18" charset="0"/>
                  <a:ea typeface="+mn-ea"/>
                  <a:cs typeface="+mn-cs"/>
                </a:rPr>
                <a:t>2.</a:t>
              </a:r>
              <a:r>
                <a:rPr kumimoji="0" lang="vi-VN" sz="3000" b="1" i="0" u="none" strike="noStrike" kern="1200" cap="none" spc="0" normalizeH="0" baseline="0" noProof="0">
                  <a:ln>
                    <a:noFill/>
                  </a:ln>
                  <a:solidFill>
                    <a:prstClr val="black"/>
                  </a:solidFill>
                  <a:effectLst/>
                  <a:uLnTx/>
                  <a:uFillTx/>
                  <a:latin typeface="UTM Avo" panose="02040603050506020204" pitchFamily="18" charset="0"/>
                  <a:ea typeface="+mn-ea"/>
                  <a:cs typeface="+mn-cs"/>
                </a:rPr>
                <a:t> </a:t>
              </a:r>
              <a:r>
                <a:rPr kumimoji="0" lang="it-IT" sz="3000" b="1" i="0" u="none" strike="noStrike" kern="1200" cap="none" spc="0" normalizeH="0" baseline="0" noProof="0">
                  <a:ln>
                    <a:noFill/>
                  </a:ln>
                  <a:solidFill>
                    <a:prstClr val="black"/>
                  </a:solidFill>
                  <a:effectLst/>
                  <a:uLnTx/>
                  <a:uFillTx/>
                  <a:latin typeface="UTM Avo" panose="02040603050506020204" pitchFamily="18" charset="0"/>
                  <a:ea typeface="+mn-ea"/>
                  <a:cs typeface="+mn-cs"/>
                </a:rPr>
                <a:t>Ngựa cha nói gì với con?</a:t>
              </a:r>
            </a:p>
            <a:p>
              <a:pPr marL="0" marR="0" lvl="0" indent="0" algn="just" defTabSz="685800" rtl="0" eaLnBrk="1" fontAlgn="auto" latinLnBrk="0" hangingPunct="1">
                <a:lnSpc>
                  <a:spcPct val="100000"/>
                </a:lnSpc>
                <a:spcBef>
                  <a:spcPts val="0"/>
                </a:spcBef>
                <a:spcAft>
                  <a:spcPts val="0"/>
                </a:spcAft>
                <a:buClrTx/>
                <a:buSzTx/>
                <a:buFontTx/>
                <a:buNone/>
                <a:tabLst/>
                <a:defRPr/>
              </a:pPr>
              <a:endParaRPr kumimoji="0" lang="vi-VN" sz="27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grpSp>
        <p:nvGrpSpPr>
          <p:cNvPr id="14" name="Group 13"/>
          <p:cNvGrpSpPr/>
          <p:nvPr/>
        </p:nvGrpSpPr>
        <p:grpSpPr>
          <a:xfrm>
            <a:off x="2476194" y="1755704"/>
            <a:ext cx="5172243" cy="2607684"/>
            <a:chOff x="5566610" y="1980460"/>
            <a:chExt cx="6896324" cy="3476913"/>
          </a:xfrm>
        </p:grpSpPr>
        <p:sp>
          <p:nvSpPr>
            <p:cNvPr id="12" name="Oval Callout 11"/>
            <p:cNvSpPr/>
            <p:nvPr/>
          </p:nvSpPr>
          <p:spPr>
            <a:xfrm>
              <a:off x="5566610" y="1980460"/>
              <a:ext cx="6896324" cy="3476913"/>
            </a:xfrm>
            <a:prstGeom prst="wedgeEllipseCallout">
              <a:avLst>
                <a:gd name="adj1" fmla="val -56091"/>
                <a:gd name="adj2" fmla="val 3358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p:cNvSpPr txBox="1"/>
            <p:nvPr/>
          </p:nvSpPr>
          <p:spPr>
            <a:xfrm>
              <a:off x="5852118" y="2672476"/>
              <a:ext cx="6325307" cy="2092881"/>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Con trai à, con phải đến bác thợ rèn để xem lại bộ móng. Nó c</a:t>
              </a:r>
              <a:r>
                <a:rPr kumimoji="0" lang="en-US" sz="2400"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ầ</a:t>
              </a:r>
              <a:r>
                <a:rPr kumimoji="0" lang="vi-VN" sz="2400"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n thiết cho cuộc đua hơn </a:t>
              </a:r>
              <a:r>
                <a:rPr kumimoji="0" lang="vi-VN" sz="2400" b="1" i="0" u="none" strike="noStrike" kern="1200" cap="none" spc="0" normalizeH="0" baseline="0" noProof="0" dirty="0" smtClean="0">
                  <a:ln>
                    <a:noFill/>
                  </a:ln>
                  <a:solidFill>
                    <a:srgbClr val="C00000"/>
                  </a:solidFill>
                  <a:effectLst/>
                  <a:uLnTx/>
                  <a:uFillTx/>
                  <a:latin typeface="UTM Avo" panose="02040603050506020204" pitchFamily="18" charset="0"/>
                  <a:ea typeface="+mn-ea"/>
                  <a:cs typeface="+mn-cs"/>
                </a:rPr>
                <a:t>là </a:t>
              </a:r>
              <a:r>
                <a:rPr kumimoji="0" lang="vi-VN" sz="2400" b="1" i="0" u="none" strike="noStrike" kern="1200" cap="none" spc="0" normalizeH="0" baseline="0" noProof="0" dirty="0" smtClean="0">
                  <a:ln>
                    <a:noFill/>
                  </a:ln>
                  <a:solidFill>
                    <a:srgbClr val="C00000"/>
                  </a:solidFill>
                  <a:effectLst/>
                  <a:uLnTx/>
                  <a:uFillTx/>
                  <a:latin typeface="UTM Avo" panose="02040603050506020204" pitchFamily="18" charset="0"/>
                  <a:ea typeface="+mn-ea"/>
                  <a:cs typeface="+mn-cs"/>
                </a:rPr>
                <a:t>bộ </a:t>
              </a:r>
              <a:r>
                <a:rPr kumimoji="0" lang="vi-VN" sz="2400"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đồ đẹp.</a:t>
              </a:r>
            </a:p>
          </p:txBody>
        </p:sp>
      </p:grpSp>
      <p:pic>
        <p:nvPicPr>
          <p:cNvPr id="15" name="Picture 14">
            <a:extLst>
              <a:ext uri="{FF2B5EF4-FFF2-40B4-BE49-F238E27FC236}">
                <a16:creationId xmlns:a16="http://schemas.microsoft.com/office/drawing/2014/main" id="{BC616C38-4983-4111-888B-E079243DC4A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237" b="97632" l="8000" r="92222">
                        <a14:foregroundMark x1="8333" y1="40000" x2="12222" y2="81447"/>
                        <a14:foregroundMark x1="10778" y1="76316" x2="12000" y2="87105"/>
                        <a14:foregroundMark x1="13111" y1="91842" x2="13333" y2="97763"/>
                        <a14:foregroundMark x1="24556" y1="93289" x2="26000" y2="96053"/>
                        <a14:foregroundMark x1="57333" y1="93026" x2="57111" y2="95789"/>
                        <a14:foregroundMark x1="66889" y1="93026" x2="69000" y2="95789"/>
                        <a14:foregroundMark x1="58556" y1="94605" x2="59222" y2="96579"/>
                        <a14:foregroundMark x1="84444" y1="6974" x2="88111" y2="11842"/>
                        <a14:foregroundMark x1="77111" y1="7895" x2="81889" y2="9868"/>
                        <a14:foregroundMark x1="91444" y1="25658" x2="92333" y2="27105"/>
                        <a14:foregroundMark x1="89667" y1="22763" x2="91111" y2="23947"/>
                        <a14:foregroundMark x1="83333" y1="2237" x2="83111" y2="3158"/>
                        <a14:foregroundMark x1="82556" y1="3026" x2="82556" y2="3026"/>
                        <a14:foregroundMark x1="90444" y1="6447" x2="90444" y2="6447"/>
                        <a14:foregroundMark x1="12667" y1="93816" x2="12667" y2="95263"/>
                        <a14:foregroundMark x1="21667" y1="37763" x2="23889" y2="65395"/>
                        <a14:foregroundMark x1="36889" y1="38289" x2="47667" y2="42763"/>
                        <a14:foregroundMark x1="23333" y1="92368" x2="23333" y2="95526"/>
                        <a14:foregroundMark x1="22111" y1="93026" x2="23111" y2="95000"/>
                        <a14:foregroundMark x1="22222" y1="53553" x2="22222" y2="53553"/>
                        <a14:foregroundMark x1="25556" y1="43684" x2="26000" y2="50132"/>
                        <a14:foregroundMark x1="11444" y1="92895" x2="13333" y2="96579"/>
                        <a14:foregroundMark x1="33778" y1="47105" x2="39000" y2="46711"/>
                        <a14:foregroundMark x1="70889" y1="38289" x2="70889" y2="38289"/>
                      </a14:backgroundRemoval>
                    </a14:imgEffect>
                  </a14:imgLayer>
                </a14:imgProps>
              </a:ext>
            </a:extLst>
          </a:blip>
          <a:stretch>
            <a:fillRect/>
          </a:stretch>
        </p:blipFill>
        <p:spPr>
          <a:xfrm>
            <a:off x="2629" y="2895761"/>
            <a:ext cx="2473565" cy="2088788"/>
          </a:xfrm>
          <a:prstGeom prst="rect">
            <a:avLst/>
          </a:prstGeom>
        </p:spPr>
      </p:pic>
      <p:pic>
        <p:nvPicPr>
          <p:cNvPr id="16" name="Picture 2" descr="Hình ảnh Một Con Ngựa PNG Miễn Phí Tải Về - Lovepik">
            <a:extLst>
              <a:ext uri="{FF2B5EF4-FFF2-40B4-BE49-F238E27FC236}">
                <a16:creationId xmlns:a16="http://schemas.microsoft.com/office/drawing/2014/main" id="{1BE91D54-C000-44B5-946E-B60FFF10AA3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56395" y1="55581" x2="56395" y2="55581"/>
                      </a14:backgroundRemoval>
                    </a14:imgEffect>
                  </a14:imgLayer>
                </a14:imgProps>
              </a:ext>
              <a:ext uri="{28A0092B-C50C-407E-A947-70E740481C1C}">
                <a14:useLocalDpi xmlns:a14="http://schemas.microsoft.com/office/drawing/2010/main" val="0"/>
              </a:ext>
            </a:extLst>
          </a:blip>
          <a:srcRect/>
          <a:stretch>
            <a:fillRect/>
          </a:stretch>
        </p:blipFill>
        <p:spPr bwMode="auto">
          <a:xfrm>
            <a:off x="6946759" y="2571750"/>
            <a:ext cx="2830637" cy="2830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83300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right)">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D029C10-C790-44BC-A022-DF3653B2904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237" b="97632" l="8000" r="92222">
                        <a14:foregroundMark x1="8333" y1="40000" x2="12222" y2="81447"/>
                        <a14:foregroundMark x1="10778" y1="76316" x2="12000" y2="87105"/>
                        <a14:foregroundMark x1="13111" y1="91842" x2="13333" y2="97763"/>
                        <a14:foregroundMark x1="24556" y1="93289" x2="26000" y2="96053"/>
                        <a14:foregroundMark x1="57333" y1="93026" x2="57111" y2="95789"/>
                        <a14:foregroundMark x1="66889" y1="93026" x2="69000" y2="95789"/>
                        <a14:foregroundMark x1="58556" y1="94605" x2="59222" y2="96579"/>
                        <a14:foregroundMark x1="84444" y1="6974" x2="88111" y2="11842"/>
                        <a14:foregroundMark x1="77111" y1="7895" x2="81889" y2="9868"/>
                        <a14:foregroundMark x1="91444" y1="25658" x2="92333" y2="27105"/>
                        <a14:foregroundMark x1="89667" y1="22763" x2="91111" y2="23947"/>
                        <a14:foregroundMark x1="83333" y1="2237" x2="83111" y2="3158"/>
                        <a14:foregroundMark x1="82556" y1="3026" x2="82556" y2="3026"/>
                        <a14:foregroundMark x1="90444" y1="6447" x2="90444" y2="6447"/>
                        <a14:foregroundMark x1="12667" y1="93816" x2="12667" y2="95263"/>
                        <a14:foregroundMark x1="21667" y1="37763" x2="23889" y2="65395"/>
                        <a14:foregroundMark x1="36889" y1="38289" x2="47667" y2="42763"/>
                        <a14:foregroundMark x1="23333" y1="92368" x2="23333" y2="95526"/>
                        <a14:foregroundMark x1="22111" y1="93026" x2="23111" y2="95000"/>
                        <a14:foregroundMark x1="22222" y1="53553" x2="22222" y2="53553"/>
                        <a14:foregroundMark x1="25556" y1="43684" x2="26000" y2="50132"/>
                        <a14:foregroundMark x1="11444" y1="92895" x2="13333" y2="96579"/>
                        <a14:foregroundMark x1="33778" y1="47105" x2="39000" y2="46711"/>
                        <a14:foregroundMark x1="70889" y1="38289" x2="70889" y2="38289"/>
                      </a14:backgroundRemoval>
                    </a14:imgEffect>
                  </a14:imgLayer>
                </a14:imgProps>
              </a:ext>
            </a:extLst>
          </a:blip>
          <a:stretch>
            <a:fillRect/>
          </a:stretch>
        </p:blipFill>
        <p:spPr>
          <a:xfrm>
            <a:off x="-11244" y="1395880"/>
            <a:ext cx="3196313" cy="2699109"/>
          </a:xfrm>
          <a:prstGeom prst="rect">
            <a:avLst/>
          </a:prstGeom>
        </p:spPr>
      </p:pic>
      <p:pic>
        <p:nvPicPr>
          <p:cNvPr id="13" name="Picture 2" descr="Hình ảnh Một Con Ngựa PNG Miễn Phí Tải Về - Lovepik">
            <a:extLst>
              <a:ext uri="{FF2B5EF4-FFF2-40B4-BE49-F238E27FC236}">
                <a16:creationId xmlns:a16="http://schemas.microsoft.com/office/drawing/2014/main" id="{A37C6F4C-5661-4220-87B4-BF45F4356D3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56395" y1="55581" x2="56395" y2="55581"/>
                      </a14:backgroundRemoval>
                    </a14:imgEffect>
                  </a14:imgLayer>
                </a14:imgProps>
              </a:ext>
              <a:ext uri="{28A0092B-C50C-407E-A947-70E740481C1C}">
                <a14:useLocalDpi xmlns:a14="http://schemas.microsoft.com/office/drawing/2010/main" val="0"/>
              </a:ext>
            </a:extLst>
          </a:blip>
          <a:srcRect/>
          <a:stretch>
            <a:fillRect/>
          </a:stretch>
        </p:blipFill>
        <p:spPr bwMode="auto">
          <a:xfrm>
            <a:off x="6313363" y="2360005"/>
            <a:ext cx="2830637" cy="2830637"/>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2098954" y="1128898"/>
            <a:ext cx="5294437" cy="2724150"/>
          </a:xfrm>
          <a:prstGeom prst="roundRect">
            <a:avLst/>
          </a:prstGeom>
          <a:solidFill>
            <a:schemeClr val="accent2">
              <a:lumMod val="60000"/>
              <a:lumOff val="40000"/>
            </a:schemeClr>
          </a:solid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vi-VN" sz="6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Trò chơi</a:t>
            </a:r>
          </a:p>
          <a:p>
            <a:pPr algn="ctr"/>
            <a:r>
              <a:rPr lang="vi-VN" sz="8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Tiếp Sức</a:t>
            </a:r>
            <a:endParaRPr lang="en-US" sz="8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292863787"/>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37616" y="278131"/>
            <a:ext cx="7868767" cy="1514702"/>
            <a:chOff x="1016687" y="422571"/>
            <a:chExt cx="10491689" cy="2019603"/>
          </a:xfrm>
        </p:grpSpPr>
        <p:grpSp>
          <p:nvGrpSpPr>
            <p:cNvPr id="7" name="组合 10"/>
            <p:cNvGrpSpPr/>
            <p:nvPr/>
          </p:nvGrpSpPr>
          <p:grpSpPr>
            <a:xfrm>
              <a:off x="1016687" y="422571"/>
              <a:ext cx="10491689" cy="1638451"/>
              <a:chOff x="676404" y="1039661"/>
              <a:chExt cx="7766137" cy="3244240"/>
            </a:xfrm>
            <a:solidFill>
              <a:schemeClr val="bg1"/>
            </a:solidFill>
          </p:grpSpPr>
          <p:sp>
            <p:nvSpPr>
              <p:cNvPr id="9"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 name="矩形: 圆角 12"/>
              <p:cNvSpPr/>
              <p:nvPr userDrawn="1"/>
            </p:nvSpPr>
            <p:spPr>
              <a:xfrm>
                <a:off x="807928" y="1224222"/>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8" name="TextBox 7"/>
            <p:cNvSpPr txBox="1"/>
            <p:nvPr/>
          </p:nvSpPr>
          <p:spPr>
            <a:xfrm>
              <a:off x="1537100" y="657070"/>
              <a:ext cx="9901962" cy="1785104"/>
            </a:xfrm>
            <a:prstGeom prst="rect">
              <a:avLst/>
            </a:prstGeom>
            <a:noFill/>
          </p:spPr>
          <p:txBody>
            <a:bodyPr wrap="square" rtlCol="0">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FF0066"/>
                  </a:solidFill>
                  <a:effectLst/>
                  <a:uLnTx/>
                  <a:uFillTx/>
                  <a:latin typeface="UTM Avo" panose="02040603050506020204" pitchFamily="18" charset="0"/>
                  <a:ea typeface="+mn-ea"/>
                  <a:cs typeface="+mn-cs"/>
                </a:rPr>
                <a:t>3.	</a:t>
              </a:r>
              <a:r>
                <a:rPr kumimoji="0" lang="en-US" sz="2700" b="1" i="0" u="none" strike="noStrike" kern="1200" cap="none" spc="0" normalizeH="0" baseline="0" noProof="0">
                  <a:ln>
                    <a:noFill/>
                  </a:ln>
                  <a:solidFill>
                    <a:sysClr val="windowText" lastClr="000000"/>
                  </a:solidFill>
                  <a:effectLst/>
                  <a:uLnTx/>
                  <a:uFillTx/>
                  <a:latin typeface="UTM Avo" panose="02040603050506020204" pitchFamily="18" charset="0"/>
                  <a:ea typeface="+mn-ea"/>
                  <a:cs typeface="+mn-cs"/>
                </a:rPr>
                <a:t>Những vận động viên nào tham gia cuộc thi chạy cùng ngựa con?</a:t>
              </a:r>
            </a:p>
            <a:p>
              <a:pPr marL="0" marR="0" lvl="0" indent="0" algn="just" defTabSz="685800" rtl="0" eaLnBrk="1" fontAlgn="auto" latinLnBrk="0" hangingPunct="1">
                <a:lnSpc>
                  <a:spcPct val="100000"/>
                </a:lnSpc>
                <a:spcBef>
                  <a:spcPts val="0"/>
                </a:spcBef>
                <a:spcAft>
                  <a:spcPts val="0"/>
                </a:spcAft>
                <a:buClrTx/>
                <a:buSzTx/>
                <a:buFontTx/>
                <a:buNone/>
                <a:tabLst/>
                <a:defRPr/>
              </a:pPr>
              <a:endParaRPr kumimoji="0" lang="vi-VN" sz="27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grpSp>
        <p:nvGrpSpPr>
          <p:cNvPr id="14" name="Group 13"/>
          <p:cNvGrpSpPr/>
          <p:nvPr/>
        </p:nvGrpSpPr>
        <p:grpSpPr>
          <a:xfrm>
            <a:off x="2476194" y="1755704"/>
            <a:ext cx="5172243" cy="2607684"/>
            <a:chOff x="5566610" y="1980460"/>
            <a:chExt cx="6896324" cy="3476913"/>
          </a:xfrm>
        </p:grpSpPr>
        <p:sp>
          <p:nvSpPr>
            <p:cNvPr id="12" name="Oval Callout 11"/>
            <p:cNvSpPr/>
            <p:nvPr/>
          </p:nvSpPr>
          <p:spPr>
            <a:xfrm>
              <a:off x="5566610" y="1980460"/>
              <a:ext cx="6896324" cy="3476913"/>
            </a:xfrm>
            <a:prstGeom prst="wedgeEllipseCallout">
              <a:avLst>
                <a:gd name="adj1" fmla="val -56091"/>
                <a:gd name="adj2" fmla="val 3358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p:cNvSpPr txBox="1"/>
            <p:nvPr/>
          </p:nvSpPr>
          <p:spPr>
            <a:xfrm>
              <a:off x="5566611" y="2872050"/>
              <a:ext cx="6896323" cy="258532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Những vận động viên tham gia cuộc thi chạy cùng ngựa con:</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EA1ECD"/>
                  </a:solidFill>
                  <a:effectLst/>
                  <a:uLnTx/>
                  <a:uFillTx/>
                  <a:latin typeface="UTM Avo" panose="02040603050506020204" pitchFamily="18" charset="0"/>
                  <a:ea typeface="+mn-ea"/>
                  <a:cs typeface="+mn-cs"/>
                </a:rPr>
                <a:t>Chị em nhà Hươu, Thỏ trắng, </a:t>
              </a:r>
              <a:endParaRPr kumimoji="0" lang="vi-VN" sz="2400" b="1" i="0" u="none" strike="noStrike" kern="1200" cap="none" spc="0" normalizeH="0" baseline="0" noProof="0" dirty="0" smtClean="0">
                <a:ln>
                  <a:noFill/>
                </a:ln>
                <a:solidFill>
                  <a:srgbClr val="EA1ECD"/>
                </a:solidFill>
                <a:effectLst/>
                <a:uLnTx/>
                <a:uFillTx/>
                <a:latin typeface="UTM Avo" panose="02040603050506020204" pitchFamily="18" charset="0"/>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smtClean="0">
                  <a:ln>
                    <a:noFill/>
                  </a:ln>
                  <a:solidFill>
                    <a:srgbClr val="EA1ECD"/>
                  </a:solidFill>
                  <a:effectLst/>
                  <a:uLnTx/>
                  <a:uFillTx/>
                  <a:latin typeface="UTM Avo" panose="02040603050506020204" pitchFamily="18" charset="0"/>
                  <a:ea typeface="+mn-ea"/>
                  <a:cs typeface="+mn-cs"/>
                </a:rPr>
                <a:t>Thỏ </a:t>
              </a:r>
              <a:r>
                <a:rPr kumimoji="0" lang="vi-VN" sz="2400" b="1" i="0" u="none" strike="noStrike" kern="1200" cap="none" spc="0" normalizeH="0" baseline="0" noProof="0" dirty="0">
                  <a:ln>
                    <a:noFill/>
                  </a:ln>
                  <a:solidFill>
                    <a:srgbClr val="EA1ECD"/>
                  </a:solidFill>
                  <a:effectLst/>
                  <a:uLnTx/>
                  <a:uFillTx/>
                  <a:latin typeface="UTM Avo" panose="02040603050506020204" pitchFamily="18" charset="0"/>
                  <a:ea typeface="+mn-ea"/>
                  <a:cs typeface="+mn-cs"/>
                </a:rPr>
                <a:t>xám</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endParaRPr>
            </a:p>
          </p:txBody>
        </p:sp>
      </p:grpSp>
      <p:pic>
        <p:nvPicPr>
          <p:cNvPr id="15" name="Picture 14">
            <a:extLst>
              <a:ext uri="{FF2B5EF4-FFF2-40B4-BE49-F238E27FC236}">
                <a16:creationId xmlns:a16="http://schemas.microsoft.com/office/drawing/2014/main" id="{BC616C38-4983-4111-888B-E079243DC4A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237" b="97632" l="8000" r="92222">
                        <a14:foregroundMark x1="8333" y1="40000" x2="12222" y2="81447"/>
                        <a14:foregroundMark x1="10778" y1="76316" x2="12000" y2="87105"/>
                        <a14:foregroundMark x1="13111" y1="91842" x2="13333" y2="97763"/>
                        <a14:foregroundMark x1="24556" y1="93289" x2="26000" y2="96053"/>
                        <a14:foregroundMark x1="57333" y1="93026" x2="57111" y2="95789"/>
                        <a14:foregroundMark x1="66889" y1="93026" x2="69000" y2="95789"/>
                        <a14:foregroundMark x1="58556" y1="94605" x2="59222" y2="96579"/>
                        <a14:foregroundMark x1="84444" y1="6974" x2="88111" y2="11842"/>
                        <a14:foregroundMark x1="77111" y1="7895" x2="81889" y2="9868"/>
                        <a14:foregroundMark x1="91444" y1="25658" x2="92333" y2="27105"/>
                        <a14:foregroundMark x1="89667" y1="22763" x2="91111" y2="23947"/>
                        <a14:foregroundMark x1="83333" y1="2237" x2="83111" y2="3158"/>
                        <a14:foregroundMark x1="82556" y1="3026" x2="82556" y2="3026"/>
                        <a14:foregroundMark x1="90444" y1="6447" x2="90444" y2="6447"/>
                        <a14:foregroundMark x1="12667" y1="93816" x2="12667" y2="95263"/>
                        <a14:foregroundMark x1="21667" y1="37763" x2="23889" y2="65395"/>
                        <a14:foregroundMark x1="36889" y1="38289" x2="47667" y2="42763"/>
                        <a14:foregroundMark x1="23333" y1="92368" x2="23333" y2="95526"/>
                        <a14:foregroundMark x1="22111" y1="93026" x2="23111" y2="95000"/>
                        <a14:foregroundMark x1="22222" y1="53553" x2="22222" y2="53553"/>
                        <a14:foregroundMark x1="25556" y1="43684" x2="26000" y2="50132"/>
                        <a14:foregroundMark x1="11444" y1="92895" x2="13333" y2="96579"/>
                        <a14:foregroundMark x1="33778" y1="47105" x2="39000" y2="46711"/>
                        <a14:foregroundMark x1="70889" y1="38289" x2="70889" y2="38289"/>
                      </a14:backgroundRemoval>
                    </a14:imgEffect>
                  </a14:imgLayer>
                </a14:imgProps>
              </a:ext>
            </a:extLst>
          </a:blip>
          <a:stretch>
            <a:fillRect/>
          </a:stretch>
        </p:blipFill>
        <p:spPr>
          <a:xfrm>
            <a:off x="2629" y="2895761"/>
            <a:ext cx="2473565" cy="2088788"/>
          </a:xfrm>
          <a:prstGeom prst="rect">
            <a:avLst/>
          </a:prstGeom>
        </p:spPr>
      </p:pic>
      <p:pic>
        <p:nvPicPr>
          <p:cNvPr id="16" name="Picture 2" descr="Hình ảnh Một Con Ngựa PNG Miễn Phí Tải Về - Lovepik">
            <a:extLst>
              <a:ext uri="{FF2B5EF4-FFF2-40B4-BE49-F238E27FC236}">
                <a16:creationId xmlns:a16="http://schemas.microsoft.com/office/drawing/2014/main" id="{1BE91D54-C000-44B5-946E-B60FFF10AA3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56395" y1="55581" x2="56395" y2="55581"/>
                      </a14:backgroundRemoval>
                    </a14:imgEffect>
                  </a14:imgLayer>
                </a14:imgProps>
              </a:ext>
              <a:ext uri="{28A0092B-C50C-407E-A947-70E740481C1C}">
                <a14:useLocalDpi xmlns:a14="http://schemas.microsoft.com/office/drawing/2010/main" val="0"/>
              </a:ext>
            </a:extLst>
          </a:blip>
          <a:srcRect/>
          <a:stretch>
            <a:fillRect/>
          </a:stretch>
        </p:blipFill>
        <p:spPr bwMode="auto">
          <a:xfrm>
            <a:off x="6946759" y="2571750"/>
            <a:ext cx="2830637" cy="2830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389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right)">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087559" y="278131"/>
            <a:ext cx="6634041" cy="1034135"/>
            <a:chOff x="1016687" y="422571"/>
            <a:chExt cx="10491689" cy="2188559"/>
          </a:xfrm>
        </p:grpSpPr>
        <p:grpSp>
          <p:nvGrpSpPr>
            <p:cNvPr id="7" name="组合 10"/>
            <p:cNvGrpSpPr/>
            <p:nvPr/>
          </p:nvGrpSpPr>
          <p:grpSpPr>
            <a:xfrm>
              <a:off x="1016687" y="422571"/>
              <a:ext cx="10491689" cy="1638451"/>
              <a:chOff x="676404" y="1039661"/>
              <a:chExt cx="7766137" cy="3244240"/>
            </a:xfrm>
            <a:solidFill>
              <a:schemeClr val="bg1"/>
            </a:solidFill>
          </p:grpSpPr>
          <p:sp>
            <p:nvSpPr>
              <p:cNvPr id="9"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 name="矩形: 圆角 12"/>
              <p:cNvSpPr/>
              <p:nvPr userDrawn="1"/>
            </p:nvSpPr>
            <p:spPr>
              <a:xfrm>
                <a:off x="807928" y="1224222"/>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8" name="TextBox 7"/>
            <p:cNvSpPr txBox="1"/>
            <p:nvPr/>
          </p:nvSpPr>
          <p:spPr>
            <a:xfrm>
              <a:off x="1537099" y="657070"/>
              <a:ext cx="9901961" cy="1954060"/>
            </a:xfrm>
            <a:prstGeom prst="rect">
              <a:avLst/>
            </a:prstGeom>
            <a:noFill/>
          </p:spPr>
          <p:txBody>
            <a:bodyPr wrap="square" rtlCol="0">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FF0066"/>
                  </a:solidFill>
                  <a:effectLst/>
                  <a:uLnTx/>
                  <a:uFillTx/>
                  <a:latin typeface="UTM Avo" panose="02040603050506020204" pitchFamily="18" charset="0"/>
                  <a:ea typeface="+mn-ea"/>
                  <a:cs typeface="+mn-cs"/>
                </a:rPr>
                <a:t>4.	</a:t>
              </a:r>
              <a:r>
                <a:rPr kumimoji="0" lang="en-US" sz="2700" b="1" i="0" u="none" strike="noStrike" kern="1200" cap="none" spc="0" normalizeH="0" baseline="0" noProof="0">
                  <a:ln>
                    <a:noFill/>
                  </a:ln>
                  <a:solidFill>
                    <a:sysClr val="windowText" lastClr="000000"/>
                  </a:solidFill>
                  <a:effectLst/>
                  <a:uLnTx/>
                  <a:uFillTx/>
                  <a:latin typeface="UTM Avo" panose="02040603050506020204" pitchFamily="18" charset="0"/>
                  <a:ea typeface="+mn-ea"/>
                  <a:cs typeface="+mn-cs"/>
                </a:rPr>
                <a:t>Vì sao ngựa con thua cuộc?</a:t>
              </a:r>
            </a:p>
            <a:p>
              <a:pPr marL="0" marR="0" lvl="0" indent="0" algn="just" defTabSz="685800" rtl="0" eaLnBrk="1" fontAlgn="auto" latinLnBrk="0" hangingPunct="1">
                <a:lnSpc>
                  <a:spcPct val="100000"/>
                </a:lnSpc>
                <a:spcBef>
                  <a:spcPts val="0"/>
                </a:spcBef>
                <a:spcAft>
                  <a:spcPts val="0"/>
                </a:spcAft>
                <a:buClrTx/>
                <a:buSzTx/>
                <a:buFontTx/>
                <a:buNone/>
                <a:tabLst/>
                <a:defRPr/>
              </a:pPr>
              <a:endParaRPr kumimoji="0" lang="vi-VN" sz="27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grpSp>
        <p:nvGrpSpPr>
          <p:cNvPr id="14" name="Group 13"/>
          <p:cNvGrpSpPr/>
          <p:nvPr/>
        </p:nvGrpSpPr>
        <p:grpSpPr>
          <a:xfrm>
            <a:off x="1617059" y="1163135"/>
            <a:ext cx="6634041" cy="3958949"/>
            <a:chOff x="4421097" y="1190368"/>
            <a:chExt cx="8845388" cy="5278600"/>
          </a:xfrm>
        </p:grpSpPr>
        <p:sp>
          <p:nvSpPr>
            <p:cNvPr id="12" name="Oval Callout 11"/>
            <p:cNvSpPr/>
            <p:nvPr/>
          </p:nvSpPr>
          <p:spPr>
            <a:xfrm>
              <a:off x="4421097" y="1190368"/>
              <a:ext cx="8845388" cy="5278600"/>
            </a:xfrm>
            <a:prstGeom prst="wedgeEllipseCallout">
              <a:avLst>
                <a:gd name="adj1" fmla="val -56091"/>
                <a:gd name="adj2" fmla="val 3358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p:cNvSpPr txBox="1"/>
            <p:nvPr/>
          </p:nvSpPr>
          <p:spPr>
            <a:xfrm>
              <a:off x="5404617" y="2005306"/>
              <a:ext cx="6896323" cy="3077766"/>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Ngựa con đã chủ quan, không nghe lời bố đến bác thợ rèn để xem lại móng mà </a:t>
              </a:r>
              <a:r>
                <a:rPr kumimoji="0" lang="vi-VN" sz="2400" b="1" i="0" u="none" strike="noStrike" kern="1200" cap="none" spc="0" normalizeH="0" baseline="0" noProof="0" dirty="0" smtClean="0">
                  <a:ln>
                    <a:noFill/>
                  </a:ln>
                  <a:solidFill>
                    <a:srgbClr val="C00000"/>
                  </a:solidFill>
                  <a:effectLst/>
                  <a:uLnTx/>
                  <a:uFillTx/>
                  <a:latin typeface="UTM Avo" panose="02040603050506020204" pitchFamily="18" charset="0"/>
                  <a:ea typeface="+mn-ea"/>
                  <a:cs typeface="+mn-cs"/>
                </a:rPr>
                <a:t>chỉ </a:t>
              </a:r>
              <a:r>
                <a:rPr kumimoji="0" lang="vi-VN" sz="2400"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lo chải chuốt vẻ bề ngoài, làm lúc thi </a:t>
              </a:r>
              <a:r>
                <a:rPr kumimoji="0" lang="vi-VN" sz="2400" b="1" i="0" u="none" strike="noStrike" kern="1200" cap="none" spc="0" normalizeH="0" baseline="0" noProof="0" dirty="0" smtClean="0">
                  <a:ln>
                    <a:noFill/>
                  </a:ln>
                  <a:solidFill>
                    <a:srgbClr val="C00000"/>
                  </a:solidFill>
                  <a:effectLst/>
                  <a:uLnTx/>
                  <a:uFillTx/>
                  <a:latin typeface="UTM Avo" panose="02040603050506020204" pitchFamily="18" charset="0"/>
                  <a:ea typeface="+mn-ea"/>
                  <a:cs typeface="+mn-cs"/>
                </a:rPr>
                <a:t>móng </a:t>
              </a:r>
              <a:r>
                <a:rPr kumimoji="0" lang="vi-VN" sz="2400"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lung lay, gai nhọn đâm vào chân làm ngựa con đau điếng và dừng lại trên đường đua.</a:t>
              </a:r>
            </a:p>
          </p:txBody>
        </p:sp>
      </p:grpSp>
      <p:pic>
        <p:nvPicPr>
          <p:cNvPr id="15" name="Picture 14">
            <a:extLst>
              <a:ext uri="{FF2B5EF4-FFF2-40B4-BE49-F238E27FC236}">
                <a16:creationId xmlns:a16="http://schemas.microsoft.com/office/drawing/2014/main" id="{BC616C38-4983-4111-888B-E079243DC4A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237" b="97632" l="8000" r="92222">
                        <a14:foregroundMark x1="8333" y1="40000" x2="12222" y2="81447"/>
                        <a14:foregroundMark x1="10778" y1="76316" x2="12000" y2="87105"/>
                        <a14:foregroundMark x1="13111" y1="91842" x2="13333" y2="97763"/>
                        <a14:foregroundMark x1="24556" y1="93289" x2="26000" y2="96053"/>
                        <a14:foregroundMark x1="57333" y1="93026" x2="57111" y2="95789"/>
                        <a14:foregroundMark x1="66889" y1="93026" x2="69000" y2="95789"/>
                        <a14:foregroundMark x1="58556" y1="94605" x2="59222" y2="96579"/>
                        <a14:foregroundMark x1="84444" y1="6974" x2="88111" y2="11842"/>
                        <a14:foregroundMark x1="77111" y1="7895" x2="81889" y2="9868"/>
                        <a14:foregroundMark x1="91444" y1="25658" x2="92333" y2="27105"/>
                        <a14:foregroundMark x1="89667" y1="22763" x2="91111" y2="23947"/>
                        <a14:foregroundMark x1="83333" y1="2237" x2="83111" y2="3158"/>
                        <a14:foregroundMark x1="82556" y1="3026" x2="82556" y2="3026"/>
                        <a14:foregroundMark x1="90444" y1="6447" x2="90444" y2="6447"/>
                        <a14:foregroundMark x1="12667" y1="93816" x2="12667" y2="95263"/>
                        <a14:foregroundMark x1="21667" y1="37763" x2="23889" y2="65395"/>
                        <a14:foregroundMark x1="36889" y1="38289" x2="47667" y2="42763"/>
                        <a14:foregroundMark x1="23333" y1="92368" x2="23333" y2="95526"/>
                        <a14:foregroundMark x1="22111" y1="93026" x2="23111" y2="95000"/>
                        <a14:foregroundMark x1="22222" y1="53553" x2="22222" y2="53553"/>
                        <a14:foregroundMark x1="25556" y1="43684" x2="26000" y2="50132"/>
                        <a14:foregroundMark x1="11444" y1="92895" x2="13333" y2="96579"/>
                        <a14:foregroundMark x1="33778" y1="47105" x2="39000" y2="46711"/>
                        <a14:foregroundMark x1="70889" y1="38289" x2="70889" y2="38289"/>
                      </a14:backgroundRemoval>
                    </a14:imgEffect>
                  </a14:imgLayer>
                </a14:imgProps>
              </a:ext>
            </a:extLst>
          </a:blip>
          <a:stretch>
            <a:fillRect/>
          </a:stretch>
        </p:blipFill>
        <p:spPr>
          <a:xfrm>
            <a:off x="2629" y="2895761"/>
            <a:ext cx="2473565" cy="2088788"/>
          </a:xfrm>
          <a:prstGeom prst="rect">
            <a:avLst/>
          </a:prstGeom>
        </p:spPr>
      </p:pic>
      <p:pic>
        <p:nvPicPr>
          <p:cNvPr id="16" name="Picture 2" descr="Hình ảnh Một Con Ngựa PNG Miễn Phí Tải Về - Lovepik">
            <a:extLst>
              <a:ext uri="{FF2B5EF4-FFF2-40B4-BE49-F238E27FC236}">
                <a16:creationId xmlns:a16="http://schemas.microsoft.com/office/drawing/2014/main" id="{1BE91D54-C000-44B5-946E-B60FFF10AA3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56395" y1="55581" x2="56395" y2="55581"/>
                      </a14:backgroundRemoval>
                    </a14:imgEffect>
                  </a14:imgLayer>
                </a14:imgProps>
              </a:ext>
              <a:ext uri="{28A0092B-C50C-407E-A947-70E740481C1C}">
                <a14:useLocalDpi xmlns:a14="http://schemas.microsoft.com/office/drawing/2010/main" val="0"/>
              </a:ext>
            </a:extLst>
          </a:blip>
          <a:srcRect/>
          <a:stretch>
            <a:fillRect/>
          </a:stretch>
        </p:blipFill>
        <p:spPr bwMode="auto">
          <a:xfrm>
            <a:off x="6946759" y="2571750"/>
            <a:ext cx="2830637" cy="2830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4477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right)">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087559" y="291016"/>
            <a:ext cx="7002063" cy="1301486"/>
            <a:chOff x="1016687" y="422571"/>
            <a:chExt cx="10499434" cy="2061301"/>
          </a:xfrm>
        </p:grpSpPr>
        <p:grpSp>
          <p:nvGrpSpPr>
            <p:cNvPr id="7" name="组合 10"/>
            <p:cNvGrpSpPr/>
            <p:nvPr/>
          </p:nvGrpSpPr>
          <p:grpSpPr>
            <a:xfrm>
              <a:off x="1016687" y="422571"/>
              <a:ext cx="10491689" cy="1638451"/>
              <a:chOff x="676404" y="1039661"/>
              <a:chExt cx="7766137" cy="3244240"/>
            </a:xfrm>
            <a:solidFill>
              <a:schemeClr val="bg1"/>
            </a:solidFill>
          </p:grpSpPr>
          <p:sp>
            <p:nvSpPr>
              <p:cNvPr id="9"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 name="矩形: 圆角 12"/>
              <p:cNvSpPr/>
              <p:nvPr userDrawn="1"/>
            </p:nvSpPr>
            <p:spPr>
              <a:xfrm>
                <a:off x="807928" y="1224222"/>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8" name="TextBox 7"/>
            <p:cNvSpPr txBox="1"/>
            <p:nvPr/>
          </p:nvSpPr>
          <p:spPr>
            <a:xfrm>
              <a:off x="1614160" y="529812"/>
              <a:ext cx="9901961" cy="1954060"/>
            </a:xfrm>
            <a:prstGeom prst="rect">
              <a:avLst/>
            </a:prstGeom>
            <a:noFill/>
          </p:spPr>
          <p:txBody>
            <a:bodyPr wrap="square" rtlCol="0">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FF0066"/>
                  </a:solidFill>
                  <a:effectLst/>
                  <a:uLnTx/>
                  <a:uFillTx/>
                  <a:latin typeface="UTM Avo" panose="02040603050506020204" pitchFamily="18" charset="0"/>
                  <a:ea typeface="+mn-ea"/>
                  <a:cs typeface="+mn-cs"/>
                </a:rPr>
                <a:t>5.	</a:t>
              </a:r>
              <a:r>
                <a:rPr kumimoji="0" lang="en-US" sz="2700" b="1" i="0" u="none" strike="noStrike" kern="1200" cap="none" spc="0" normalizeH="0" baseline="0" noProof="0">
                  <a:ln>
                    <a:noFill/>
                  </a:ln>
                  <a:solidFill>
                    <a:sysClr val="windowText" lastClr="000000"/>
                  </a:solidFill>
                  <a:effectLst/>
                  <a:uLnTx/>
                  <a:uFillTx/>
                  <a:latin typeface="UTM Avo" panose="02040603050506020204" pitchFamily="18" charset="0"/>
                  <a:ea typeface="+mn-ea"/>
                  <a:cs typeface="+mn-cs"/>
                </a:rPr>
                <a:t>Theo em, sau cuộc đua, ngựa con sẽ nói gì với cha? Vì sao?</a:t>
              </a:r>
              <a:endParaRPr kumimoji="0" lang="vi-VN" sz="27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grpSp>
        <p:nvGrpSpPr>
          <p:cNvPr id="14" name="Group 13"/>
          <p:cNvGrpSpPr/>
          <p:nvPr/>
        </p:nvGrpSpPr>
        <p:grpSpPr>
          <a:xfrm>
            <a:off x="1630265" y="1574422"/>
            <a:ext cx="6040928" cy="2919527"/>
            <a:chOff x="4438705" y="1738751"/>
            <a:chExt cx="8054571" cy="3892704"/>
          </a:xfrm>
        </p:grpSpPr>
        <p:sp>
          <p:nvSpPr>
            <p:cNvPr id="12" name="Oval Callout 11"/>
            <p:cNvSpPr/>
            <p:nvPr/>
          </p:nvSpPr>
          <p:spPr>
            <a:xfrm>
              <a:off x="4438705" y="1738751"/>
              <a:ext cx="8054571" cy="3892704"/>
            </a:xfrm>
            <a:prstGeom prst="wedgeEllipseCallout">
              <a:avLst>
                <a:gd name="adj1" fmla="val 53448"/>
                <a:gd name="adj2" fmla="val 3600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p:cNvSpPr txBox="1"/>
            <p:nvPr/>
          </p:nvSpPr>
          <p:spPr>
            <a:xfrm>
              <a:off x="5200613" y="2553689"/>
              <a:ext cx="6896323" cy="3077766"/>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Con xin lỗi cha vì đã chủ quan, không nghe lời cha dạy. Từ nay con sẽ không bao giờ chủ quan nữa dù là chuyện nhỏ nhặt nhất.</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a:ln>
                  <a:noFill/>
                </a:ln>
                <a:solidFill>
                  <a:srgbClr val="C00000"/>
                </a:solidFill>
                <a:effectLst/>
                <a:uLnTx/>
                <a:uFillTx/>
                <a:latin typeface="UTM Avo" panose="02040603050506020204" pitchFamily="18" charset="0"/>
                <a:ea typeface="+mn-ea"/>
                <a:cs typeface="+mn-cs"/>
              </a:endParaRPr>
            </a:p>
          </p:txBody>
        </p:sp>
      </p:grpSp>
      <p:pic>
        <p:nvPicPr>
          <p:cNvPr id="15" name="Picture 14">
            <a:extLst>
              <a:ext uri="{FF2B5EF4-FFF2-40B4-BE49-F238E27FC236}">
                <a16:creationId xmlns:a16="http://schemas.microsoft.com/office/drawing/2014/main" id="{BC616C38-4983-4111-888B-E079243DC4A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237" b="97632" l="8000" r="92222">
                        <a14:foregroundMark x1="8333" y1="40000" x2="12222" y2="81447"/>
                        <a14:foregroundMark x1="10778" y1="76316" x2="12000" y2="87105"/>
                        <a14:foregroundMark x1="13111" y1="91842" x2="13333" y2="97763"/>
                        <a14:foregroundMark x1="24556" y1="93289" x2="26000" y2="96053"/>
                        <a14:foregroundMark x1="57333" y1="93026" x2="57111" y2="95789"/>
                        <a14:foregroundMark x1="66889" y1="93026" x2="69000" y2="95789"/>
                        <a14:foregroundMark x1="58556" y1="94605" x2="59222" y2="96579"/>
                        <a14:foregroundMark x1="84444" y1="6974" x2="88111" y2="11842"/>
                        <a14:foregroundMark x1="77111" y1="7895" x2="81889" y2="9868"/>
                        <a14:foregroundMark x1="91444" y1="25658" x2="92333" y2="27105"/>
                        <a14:foregroundMark x1="89667" y1="22763" x2="91111" y2="23947"/>
                        <a14:foregroundMark x1="83333" y1="2237" x2="83111" y2="3158"/>
                        <a14:foregroundMark x1="82556" y1="3026" x2="82556" y2="3026"/>
                        <a14:foregroundMark x1="90444" y1="6447" x2="90444" y2="6447"/>
                        <a14:foregroundMark x1="12667" y1="93816" x2="12667" y2="95263"/>
                        <a14:foregroundMark x1="21667" y1="37763" x2="23889" y2="65395"/>
                        <a14:foregroundMark x1="36889" y1="38289" x2="47667" y2="42763"/>
                        <a14:foregroundMark x1="23333" y1="92368" x2="23333" y2="95526"/>
                        <a14:foregroundMark x1="22111" y1="93026" x2="23111" y2="95000"/>
                        <a14:foregroundMark x1="22222" y1="53553" x2="22222" y2="53553"/>
                        <a14:foregroundMark x1="25556" y1="43684" x2="26000" y2="50132"/>
                        <a14:foregroundMark x1="11444" y1="92895" x2="13333" y2="96579"/>
                        <a14:foregroundMark x1="33778" y1="47105" x2="39000" y2="46711"/>
                        <a14:foregroundMark x1="70889" y1="38289" x2="70889" y2="38289"/>
                      </a14:backgroundRemoval>
                    </a14:imgEffect>
                  </a14:imgLayer>
                </a14:imgProps>
              </a:ext>
            </a:extLst>
          </a:blip>
          <a:stretch>
            <a:fillRect/>
          </a:stretch>
        </p:blipFill>
        <p:spPr>
          <a:xfrm>
            <a:off x="2629" y="2895761"/>
            <a:ext cx="2473565" cy="2088788"/>
          </a:xfrm>
          <a:prstGeom prst="rect">
            <a:avLst/>
          </a:prstGeom>
        </p:spPr>
      </p:pic>
      <p:pic>
        <p:nvPicPr>
          <p:cNvPr id="16" name="Picture 2" descr="Hình ảnh Một Con Ngựa PNG Miễn Phí Tải Về - Lovepik">
            <a:extLst>
              <a:ext uri="{FF2B5EF4-FFF2-40B4-BE49-F238E27FC236}">
                <a16:creationId xmlns:a16="http://schemas.microsoft.com/office/drawing/2014/main" id="{1BE91D54-C000-44B5-946E-B60FFF10AA3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56395" y1="55581" x2="56395" y2="55581"/>
                      </a14:backgroundRemoval>
                    </a14:imgEffect>
                  </a14:imgLayer>
                </a14:imgProps>
              </a:ext>
              <a:ext uri="{28A0092B-C50C-407E-A947-70E740481C1C}">
                <a14:useLocalDpi xmlns:a14="http://schemas.microsoft.com/office/drawing/2010/main" val="0"/>
              </a:ext>
            </a:extLst>
          </a:blip>
          <a:srcRect/>
          <a:stretch>
            <a:fillRect/>
          </a:stretch>
        </p:blipFill>
        <p:spPr bwMode="auto">
          <a:xfrm>
            <a:off x="6946759" y="2571750"/>
            <a:ext cx="2830637" cy="2830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07839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right)">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2">
            <a:extLst>
              <a:ext uri="{FF2B5EF4-FFF2-40B4-BE49-F238E27FC236}">
                <a16:creationId xmlns:a16="http://schemas.microsoft.com/office/drawing/2014/main" id="{078E89FD-8EBA-4F63-AECE-25AE7C1CDEBA}"/>
              </a:ext>
            </a:extLst>
          </p:cNvPr>
          <p:cNvPicPr>
            <a:picLocks noChangeAspect="1"/>
          </p:cNvPicPr>
          <p:nvPr/>
        </p:nvPicPr>
        <p:blipFill>
          <a:blip r:embed="rId2"/>
          <a:stretch>
            <a:fillRect/>
          </a:stretch>
        </p:blipFill>
        <p:spPr>
          <a:xfrm>
            <a:off x="2045369" y="1055089"/>
            <a:ext cx="6069846" cy="3356252"/>
          </a:xfrm>
          <a:prstGeom prst="rect">
            <a:avLst/>
          </a:prstGeom>
        </p:spPr>
      </p:pic>
      <p:pic>
        <p:nvPicPr>
          <p:cNvPr id="7" name="Picture 6">
            <a:extLst>
              <a:ext uri="{FF2B5EF4-FFF2-40B4-BE49-F238E27FC236}">
                <a16:creationId xmlns:a16="http://schemas.microsoft.com/office/drawing/2014/main" id="{0E4537E6-8997-4ED6-9C54-E76DFDE5CC5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237" b="97632" l="8000" r="92222">
                        <a14:foregroundMark x1="8333" y1="40000" x2="12222" y2="81447"/>
                        <a14:foregroundMark x1="10778" y1="76316" x2="12000" y2="87105"/>
                        <a14:foregroundMark x1="13111" y1="91842" x2="13333" y2="97763"/>
                        <a14:foregroundMark x1="24556" y1="93289" x2="26000" y2="96053"/>
                        <a14:foregroundMark x1="57333" y1="93026" x2="57111" y2="95789"/>
                        <a14:foregroundMark x1="66889" y1="93026" x2="69000" y2="95789"/>
                        <a14:foregroundMark x1="58556" y1="94605" x2="59222" y2="96579"/>
                        <a14:foregroundMark x1="84444" y1="6974" x2="88111" y2="11842"/>
                        <a14:foregroundMark x1="77111" y1="7895" x2="81889" y2="9868"/>
                        <a14:foregroundMark x1="91444" y1="25658" x2="92333" y2="27105"/>
                        <a14:foregroundMark x1="89667" y1="22763" x2="91111" y2="23947"/>
                        <a14:foregroundMark x1="83333" y1="2237" x2="83111" y2="3158"/>
                        <a14:foregroundMark x1="82556" y1="3026" x2="82556" y2="3026"/>
                        <a14:foregroundMark x1="90444" y1="6447" x2="90444" y2="6447"/>
                        <a14:foregroundMark x1="12667" y1="93816" x2="12667" y2="95263"/>
                        <a14:foregroundMark x1="21667" y1="37763" x2="23889" y2="65395"/>
                        <a14:foregroundMark x1="36889" y1="38289" x2="47667" y2="42763"/>
                        <a14:foregroundMark x1="23333" y1="92368" x2="23333" y2="95526"/>
                        <a14:foregroundMark x1="22111" y1="93026" x2="23111" y2="95000"/>
                        <a14:foregroundMark x1="22222" y1="53553" x2="22222" y2="53553"/>
                        <a14:foregroundMark x1="25556" y1="43684" x2="26000" y2="50132"/>
                        <a14:foregroundMark x1="11444" y1="92895" x2="13333" y2="96579"/>
                        <a14:foregroundMark x1="33778" y1="47105" x2="39000" y2="46711"/>
                        <a14:foregroundMark x1="70889" y1="38289" x2="70889" y2="38289"/>
                      </a14:backgroundRemoval>
                    </a14:imgEffect>
                  </a14:imgLayer>
                </a14:imgProps>
              </a:ext>
            </a:extLst>
          </a:blip>
          <a:stretch>
            <a:fillRect/>
          </a:stretch>
        </p:blipFill>
        <p:spPr>
          <a:xfrm>
            <a:off x="2629" y="2895761"/>
            <a:ext cx="2473565" cy="2088788"/>
          </a:xfrm>
          <a:prstGeom prst="rect">
            <a:avLst/>
          </a:prstGeom>
        </p:spPr>
      </p:pic>
      <p:pic>
        <p:nvPicPr>
          <p:cNvPr id="8" name="Picture 2" descr="Hình ảnh Một Con Ngựa PNG Miễn Phí Tải Về - Lovepik">
            <a:extLst>
              <a:ext uri="{FF2B5EF4-FFF2-40B4-BE49-F238E27FC236}">
                <a16:creationId xmlns:a16="http://schemas.microsoft.com/office/drawing/2014/main" id="{6DE3A180-2BB8-4C1D-B93E-CEBEDD38F6E2}"/>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56395" y1="55581" x2="56395" y2="55581"/>
                      </a14:backgroundRemoval>
                    </a14:imgEffect>
                  </a14:imgLayer>
                </a14:imgProps>
              </a:ext>
              <a:ext uri="{28A0092B-C50C-407E-A947-70E740481C1C}">
                <a14:useLocalDpi xmlns:a14="http://schemas.microsoft.com/office/drawing/2010/main" val="0"/>
              </a:ext>
            </a:extLst>
          </a:blip>
          <a:srcRect/>
          <a:stretch>
            <a:fillRect/>
          </a:stretch>
        </p:blipFill>
        <p:spPr bwMode="auto">
          <a:xfrm>
            <a:off x="6946759" y="2571750"/>
            <a:ext cx="2830637" cy="283063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919F8C8B-BF13-4622-A6C1-C4A33C26FBA2}"/>
              </a:ext>
            </a:extLst>
          </p:cNvPr>
          <p:cNvPicPr>
            <a:picLocks noChangeAspect="1"/>
          </p:cNvPicPr>
          <p:nvPr/>
        </p:nvPicPr>
        <p:blipFill>
          <a:blip r:embed="rId7"/>
          <a:stretch>
            <a:fillRect/>
          </a:stretch>
        </p:blipFill>
        <p:spPr>
          <a:xfrm>
            <a:off x="2669115" y="1844889"/>
            <a:ext cx="4822354" cy="2243522"/>
          </a:xfrm>
          <a:prstGeom prst="rect">
            <a:avLst/>
          </a:prstGeom>
        </p:spPr>
      </p:pic>
    </p:spTree>
    <p:extLst>
      <p:ext uri="{BB962C8B-B14F-4D97-AF65-F5344CB8AC3E}">
        <p14:creationId xmlns:p14="http://schemas.microsoft.com/office/powerpoint/2010/main" val="1478940987"/>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2">
            <a:extLst>
              <a:ext uri="{FF2B5EF4-FFF2-40B4-BE49-F238E27FC236}">
                <a16:creationId xmlns:a16="http://schemas.microsoft.com/office/drawing/2014/main" id="{078E89FD-8EBA-4F63-AECE-25AE7C1CDEBA}"/>
              </a:ext>
            </a:extLst>
          </p:cNvPr>
          <p:cNvPicPr>
            <a:picLocks noChangeAspect="1"/>
          </p:cNvPicPr>
          <p:nvPr/>
        </p:nvPicPr>
        <p:blipFill>
          <a:blip r:embed="rId2"/>
          <a:stretch>
            <a:fillRect/>
          </a:stretch>
        </p:blipFill>
        <p:spPr>
          <a:xfrm>
            <a:off x="2045369" y="1055089"/>
            <a:ext cx="6069846" cy="3356252"/>
          </a:xfrm>
          <a:prstGeom prst="rect">
            <a:avLst/>
          </a:prstGeom>
        </p:spPr>
      </p:pic>
      <p:pic>
        <p:nvPicPr>
          <p:cNvPr id="7" name="Picture 6">
            <a:extLst>
              <a:ext uri="{FF2B5EF4-FFF2-40B4-BE49-F238E27FC236}">
                <a16:creationId xmlns:a16="http://schemas.microsoft.com/office/drawing/2014/main" id="{0E4537E6-8997-4ED6-9C54-E76DFDE5CC5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237" b="97632" l="8000" r="92222">
                        <a14:foregroundMark x1="8333" y1="40000" x2="12222" y2="81447"/>
                        <a14:foregroundMark x1="10778" y1="76316" x2="12000" y2="87105"/>
                        <a14:foregroundMark x1="13111" y1="91842" x2="13333" y2="97763"/>
                        <a14:foregroundMark x1="24556" y1="93289" x2="26000" y2="96053"/>
                        <a14:foregroundMark x1="57333" y1="93026" x2="57111" y2="95789"/>
                        <a14:foregroundMark x1="66889" y1="93026" x2="69000" y2="95789"/>
                        <a14:foregroundMark x1="58556" y1="94605" x2="59222" y2="96579"/>
                        <a14:foregroundMark x1="84444" y1="6974" x2="88111" y2="11842"/>
                        <a14:foregroundMark x1="77111" y1="7895" x2="81889" y2="9868"/>
                        <a14:foregroundMark x1="91444" y1="25658" x2="92333" y2="27105"/>
                        <a14:foregroundMark x1="89667" y1="22763" x2="91111" y2="23947"/>
                        <a14:foregroundMark x1="83333" y1="2237" x2="83111" y2="3158"/>
                        <a14:foregroundMark x1="82556" y1="3026" x2="82556" y2="3026"/>
                        <a14:foregroundMark x1="90444" y1="6447" x2="90444" y2="6447"/>
                        <a14:foregroundMark x1="12667" y1="93816" x2="12667" y2="95263"/>
                        <a14:foregroundMark x1="21667" y1="37763" x2="23889" y2="65395"/>
                        <a14:foregroundMark x1="36889" y1="38289" x2="47667" y2="42763"/>
                        <a14:foregroundMark x1="23333" y1="92368" x2="23333" y2="95526"/>
                        <a14:foregroundMark x1="22111" y1="93026" x2="23111" y2="95000"/>
                        <a14:foregroundMark x1="22222" y1="53553" x2="22222" y2="53553"/>
                        <a14:foregroundMark x1="25556" y1="43684" x2="26000" y2="50132"/>
                        <a14:foregroundMark x1="11444" y1="92895" x2="13333" y2="96579"/>
                        <a14:foregroundMark x1="33778" y1="47105" x2="39000" y2="46711"/>
                        <a14:foregroundMark x1="70889" y1="38289" x2="70889" y2="38289"/>
                      </a14:backgroundRemoval>
                    </a14:imgEffect>
                  </a14:imgLayer>
                </a14:imgProps>
              </a:ext>
            </a:extLst>
          </a:blip>
          <a:stretch>
            <a:fillRect/>
          </a:stretch>
        </p:blipFill>
        <p:spPr>
          <a:xfrm>
            <a:off x="2629" y="2895761"/>
            <a:ext cx="2473565" cy="2088788"/>
          </a:xfrm>
          <a:prstGeom prst="rect">
            <a:avLst/>
          </a:prstGeom>
        </p:spPr>
      </p:pic>
      <p:pic>
        <p:nvPicPr>
          <p:cNvPr id="8" name="Picture 2" descr="Hình ảnh Một Con Ngựa PNG Miễn Phí Tải Về - Lovepik">
            <a:extLst>
              <a:ext uri="{FF2B5EF4-FFF2-40B4-BE49-F238E27FC236}">
                <a16:creationId xmlns:a16="http://schemas.microsoft.com/office/drawing/2014/main" id="{6DE3A180-2BB8-4C1D-B93E-CEBEDD38F6E2}"/>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56395" y1="55581" x2="56395" y2="55581"/>
                      </a14:backgroundRemoval>
                    </a14:imgEffect>
                  </a14:imgLayer>
                </a14:imgProps>
              </a:ext>
              <a:ext uri="{28A0092B-C50C-407E-A947-70E740481C1C}">
                <a14:useLocalDpi xmlns:a14="http://schemas.microsoft.com/office/drawing/2010/main" val="0"/>
              </a:ext>
            </a:extLst>
          </a:blip>
          <a:srcRect/>
          <a:stretch>
            <a:fillRect/>
          </a:stretch>
        </p:blipFill>
        <p:spPr bwMode="auto">
          <a:xfrm>
            <a:off x="6946759" y="2571750"/>
            <a:ext cx="2830637" cy="283063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590796" y="1602254"/>
            <a:ext cx="4397829" cy="1938992"/>
          </a:xfrm>
          <a:prstGeom prst="rect">
            <a:avLst/>
          </a:prstGeom>
          <a:noFill/>
        </p:spPr>
        <p:txBody>
          <a:bodyPr wrap="square" rtlCol="0">
            <a:spAutoFit/>
          </a:bodyPr>
          <a:lstStyle/>
          <a:p>
            <a:pPr algn="ctr"/>
            <a:r>
              <a:rPr lang="vi-VN" sz="6000" b="1" smtClean="0">
                <a:solidFill>
                  <a:schemeClr val="accent2">
                    <a:lumMod val="50000"/>
                  </a:schemeClr>
                </a:solidFill>
              </a:rPr>
              <a:t>Luyện đọc toàn bài</a:t>
            </a:r>
            <a:endParaRPr lang="en-US" sz="6000" b="1" dirty="0">
              <a:solidFill>
                <a:schemeClr val="accent2">
                  <a:lumMod val="50000"/>
                </a:schemeClr>
              </a:solidFill>
              <a:latin typeface="Arial Black" pitchFamily="34" charset="0"/>
            </a:endParaRPr>
          </a:p>
        </p:txBody>
      </p:sp>
    </p:spTree>
    <p:extLst>
      <p:ext uri="{BB962C8B-B14F-4D97-AF65-F5344CB8AC3E}">
        <p14:creationId xmlns:p14="http://schemas.microsoft.com/office/powerpoint/2010/main" val="199978601"/>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274038" y="285644"/>
            <a:ext cx="7432640" cy="5235281"/>
            <a:chOff x="3561347" y="1318740"/>
            <a:chExt cx="8470232" cy="6179526"/>
          </a:xfrm>
        </p:grpSpPr>
        <p:pic>
          <p:nvPicPr>
            <p:cNvPr id="8" name="Picture 8" descr="C:\Users\Administrator\Desktop\4686788.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61347" y="1318740"/>
              <a:ext cx="8470232" cy="617952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204075" y="3576306"/>
              <a:ext cx="5884600" cy="3160603"/>
            </a:xfrm>
            <a:prstGeom prst="rect">
              <a:avLst/>
            </a:prstGeom>
            <a:solidFill>
              <a:schemeClr val="bg1"/>
            </a:solidFill>
          </p:spPr>
          <p:txBody>
            <a:bodyPr wrap="square" rtlCol="0">
              <a:spAutoFit/>
            </a:bodyPr>
            <a:lstStyle/>
            <a:p>
              <a:pPr algn="ctr"/>
              <a:r>
                <a:rPr lang="vi-VN" sz="2800" b="1">
                  <a:solidFill>
                    <a:srgbClr val="C00000"/>
                  </a:solidFill>
                  <a:latin typeface="UTM Avo" panose="02040603050506020204" pitchFamily="18" charset="0"/>
                  <a:sym typeface="Wingdings" panose="05000000000000000000" pitchFamily="2" charset="2"/>
                </a:rPr>
                <a:t>Kể về cuộc chạy đua của ngựa con và lời khuyên cần cẩn thận, chu đáo, không được chủ quan khi làm bất cứ việc gì, dù là việc nhỏ nhất.</a:t>
              </a:r>
            </a:p>
          </p:txBody>
        </p:sp>
      </p:grpSp>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188" y="1327082"/>
            <a:ext cx="2935706" cy="3816418"/>
          </a:xfrm>
          <a:prstGeom prst="rect">
            <a:avLst/>
          </a:prstGeom>
        </p:spPr>
      </p:pic>
      <p:sp>
        <p:nvSpPr>
          <p:cNvPr id="3" name="Rounded Rectangular Callout 2"/>
          <p:cNvSpPr/>
          <p:nvPr/>
        </p:nvSpPr>
        <p:spPr>
          <a:xfrm>
            <a:off x="1852717" y="125868"/>
            <a:ext cx="6275283" cy="965884"/>
          </a:xfrm>
          <a:prstGeom prst="wedgeRoundRectCallout">
            <a:avLst>
              <a:gd name="adj1" fmla="val -50703"/>
              <a:gd name="adj2" fmla="val 80533"/>
              <a:gd name="adj3" fmla="val 16667"/>
            </a:avLst>
          </a:prstGeom>
          <a:solidFill>
            <a:schemeClr val="bg1"/>
          </a:solidFill>
          <a:effectLst>
            <a:glow rad="139700">
              <a:schemeClr val="accent1">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TextBox 3"/>
          <p:cNvSpPr txBox="1"/>
          <p:nvPr/>
        </p:nvSpPr>
        <p:spPr>
          <a:xfrm>
            <a:off x="2344794" y="285644"/>
            <a:ext cx="5291128" cy="646331"/>
          </a:xfrm>
          <a:prstGeom prst="rect">
            <a:avLst/>
          </a:prstGeom>
          <a:noFill/>
        </p:spPr>
        <p:txBody>
          <a:bodyPr wrap="square" rtlCol="0">
            <a:spAutoFit/>
          </a:bodyPr>
          <a:lstStyle/>
          <a:p>
            <a:pPr algn="ctr"/>
            <a:r>
              <a:rPr lang="en-US" sz="3600" b="1">
                <a:solidFill>
                  <a:srgbClr val="FF0066"/>
                </a:solidFill>
                <a:latin typeface="UTM Avo" panose="02040603050506020204" pitchFamily="18" charset="0"/>
              </a:rPr>
              <a:t>Nội dung câu chuyện</a:t>
            </a:r>
            <a:endParaRPr lang="vi-VN" sz="3300" b="1" dirty="0">
              <a:solidFill>
                <a:prstClr val="black"/>
              </a:solidFill>
              <a:latin typeface="UTM Avo" panose="02040603050506020204" pitchFamily="18" charset="0"/>
            </a:endParaRPr>
          </a:p>
        </p:txBody>
      </p:sp>
    </p:spTree>
    <p:extLst>
      <p:ext uri="{BB962C8B-B14F-4D97-AF65-F5344CB8AC3E}">
        <p14:creationId xmlns:p14="http://schemas.microsoft.com/office/powerpoint/2010/main" val="29784141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6557FB3-F4DC-41AB-A2E0-D034308958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6919"/>
            <a:ext cx="5898620" cy="3019771"/>
          </a:xfrm>
          <a:prstGeom prst="rect">
            <a:avLst/>
          </a:prstGeom>
        </p:spPr>
      </p:pic>
      <p:pic>
        <p:nvPicPr>
          <p:cNvPr id="8" name="Picture 7">
            <a:extLst>
              <a:ext uri="{FF2B5EF4-FFF2-40B4-BE49-F238E27FC236}">
                <a16:creationId xmlns:a16="http://schemas.microsoft.com/office/drawing/2014/main" id="{B83B18F0-EF68-4BA7-A659-C1B8AC5AD0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2285" y="2397416"/>
            <a:ext cx="4771715" cy="2963798"/>
          </a:xfrm>
          <a:prstGeom prst="rect">
            <a:avLst/>
          </a:prstGeom>
        </p:spPr>
      </p:pic>
      <p:pic>
        <p:nvPicPr>
          <p:cNvPr id="11" name="Picture 8" descr="C:\Users\Administrator\Desktop\4686788.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973" y="1981540"/>
            <a:ext cx="4976507" cy="350527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19820" y="3131028"/>
            <a:ext cx="3570013" cy="1815882"/>
          </a:xfrm>
          <a:prstGeom prst="rect">
            <a:avLst/>
          </a:prstGeom>
          <a:noFill/>
        </p:spPr>
        <p:txBody>
          <a:bodyPr wrap="square" rtlCol="0">
            <a:spAutoFit/>
          </a:bodyPr>
          <a:lstStyle/>
          <a:p>
            <a:pPr indent="711200" algn="ctr"/>
            <a:r>
              <a:rPr lang="vi-VN" sz="2800" dirty="0" smtClean="0"/>
              <a:t>Thông qua cuộc đua của ngựa con, các em đã rút ra được bài học gì?</a:t>
            </a:r>
            <a:endParaRPr lang="en-US" sz="2800" dirty="0">
              <a:latin typeface="Arial Black" pitchFamily="34" charset="0"/>
            </a:endParaRPr>
          </a:p>
        </p:txBody>
      </p:sp>
    </p:spTree>
    <p:extLst>
      <p:ext uri="{BB962C8B-B14F-4D97-AF65-F5344CB8AC3E}">
        <p14:creationId xmlns:p14="http://schemas.microsoft.com/office/powerpoint/2010/main" val="2336084150"/>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274038" y="285644"/>
            <a:ext cx="7432640" cy="5235281"/>
            <a:chOff x="3561347" y="1318740"/>
            <a:chExt cx="8470232" cy="6179526"/>
          </a:xfrm>
        </p:grpSpPr>
        <p:pic>
          <p:nvPicPr>
            <p:cNvPr id="8" name="Picture 8" descr="C:\Users\Administrator\Desktop\4686788.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61347" y="1318740"/>
              <a:ext cx="8470232" cy="617952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204075" y="3576306"/>
              <a:ext cx="5307938" cy="1634795"/>
            </a:xfrm>
            <a:prstGeom prst="rect">
              <a:avLst/>
            </a:prstGeom>
            <a:solidFill>
              <a:schemeClr val="bg1"/>
            </a:solidFill>
          </p:spPr>
          <p:txBody>
            <a:bodyPr wrap="square" rtlCol="0">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smtClean="0">
                  <a:ln>
                    <a:noFill/>
                  </a:ln>
                  <a:solidFill>
                    <a:srgbClr val="C00000"/>
                  </a:solidFill>
                  <a:effectLst/>
                  <a:uLnTx/>
                  <a:uFillTx/>
                  <a:latin typeface="UTM Avo" panose="02040603050506020204" pitchFamily="18" charset="0"/>
                  <a:ea typeface="+mn-ea"/>
                  <a:cs typeface="+mn-cs"/>
                  <a:sym typeface="Wingdings" panose="05000000000000000000" pitchFamily="2" charset="2"/>
                </a:rPr>
                <a:t>Chúng ta khi làm việc gì thì không được </a:t>
              </a:r>
              <a:r>
                <a:rPr kumimoji="0" lang="vi-VN" sz="2800"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sym typeface="Wingdings" panose="05000000000000000000" pitchFamily="2" charset="2"/>
                </a:rPr>
                <a:t>chủ </a:t>
              </a:r>
              <a:r>
                <a:rPr kumimoji="0" lang="vi-VN" sz="2800" b="1" i="0" u="none" strike="noStrike" kern="1200" cap="none" spc="0" normalizeH="0" baseline="0" noProof="0" dirty="0" smtClean="0">
                  <a:ln>
                    <a:noFill/>
                  </a:ln>
                  <a:solidFill>
                    <a:srgbClr val="C00000"/>
                  </a:solidFill>
                  <a:effectLst/>
                  <a:uLnTx/>
                  <a:uFillTx/>
                  <a:latin typeface="UTM Avo" panose="02040603050506020204" pitchFamily="18" charset="0"/>
                  <a:ea typeface="+mn-ea"/>
                  <a:cs typeface="+mn-cs"/>
                  <a:sym typeface="Wingdings" panose="05000000000000000000" pitchFamily="2" charset="2"/>
                </a:rPr>
                <a:t>quan, cho dù đó là </a:t>
              </a:r>
              <a:r>
                <a:rPr kumimoji="0" lang="vi-VN" sz="2800"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sym typeface="Wingdings" panose="05000000000000000000" pitchFamily="2" charset="2"/>
                </a:rPr>
                <a:t>việc nhỏ nhất.</a:t>
              </a:r>
            </a:p>
          </p:txBody>
        </p:sp>
      </p:grpSp>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188" y="1327082"/>
            <a:ext cx="2935706" cy="3816418"/>
          </a:xfrm>
          <a:prstGeom prst="rect">
            <a:avLst/>
          </a:prstGeom>
        </p:spPr>
      </p:pic>
      <p:sp>
        <p:nvSpPr>
          <p:cNvPr id="3" name="Rounded Rectangular Callout 2"/>
          <p:cNvSpPr/>
          <p:nvPr/>
        </p:nvSpPr>
        <p:spPr>
          <a:xfrm>
            <a:off x="1852717" y="125868"/>
            <a:ext cx="6275283" cy="965884"/>
          </a:xfrm>
          <a:prstGeom prst="wedgeRoundRectCallout">
            <a:avLst>
              <a:gd name="adj1" fmla="val -50703"/>
              <a:gd name="adj2" fmla="val 80533"/>
              <a:gd name="adj3" fmla="val 16667"/>
            </a:avLst>
          </a:prstGeom>
          <a:solidFill>
            <a:schemeClr val="bg1"/>
          </a:solidFill>
          <a:effectLst>
            <a:glow rad="139700">
              <a:schemeClr val="accent1">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2047955" y="285644"/>
            <a:ext cx="5884806" cy="52322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vi-VN" sz="2800" b="1" dirty="0" smtClean="0">
                <a:solidFill>
                  <a:srgbClr val="FF0066"/>
                </a:solidFill>
                <a:latin typeface="UTM Avo" panose="02040603050506020204" pitchFamily="18" charset="0"/>
              </a:rPr>
              <a:t>Bài học rút ra</a:t>
            </a:r>
            <a:endParaRPr kumimoji="0" lang="vi-VN" sz="2800" b="1" i="0" u="none" strike="noStrike" kern="1200" cap="none" spc="0" normalizeH="0" baseline="0" noProof="0" dirty="0">
              <a:ln>
                <a:noFill/>
              </a:ln>
              <a:solidFill>
                <a:prstClr val="black"/>
              </a:solidFill>
              <a:effectLst/>
              <a:uLnTx/>
              <a:uFillTx/>
              <a:latin typeface="UTM Avo" panose="02040603050506020204" pitchFamily="18" charset="0"/>
            </a:endParaRPr>
          </a:p>
        </p:txBody>
      </p:sp>
    </p:spTree>
    <p:extLst>
      <p:ext uri="{BB962C8B-B14F-4D97-AF65-F5344CB8AC3E}">
        <p14:creationId xmlns:p14="http://schemas.microsoft.com/office/powerpoint/2010/main" val="10002861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2">
            <a:extLst>
              <a:ext uri="{FF2B5EF4-FFF2-40B4-BE49-F238E27FC236}">
                <a16:creationId xmlns:a16="http://schemas.microsoft.com/office/drawing/2014/main" id="{A154F1F2-B83F-4991-AB47-9C946AD0C4FC}"/>
              </a:ext>
            </a:extLst>
          </p:cNvPr>
          <p:cNvGrpSpPr/>
          <p:nvPr/>
        </p:nvGrpSpPr>
        <p:grpSpPr>
          <a:xfrm>
            <a:off x="2404850" y="865923"/>
            <a:ext cx="5461941" cy="3282042"/>
            <a:chOff x="1719533" y="644142"/>
            <a:chExt cx="8168170" cy="5096200"/>
          </a:xfrm>
        </p:grpSpPr>
        <p:grpSp>
          <p:nvGrpSpPr>
            <p:cNvPr id="6" name="组合 17">
              <a:extLst>
                <a:ext uri="{FF2B5EF4-FFF2-40B4-BE49-F238E27FC236}">
                  <a16:creationId xmlns:a16="http://schemas.microsoft.com/office/drawing/2014/main" id="{CBF82D46-51E2-442D-B402-F51D8E206CCD}"/>
                </a:ext>
              </a:extLst>
            </p:cNvPr>
            <p:cNvGrpSpPr/>
            <p:nvPr/>
          </p:nvGrpSpPr>
          <p:grpSpPr>
            <a:xfrm>
              <a:off x="1719533" y="644142"/>
              <a:ext cx="8168170" cy="5096200"/>
              <a:chOff x="5789884" y="1974426"/>
              <a:chExt cx="5100718" cy="3349727"/>
            </a:xfrm>
            <a:effectLst>
              <a:outerShdw blurRad="127000" dist="12700" sx="103000" sy="103000" algn="ctr" rotWithShape="0">
                <a:prstClr val="black">
                  <a:alpha val="7000"/>
                </a:prstClr>
              </a:outerShdw>
            </a:effectLst>
          </p:grpSpPr>
          <p:sp>
            <p:nvSpPr>
              <p:cNvPr id="8" name="任意多边形: 形状 18">
                <a:extLst>
                  <a:ext uri="{FF2B5EF4-FFF2-40B4-BE49-F238E27FC236}">
                    <a16:creationId xmlns:a16="http://schemas.microsoft.com/office/drawing/2014/main" id="{E9709399-6B2D-4D4D-99EB-C2E34F06359E}"/>
                  </a:ext>
                </a:extLst>
              </p:cNvPr>
              <p:cNvSpPr/>
              <p:nvPr/>
            </p:nvSpPr>
            <p:spPr>
              <a:xfrm>
                <a:off x="5789884" y="2091488"/>
                <a:ext cx="5100718" cy="3232665"/>
              </a:xfrm>
              <a:custGeom>
                <a:avLst/>
                <a:gdLst>
                  <a:gd name="connsiteX0" fmla="*/ 283082 w 5100718"/>
                  <a:gd name="connsiteY0" fmla="*/ 488599 h 3232665"/>
                  <a:gd name="connsiteX1" fmla="*/ 740282 w 5100718"/>
                  <a:gd name="connsiteY1" fmla="*/ 126649 h 3232665"/>
                  <a:gd name="connsiteX2" fmla="*/ 1159382 w 5100718"/>
                  <a:gd name="connsiteY2" fmla="*/ 69499 h 3232665"/>
                  <a:gd name="connsiteX3" fmla="*/ 1616582 w 5100718"/>
                  <a:gd name="connsiteY3" fmla="*/ 12349 h 3232665"/>
                  <a:gd name="connsiteX4" fmla="*/ 2931032 w 5100718"/>
                  <a:gd name="connsiteY4" fmla="*/ 12349 h 3232665"/>
                  <a:gd name="connsiteX5" fmla="*/ 4455032 w 5100718"/>
                  <a:gd name="connsiteY5" fmla="*/ 145699 h 3232665"/>
                  <a:gd name="connsiteX6" fmla="*/ 5064632 w 5100718"/>
                  <a:gd name="connsiteY6" fmla="*/ 1041049 h 3232665"/>
                  <a:gd name="connsiteX7" fmla="*/ 4893182 w 5100718"/>
                  <a:gd name="connsiteY7" fmla="*/ 2565049 h 3232665"/>
                  <a:gd name="connsiteX8" fmla="*/ 3769232 w 5100718"/>
                  <a:gd name="connsiteY8" fmla="*/ 3174649 h 3232665"/>
                  <a:gd name="connsiteX9" fmla="*/ 854582 w 5100718"/>
                  <a:gd name="connsiteY9" fmla="*/ 3136549 h 3232665"/>
                  <a:gd name="connsiteX10" fmla="*/ 73532 w 5100718"/>
                  <a:gd name="connsiteY10" fmla="*/ 2545999 h 3232665"/>
                  <a:gd name="connsiteX11" fmla="*/ 54482 w 5100718"/>
                  <a:gd name="connsiteY11" fmla="*/ 1536349 h 3232665"/>
                  <a:gd name="connsiteX12" fmla="*/ 283082 w 5100718"/>
                  <a:gd name="connsiteY12" fmla="*/ 488599 h 323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0718" h="3232665">
                    <a:moveTo>
                      <a:pt x="283082" y="488599"/>
                    </a:moveTo>
                    <a:cubicBezTo>
                      <a:pt x="397382" y="253649"/>
                      <a:pt x="594232" y="196499"/>
                      <a:pt x="740282" y="126649"/>
                    </a:cubicBezTo>
                    <a:cubicBezTo>
                      <a:pt x="886332" y="56799"/>
                      <a:pt x="1159382" y="69499"/>
                      <a:pt x="1159382" y="69499"/>
                    </a:cubicBezTo>
                    <a:cubicBezTo>
                      <a:pt x="1305432" y="50449"/>
                      <a:pt x="1321307" y="21874"/>
                      <a:pt x="1616582" y="12349"/>
                    </a:cubicBezTo>
                    <a:cubicBezTo>
                      <a:pt x="1911857" y="2824"/>
                      <a:pt x="2457957" y="-9876"/>
                      <a:pt x="2931032" y="12349"/>
                    </a:cubicBezTo>
                    <a:cubicBezTo>
                      <a:pt x="3404107" y="34574"/>
                      <a:pt x="4099432" y="-25751"/>
                      <a:pt x="4455032" y="145699"/>
                    </a:cubicBezTo>
                    <a:cubicBezTo>
                      <a:pt x="4810632" y="317149"/>
                      <a:pt x="4991607" y="637824"/>
                      <a:pt x="5064632" y="1041049"/>
                    </a:cubicBezTo>
                    <a:cubicBezTo>
                      <a:pt x="5137657" y="1444274"/>
                      <a:pt x="5109082" y="2209449"/>
                      <a:pt x="4893182" y="2565049"/>
                    </a:cubicBezTo>
                    <a:cubicBezTo>
                      <a:pt x="4677282" y="2920649"/>
                      <a:pt x="4442332" y="3079399"/>
                      <a:pt x="3769232" y="3174649"/>
                    </a:cubicBezTo>
                    <a:cubicBezTo>
                      <a:pt x="3096132" y="3269899"/>
                      <a:pt x="1470532" y="3241324"/>
                      <a:pt x="854582" y="3136549"/>
                    </a:cubicBezTo>
                    <a:cubicBezTo>
                      <a:pt x="238632" y="3031774"/>
                      <a:pt x="206882" y="2812699"/>
                      <a:pt x="73532" y="2545999"/>
                    </a:cubicBezTo>
                    <a:cubicBezTo>
                      <a:pt x="-59818" y="2279299"/>
                      <a:pt x="22732" y="1882424"/>
                      <a:pt x="54482" y="1536349"/>
                    </a:cubicBezTo>
                    <a:cubicBezTo>
                      <a:pt x="86232" y="1190274"/>
                      <a:pt x="168782" y="723549"/>
                      <a:pt x="283082" y="488599"/>
                    </a:cubicBezTo>
                    <a:close/>
                  </a:path>
                </a:pathLst>
              </a:cu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black"/>
                  </a:solidFill>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9" name="图片 20">
                <a:extLst>
                  <a:ext uri="{FF2B5EF4-FFF2-40B4-BE49-F238E27FC236}">
                    <a16:creationId xmlns:a16="http://schemas.microsoft.com/office/drawing/2014/main" id="{0C2066FF-76B7-44DE-AAA8-E8204E395DC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901" t="71039" r="65268" b="14236"/>
              <a:stretch/>
            </p:blipFill>
            <p:spPr>
              <a:xfrm rot="19268029">
                <a:off x="6000159" y="1974426"/>
                <a:ext cx="811846" cy="511558"/>
              </a:xfrm>
              <a:prstGeom prst="rect">
                <a:avLst/>
              </a:prstGeom>
            </p:spPr>
          </p:pic>
        </p:grpSp>
        <p:sp>
          <p:nvSpPr>
            <p:cNvPr id="7" name="任意多边形: 形状 38">
              <a:extLst>
                <a:ext uri="{FF2B5EF4-FFF2-40B4-BE49-F238E27FC236}">
                  <a16:creationId xmlns:a16="http://schemas.microsoft.com/office/drawing/2014/main" id="{F1B27A02-309C-4A1D-AE9C-D8AC960D3CCA}"/>
                </a:ext>
              </a:extLst>
            </p:cNvPr>
            <p:cNvSpPr/>
            <p:nvPr/>
          </p:nvSpPr>
          <p:spPr>
            <a:xfrm>
              <a:off x="1840998" y="1059024"/>
              <a:ext cx="7784539" cy="4586375"/>
            </a:xfrm>
            <a:custGeom>
              <a:avLst/>
              <a:gdLst>
                <a:gd name="connsiteX0" fmla="*/ 283082 w 5100718"/>
                <a:gd name="connsiteY0" fmla="*/ 488599 h 3232665"/>
                <a:gd name="connsiteX1" fmla="*/ 740282 w 5100718"/>
                <a:gd name="connsiteY1" fmla="*/ 126649 h 3232665"/>
                <a:gd name="connsiteX2" fmla="*/ 1159382 w 5100718"/>
                <a:gd name="connsiteY2" fmla="*/ 69499 h 3232665"/>
                <a:gd name="connsiteX3" fmla="*/ 1616582 w 5100718"/>
                <a:gd name="connsiteY3" fmla="*/ 12349 h 3232665"/>
                <a:gd name="connsiteX4" fmla="*/ 2931032 w 5100718"/>
                <a:gd name="connsiteY4" fmla="*/ 12349 h 3232665"/>
                <a:gd name="connsiteX5" fmla="*/ 4455032 w 5100718"/>
                <a:gd name="connsiteY5" fmla="*/ 145699 h 3232665"/>
                <a:gd name="connsiteX6" fmla="*/ 5064632 w 5100718"/>
                <a:gd name="connsiteY6" fmla="*/ 1041049 h 3232665"/>
                <a:gd name="connsiteX7" fmla="*/ 4893182 w 5100718"/>
                <a:gd name="connsiteY7" fmla="*/ 2565049 h 3232665"/>
                <a:gd name="connsiteX8" fmla="*/ 3769232 w 5100718"/>
                <a:gd name="connsiteY8" fmla="*/ 3174649 h 3232665"/>
                <a:gd name="connsiteX9" fmla="*/ 854582 w 5100718"/>
                <a:gd name="connsiteY9" fmla="*/ 3136549 h 3232665"/>
                <a:gd name="connsiteX10" fmla="*/ 73532 w 5100718"/>
                <a:gd name="connsiteY10" fmla="*/ 2545999 h 3232665"/>
                <a:gd name="connsiteX11" fmla="*/ 54482 w 5100718"/>
                <a:gd name="connsiteY11" fmla="*/ 1536349 h 3232665"/>
                <a:gd name="connsiteX12" fmla="*/ 283082 w 5100718"/>
                <a:gd name="connsiteY12" fmla="*/ 488599 h 323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0718" h="3232665">
                  <a:moveTo>
                    <a:pt x="283082" y="488599"/>
                  </a:moveTo>
                  <a:cubicBezTo>
                    <a:pt x="397382" y="253649"/>
                    <a:pt x="594232" y="196499"/>
                    <a:pt x="740282" y="126649"/>
                  </a:cubicBezTo>
                  <a:cubicBezTo>
                    <a:pt x="886332" y="56799"/>
                    <a:pt x="1159382" y="69499"/>
                    <a:pt x="1159382" y="69499"/>
                  </a:cubicBezTo>
                  <a:cubicBezTo>
                    <a:pt x="1305432" y="50449"/>
                    <a:pt x="1321307" y="21874"/>
                    <a:pt x="1616582" y="12349"/>
                  </a:cubicBezTo>
                  <a:cubicBezTo>
                    <a:pt x="1911857" y="2824"/>
                    <a:pt x="2457957" y="-9876"/>
                    <a:pt x="2931032" y="12349"/>
                  </a:cubicBezTo>
                  <a:cubicBezTo>
                    <a:pt x="3404107" y="34574"/>
                    <a:pt x="4099432" y="-25751"/>
                    <a:pt x="4455032" y="145699"/>
                  </a:cubicBezTo>
                  <a:cubicBezTo>
                    <a:pt x="4810632" y="317149"/>
                    <a:pt x="4991607" y="637824"/>
                    <a:pt x="5064632" y="1041049"/>
                  </a:cubicBezTo>
                  <a:cubicBezTo>
                    <a:pt x="5137657" y="1444274"/>
                    <a:pt x="5109082" y="2209449"/>
                    <a:pt x="4893182" y="2565049"/>
                  </a:cubicBezTo>
                  <a:cubicBezTo>
                    <a:pt x="4677282" y="2920649"/>
                    <a:pt x="4442332" y="3079399"/>
                    <a:pt x="3769232" y="3174649"/>
                  </a:cubicBezTo>
                  <a:cubicBezTo>
                    <a:pt x="3096132" y="3269899"/>
                    <a:pt x="1470532" y="3241324"/>
                    <a:pt x="854582" y="3136549"/>
                  </a:cubicBezTo>
                  <a:cubicBezTo>
                    <a:pt x="238632" y="3031774"/>
                    <a:pt x="206882" y="2812699"/>
                    <a:pt x="73532" y="2545999"/>
                  </a:cubicBezTo>
                  <a:cubicBezTo>
                    <a:pt x="-59818" y="2279299"/>
                    <a:pt x="22732" y="1882424"/>
                    <a:pt x="54482" y="1536349"/>
                  </a:cubicBezTo>
                  <a:cubicBezTo>
                    <a:pt x="86232" y="1190274"/>
                    <a:pt x="168782" y="723549"/>
                    <a:pt x="283082" y="488599"/>
                  </a:cubicBezTo>
                  <a:close/>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Calibri" panose="020F0502020204030204"/>
                <a:ea typeface="等线" panose="02010600030101010101" pitchFamily="2" charset="-122"/>
              </a:endParaRPr>
            </a:p>
          </p:txBody>
        </p:sp>
      </p:grpSp>
      <p:sp>
        <p:nvSpPr>
          <p:cNvPr id="11" name="TextBox 10"/>
          <p:cNvSpPr txBox="1"/>
          <p:nvPr/>
        </p:nvSpPr>
        <p:spPr>
          <a:xfrm>
            <a:off x="2645510" y="1520520"/>
            <a:ext cx="4824243" cy="2123658"/>
          </a:xfrm>
          <a:prstGeom prst="rect">
            <a:avLst/>
          </a:prstGeom>
          <a:noFill/>
        </p:spPr>
        <p:txBody>
          <a:bodyPr wrap="square" rtlCol="0">
            <a:spAutoFit/>
            <a:scene3d>
              <a:camera prst="orthographicFront"/>
              <a:lightRig rig="threePt" dir="t"/>
            </a:scene3d>
            <a:sp3d extrusionH="57150">
              <a:bevelT h="25400" prst="softRound"/>
            </a:sp3d>
          </a:bodyPr>
          <a:lstStyle/>
          <a:p>
            <a:pPr algn="ctr"/>
            <a:r>
              <a:rPr lang="en-US" sz="6600" b="1" dirty="0">
                <a:solidFill>
                  <a:srgbClr val="FF9900"/>
                </a:solidFill>
                <a:latin typeface="UTM Wedding K&amp;T" panose="02040603050506020204" pitchFamily="18" charset="0"/>
              </a:rPr>
              <a:t> </a:t>
            </a:r>
            <a:r>
              <a:rPr lang="vi-VN" sz="6600" b="1" dirty="0" smtClean="0">
                <a:solidFill>
                  <a:srgbClr val="FF9900"/>
                </a:solidFill>
                <a:latin typeface="UTM Wedding K&amp;T" panose="02040603050506020204" pitchFamily="18" charset="0"/>
              </a:rPr>
              <a:t>Hẹn gặp lại</a:t>
            </a:r>
          </a:p>
          <a:p>
            <a:pPr algn="ctr"/>
            <a:r>
              <a:rPr lang="vi-VN" sz="6600" b="1" dirty="0">
                <a:solidFill>
                  <a:srgbClr val="FF9900"/>
                </a:solidFill>
                <a:latin typeface="UTM Wedding K&amp;T" panose="02040603050506020204" pitchFamily="18" charset="0"/>
              </a:rPr>
              <a:t>c</a:t>
            </a:r>
            <a:r>
              <a:rPr lang="vi-VN" sz="6600" b="1" dirty="0" smtClean="0">
                <a:solidFill>
                  <a:srgbClr val="FF9900"/>
                </a:solidFill>
                <a:latin typeface="UTM Wedding K&amp;T" panose="02040603050506020204" pitchFamily="18" charset="0"/>
              </a:rPr>
              <a:t>ác em!</a:t>
            </a:r>
            <a:endParaRPr lang="en-US" sz="6600" b="1" dirty="0">
              <a:solidFill>
                <a:srgbClr val="FF9900"/>
              </a:solidFill>
              <a:latin typeface="UTM Wedding K&amp;T" panose="02040603050506020204" pitchFamily="18" charset="0"/>
            </a:endParaRPr>
          </a:p>
        </p:txBody>
      </p:sp>
      <p:pic>
        <p:nvPicPr>
          <p:cNvPr id="12"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38953" y="968636"/>
            <a:ext cx="1352531" cy="1441089"/>
          </a:xfrm>
          <a:prstGeom prst="rect">
            <a:avLst/>
          </a:prstGeom>
        </p:spPr>
      </p:pic>
      <p:pic>
        <p:nvPicPr>
          <p:cNvPr id="13" name="Picture 12">
            <a:extLst>
              <a:ext uri="{FF2B5EF4-FFF2-40B4-BE49-F238E27FC236}">
                <a16:creationId xmlns:a16="http://schemas.microsoft.com/office/drawing/2014/main" id="{D31ACFE9-B764-4EFE-96B6-FF430B44E63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237" b="97632" l="8000" r="92222">
                        <a14:foregroundMark x1="8333" y1="40000" x2="12222" y2="81447"/>
                        <a14:foregroundMark x1="10778" y1="76316" x2="12000" y2="87105"/>
                        <a14:foregroundMark x1="13111" y1="91842" x2="13333" y2="97763"/>
                        <a14:foregroundMark x1="24556" y1="93289" x2="26000" y2="96053"/>
                        <a14:foregroundMark x1="57333" y1="93026" x2="57111" y2="95789"/>
                        <a14:foregroundMark x1="66889" y1="93026" x2="69000" y2="95789"/>
                        <a14:foregroundMark x1="58556" y1="94605" x2="59222" y2="96579"/>
                        <a14:foregroundMark x1="84444" y1="6974" x2="88111" y2="11842"/>
                        <a14:foregroundMark x1="77111" y1="7895" x2="81889" y2="9868"/>
                        <a14:foregroundMark x1="91444" y1="25658" x2="92333" y2="27105"/>
                        <a14:foregroundMark x1="89667" y1="22763" x2="91111" y2="23947"/>
                        <a14:foregroundMark x1="83333" y1="2237" x2="83111" y2="3158"/>
                        <a14:foregroundMark x1="82556" y1="3026" x2="82556" y2="3026"/>
                        <a14:foregroundMark x1="90444" y1="6447" x2="90444" y2="6447"/>
                        <a14:foregroundMark x1="12667" y1="93816" x2="12667" y2="95263"/>
                        <a14:foregroundMark x1="21667" y1="37763" x2="23889" y2="65395"/>
                        <a14:foregroundMark x1="36889" y1="38289" x2="47667" y2="42763"/>
                        <a14:foregroundMark x1="23333" y1="92368" x2="23333" y2="95526"/>
                        <a14:foregroundMark x1="22111" y1="93026" x2="23111" y2="95000"/>
                        <a14:foregroundMark x1="22222" y1="53553" x2="22222" y2="53553"/>
                        <a14:foregroundMark x1="25556" y1="43684" x2="26000" y2="50132"/>
                        <a14:foregroundMark x1="11444" y1="92895" x2="13333" y2="96579"/>
                        <a14:foregroundMark x1="33778" y1="47105" x2="39000" y2="46711"/>
                        <a14:foregroundMark x1="70889" y1="38289" x2="70889" y2="38289"/>
                      </a14:backgroundRemoval>
                    </a14:imgEffect>
                  </a14:imgLayer>
                </a14:imgProps>
              </a:ext>
            </a:extLst>
          </a:blip>
          <a:stretch>
            <a:fillRect/>
          </a:stretch>
        </p:blipFill>
        <p:spPr>
          <a:xfrm>
            <a:off x="2629" y="2895761"/>
            <a:ext cx="2473565" cy="2088788"/>
          </a:xfrm>
          <a:prstGeom prst="rect">
            <a:avLst/>
          </a:prstGeom>
        </p:spPr>
      </p:pic>
      <p:pic>
        <p:nvPicPr>
          <p:cNvPr id="14" name="Picture 2" descr="Hình ảnh Một Con Ngựa PNG Miễn Phí Tải Về - Lovepik">
            <a:extLst>
              <a:ext uri="{FF2B5EF4-FFF2-40B4-BE49-F238E27FC236}">
                <a16:creationId xmlns:a16="http://schemas.microsoft.com/office/drawing/2014/main" id="{CC59F7C5-6602-4641-BED3-8AB4E25AC645}"/>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56395" y1="55581" x2="56395" y2="55581"/>
                      </a14:backgroundRemoval>
                    </a14:imgEffect>
                  </a14:imgLayer>
                </a14:imgProps>
              </a:ext>
              <a:ext uri="{28A0092B-C50C-407E-A947-70E740481C1C}">
                <a14:useLocalDpi xmlns:a14="http://schemas.microsoft.com/office/drawing/2010/main" val="0"/>
              </a:ext>
            </a:extLst>
          </a:blip>
          <a:srcRect/>
          <a:stretch>
            <a:fillRect/>
          </a:stretch>
        </p:blipFill>
        <p:spPr bwMode="auto">
          <a:xfrm>
            <a:off x="6946759" y="2571750"/>
            <a:ext cx="2830637" cy="2830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95634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25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750" fill="hold"/>
                                        <p:tgtEl>
                                          <p:spTgt spid="12"/>
                                        </p:tgtEl>
                                        <p:attrNameLst>
                                          <p:attrName>ppt_x</p:attrName>
                                        </p:attrNameLst>
                                      </p:cBhvr>
                                      <p:tavLst>
                                        <p:tav tm="0">
                                          <p:val>
                                            <p:strVal val="1+#ppt_w/2"/>
                                          </p:val>
                                        </p:tav>
                                        <p:tav tm="100000">
                                          <p:val>
                                            <p:strVal val="#ppt_x"/>
                                          </p:val>
                                        </p:tav>
                                      </p:tavLst>
                                    </p:anim>
                                    <p:anim calcmode="lin" valueType="num">
                                      <p:cBhvr additive="base">
                                        <p:cTn id="8" dur="17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20">
            <a:extLst>
              <a:ext uri="{FF2B5EF4-FFF2-40B4-BE49-F238E27FC236}">
                <a16:creationId xmlns:a16="http://schemas.microsoft.com/office/drawing/2014/main" id="{47118E00-203A-4E78-AC85-4C87806898CA}"/>
              </a:ext>
            </a:extLst>
          </p:cNvPr>
          <p:cNvSpPr/>
          <p:nvPr/>
        </p:nvSpPr>
        <p:spPr>
          <a:xfrm>
            <a:off x="257175" y="273844"/>
            <a:ext cx="8601075" cy="4626769"/>
          </a:xfrm>
          <a:prstGeom prst="roundRect">
            <a:avLst>
              <a:gd name="adj" fmla="val 305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prstClr val="white"/>
              </a:solidFill>
              <a:latin typeface="Calibri" panose="020F0502020204030204"/>
              <a:ea typeface="等线" panose="02010600030101010101" pitchFamily="2" charset="-122"/>
            </a:endParaRPr>
          </a:p>
        </p:txBody>
      </p:sp>
      <p:sp>
        <p:nvSpPr>
          <p:cNvPr id="6" name="TextBox 5">
            <a:extLst>
              <a:ext uri="{FF2B5EF4-FFF2-40B4-BE49-F238E27FC236}">
                <a16:creationId xmlns:a16="http://schemas.microsoft.com/office/drawing/2014/main" id="{B600F577-F819-4602-BCEB-985221633540}"/>
              </a:ext>
            </a:extLst>
          </p:cNvPr>
          <p:cNvSpPr txBox="1"/>
          <p:nvPr/>
        </p:nvSpPr>
        <p:spPr>
          <a:xfrm>
            <a:off x="285750" y="160229"/>
            <a:ext cx="8601075" cy="742511"/>
          </a:xfrm>
          <a:prstGeom prst="rect">
            <a:avLst/>
          </a:prstGeom>
          <a:noFill/>
        </p:spPr>
        <p:txBody>
          <a:bodyPr wrap="square" rtlCol="0" anchor="ctr">
            <a:spAutoFit/>
          </a:bodyPr>
          <a:lstStyle/>
          <a:p>
            <a:pPr>
              <a:lnSpc>
                <a:spcPct val="150000"/>
              </a:lnSpc>
            </a:pPr>
            <a:r>
              <a:rPr lang="vi-VN" sz="3200" b="1" dirty="0" smtClean="0">
                <a:solidFill>
                  <a:prstClr val="black"/>
                </a:solidFill>
                <a:latin typeface="Times New Roman" panose="02020603050405020304" pitchFamily="18" charset="0"/>
                <a:cs typeface="Times New Roman" panose="02020603050405020304" pitchFamily="18" charset="0"/>
              </a:rPr>
              <a:t>Đây là môn thể thao gì?</a:t>
            </a:r>
            <a:endParaRPr lang="en-US" sz="3200" b="1" dirty="0">
              <a:solidFill>
                <a:prstClr val="black"/>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0229" y="775607"/>
            <a:ext cx="5823857" cy="4367893"/>
          </a:xfrm>
          <a:prstGeom prst="rect">
            <a:avLst/>
          </a:prstGeom>
        </p:spPr>
      </p:pic>
      <p:sp>
        <p:nvSpPr>
          <p:cNvPr id="3" name="TextBox 2"/>
          <p:cNvSpPr txBox="1"/>
          <p:nvPr/>
        </p:nvSpPr>
        <p:spPr>
          <a:xfrm>
            <a:off x="6724650" y="891853"/>
            <a:ext cx="2133600" cy="193899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vi-VN" sz="4000" b="1" dirty="0"/>
              <a:t>Môn cầu lông</a:t>
            </a:r>
            <a:endParaRPr lang="en-US" sz="4000" b="1" dirty="0">
              <a:latin typeface="Arial Black" pitchFamily="34" charset="0"/>
            </a:endParaRPr>
          </a:p>
        </p:txBody>
      </p:sp>
    </p:spTree>
    <p:extLst>
      <p:ext uri="{BB962C8B-B14F-4D97-AF65-F5344CB8AC3E}">
        <p14:creationId xmlns:p14="http://schemas.microsoft.com/office/powerpoint/2010/main" val="18699509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20">
            <a:extLst>
              <a:ext uri="{FF2B5EF4-FFF2-40B4-BE49-F238E27FC236}">
                <a16:creationId xmlns:a16="http://schemas.microsoft.com/office/drawing/2014/main" id="{47118E00-203A-4E78-AC85-4C87806898CA}"/>
              </a:ext>
            </a:extLst>
          </p:cNvPr>
          <p:cNvSpPr/>
          <p:nvPr/>
        </p:nvSpPr>
        <p:spPr>
          <a:xfrm>
            <a:off x="257175" y="273844"/>
            <a:ext cx="8601075" cy="4626769"/>
          </a:xfrm>
          <a:prstGeom prst="roundRect">
            <a:avLst>
              <a:gd name="adj" fmla="val 305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prstClr val="white"/>
              </a:solidFill>
              <a:latin typeface="Calibri" panose="020F0502020204030204"/>
              <a:ea typeface="等线" panose="02010600030101010101" pitchFamily="2" charset="-122"/>
            </a:endParaRPr>
          </a:p>
        </p:txBody>
      </p:sp>
      <p:sp>
        <p:nvSpPr>
          <p:cNvPr id="6" name="TextBox 5">
            <a:extLst>
              <a:ext uri="{FF2B5EF4-FFF2-40B4-BE49-F238E27FC236}">
                <a16:creationId xmlns:a16="http://schemas.microsoft.com/office/drawing/2014/main" id="{B600F577-F819-4602-BCEB-985221633540}"/>
              </a:ext>
            </a:extLst>
          </p:cNvPr>
          <p:cNvSpPr txBox="1"/>
          <p:nvPr/>
        </p:nvSpPr>
        <p:spPr>
          <a:xfrm>
            <a:off x="285750" y="160229"/>
            <a:ext cx="8601075" cy="742511"/>
          </a:xfrm>
          <a:prstGeom prst="rect">
            <a:avLst/>
          </a:prstGeom>
          <a:noFill/>
        </p:spPr>
        <p:txBody>
          <a:bodyPr wrap="square" rtlCol="0" anchor="ctr">
            <a:spAutoFit/>
          </a:bodyPr>
          <a:lstStyle/>
          <a:p>
            <a:pPr>
              <a:lnSpc>
                <a:spcPct val="150000"/>
              </a:lnSpc>
            </a:pPr>
            <a:r>
              <a:rPr lang="vi-VN" sz="3200" b="1" dirty="0" smtClean="0">
                <a:solidFill>
                  <a:prstClr val="black"/>
                </a:solidFill>
                <a:latin typeface="Times New Roman" panose="02020603050405020304" pitchFamily="18" charset="0"/>
                <a:cs typeface="Times New Roman" panose="02020603050405020304" pitchFamily="18" charset="0"/>
              </a:rPr>
              <a:t>Đây là môn thể thao gì?</a:t>
            </a:r>
            <a:endParaRPr lang="en-US" sz="3200" b="1" dirty="0">
              <a:solidFill>
                <a:prstClr val="black"/>
              </a:solidFill>
              <a:latin typeface="Times New Roman" panose="02020603050405020304" pitchFamily="18" charset="0"/>
              <a:cs typeface="Times New Roman" panose="02020603050405020304" pitchFamily="18" charset="0"/>
            </a:endParaRPr>
          </a:p>
        </p:txBody>
      </p:sp>
      <p:sp>
        <p:nvSpPr>
          <p:cNvPr id="2" name="AutoShape 2" descr="data:image/png;base64,iVBORw0KGgoAAAANSUhEUgAAARkAAAEZCAYAAACjEFEXAAAAAXNSR0IArs4c6QAAIABJREFUeF7sfQdgFVX2/jf1tfRKCb33Err0LioKAu5awF5wsZcVdY1tLdh1UbBgQxSsiPQuRTpITyghtISQnrw25f7/574MPiNIMUH8ObP7TMh7b8qZe7855zvfOVeAvdkWsC1gW6AKLSBU4b7tXdsWsC1gWwA2yNiDwLaAbYEqtYANMlVqXnvntgVsC9ggY48B2wK2BarUAjbIVKl57Z3bFrAtYIOMPQZsC9gWqFIL2CBTpea1d25bwLaADTL2GLAtYFugSi1gg0yVmtfeuW0B2wI2yNhjwLaAbYEqtYANMlVqXnvntgVsC9ggY48B2wK2BarUAjbIVKl57Z3bFrAtYIOMPQZsC9gWqFIL2CBTpea1d25bwLaADTL2GLAtYFugSi1gg0yVmtfeuW0B2wI2yNhjwLaAbYEqtYANMlVqXnvntgVsC9ggY48B2wK2BarUAjbIVKl57Z3bFrAtYIOMPQZsC9gWqFIL2CBTpea1d25bwLaADTL2GLAtYFugSi1gg0yVmtfeuW0B2wI2yNhjwLaAbYEqtYANMlVqXnvntgVsC9ggY48B2wK2BarUAjbIVKl57Z3bFrAtYIOMPQZsC9gWqFIL2CBTpea1d25bwLaADTL2GLAtYFugSi1gg0yVmtfeuW0B2wI2yNhjwLaAbYEqtYANMlVqXnvntgVsC9ggY48B2wK2BarUAjbIVKl57Z3bFrAtYIOMPQZsC9gWqFIL2CBTpea1d25bwLaADTL2GLAtYFugSi1gg0yVmtfeuW0B2wJ/dZAR0tLShDVr1iixsbHuKClKURyKumnXJndZWZlL13UzPj5ea968eVlJSUng6NGjAUVR/LNnz9YEQWAA6GVvtgVsC1ShBf6SIJOWliYXFhYmzp8zv0cgGLjoaPaReqZpNtc1PSYiIkIs85ZJjDFJgADDNHSHQ9ElSdINwyw1DTMzISE2IyomatUll1yxonag9pG73rwrUIU2tndtW+BvbYG/BMgwxoTnH3k+5ruF37XZtX3LML+ud9J0oxEERIBBcTqdQlALChEREYiKikJkVBQcioKysgD27UtHTIwTTpeE3GPFAASmGyYDBE1iQqmoKgdFKDsiIyPnXDr40rX3PHxPZosWLYJ/61FhX7xtgUq0wAUNMkuWLJHvHnt304LCgoEFhQXDfP7StgLgZIIou9xutGnTBs2aNUPr1q3RuEkTxCckIC42DpFRHnhcKrL2F2HY8MFwuo/hySevhdsVwLGcHKxduxsHsoLYuHEfco+ZEAyZaTp0SRQPxsRELo+LS/h2yBWXLXzppZfKKtHW9q5sC/wtLXBBgkxaWpo68/PPWx0+eui24jLfSA2IkmRFiE+IFTp27IjBQy7HyOFXwuNxQ5FFTq1IogjQ1TADJtNBoZLAnPj55wwMHtwdXTqreOONEfA48+BSI6HrBnQ5Bps27cf0aavw88Yi7MnwosxnMs2EX5Jc26rVSHmzUdMW8+bN+zq3nMP5Ww4S+6JtC/wRC1xwIPOvG2+sMWfu3HsOHTlyh0ORPQHdEFq0aoXHn3gK3Xv2QHxcHIiyNQxAEADCFtM0IdIvnMo1ABhgCoNpOuD3Mbzx+qt47un78Z9HO+PW61tBMfKhCAw++o4oQXW6oDM3Nv+cj4lvLcXcecfgDzIENNFwOuJ39Onb+dlZc2ZNt4niPzLU7O/+XS1wwYDM+++/H/nv+8ffmF9UeC8E1HA6HUqvPt3x6PhH0Lp1K3g8kQBE7oEoMsAYENCDUBUndMY4yJjld5EuSjANQBQQNAR4fUW4bPAAHNyzGcsXj0P1uN2QiXVhIkRZgMY06BAhONwo9soIakl4772VmDZtM3JyGDMNxW8Kyk8tmrf4z0uvPf9Tnz599L/rgLGv27bA2VrgTweZtLQ0cdH337fdvnP7s4am94Aoe/oPHoSbbr8dTZo1wbGcI8jJzkZRYRGKiv3QNB2m6QMDg84AT0Qk4hMS0aljB1SvUQ0ORQUzGWRGXgpgMBEa8+Grr7/GTdeOxpVXJOHdd7pD8pdA1RjAJDBBBCQTuqjBlBTopgeSlIQDB334aOomTP14C/KPq0xWonIj49VXBg4eOOnDDz8sPFtj25+3LfB3tMCfCjJjR46NmLNi5j+P52U/oQX1GjWqxQpDB1+KAJPw1ez5KCz1cgAg70WUVRiiEwKTwYhzEQX+MrUg5YugSECdWtVx8YC+6N61MzqktkG1aslwOCPBRBN5RV6MHD4Ku7ctwoL51yIl6RiieKxFIZcEw/SDCSY/HoMCJiowIcNQ45CeLuCJx2Zj3fpjKPHpmiApC9u0S71r1apVe22u5u84bexrPhsL/Gkgc80110Qtm7PgsWP5BXcyQXRLTgVOhxO+siCCogeqIxYxDZsioVpNeCKiIDvcUKLiICoeiJAgMEYqGOi+Mmi+IuzdvhkFOYcQLDgGM1iK6BigT8+OeH3CC0hKTIGsRGDyOx/h/vtuxl1jW2P8443g0oOAGYCqAsw0YRgGGO1XYBBEFRrxPirgNwSIjgZ4Z9J6vPbaWhSXygyCsqNTl0639uzZ86e0tDQrUjsb2/+dPiuMHDlS3L59uxQZGelUVdXj9/tlBxwKHJBJoqAC0ASBqapqBAoKfEp0tGgYRiAvL8+XlJTkX7JkiWED+l9zyPwpIPPss+OT//vEix8ZzOjDRJca0CXAFQ/IHkQ3aoF2PQYjskYjFJRqnMuVBIZAwAdTdkBQnIBu8kQSvSnLAkQWhKD7EemQoYoGjh3Owq61PyIv62covqPo2ikVH37wLvSgga6pHSEhH1u2XYcYuQSCYYDYHFEwuEfDTAmMGTDg5yAmMjcMqQSUy5Y87fDwwwsw5YOdYIiECX9p69b1x2zY8I9vBcEGmopTYP369cpdt91Ve9ee7e29fn9fXdM6i4KUoJu6BwDhCt1GSg9a45BuNwE2fymSUmaaRsBk5hFJEBalpKQs6J6auvOjr78uEAThTwN2AsUNGzbIJSUlUlxcnKRpGnO5XPr27duNUaNGUebB3sIscN5BZviQ4XUWLp45Kajp/ZikyAF4oMbXQ9O2PZFcrzmkpNoo1hzQJA90U4RMQQt5G6IOQxA4yStT9ggCGEQwUeLZJfqXQGABQAbgEp0QA4U4smsNdq6bg1qJEl584Wl8MPEd/Ljwa3z95c3o2iYfoklg4gBMA4JgQJJNMBjQdAES3JACAqAG4Zd0+BCNjKxIXD7sPRTku2AKKkyUHG1cr/6Du3ZlfGY/aYmQZ8KwYcOi169eOyQ/7/goxlhbzTSSTDCHy+kSXC6X4PF4IAgCf/FnBWP8FQwG4fP5UFpayu8pbUToM3oTjMkQS5nAshyqc0N8XMy8VqmpC1JTU/PPlydJuq17//WvzpkHDozQNL2lycx4AYKTP+4EoYCBHY2Ojt4eERW14eKLL/5p+PDhBXaS4JcnSJUjLw2+If2HNFu6bPEkDXo3Q3aLgiMR9ToMRItugxAU3PAzAQHiXASZQwZtvMKoHFL4bxVg0fpc6AKsfzE4GINmGvA4BYjebOxeOQ9luftx7x3XYELaWFx7ZUu8+kxXGMYBynhDUXQYOqXBVUA0yzNVNH78YPRiHgimhKBaCzfd/z2+mZWLZs16YcfuTRDLcnNr167zwJ49ez79M5+w53oT6d6MGjwqdv+hHc1ycvIDB48fXX+2+5p0663KKwsW1M8+fnxYwOcfDkForiiyOzY2TohLSEB0TDScTucJQDnZ/gl0CE8IYAKBAAoKCviLQKesrIyHtPwzJjMVSfIxZh5UHY650Z7omc3qtNy4YP2C4soGerLNfffdFzt92vR+RSWFI/x+/wDTNGOYIECkm12upZBEqmQxIYgiYaJfBHJV1bncIStLunXusGj0rbce/rt6OefNkxl56aU1l/247L2yMm2QjylCZEpztBk8Cq6U5sjzSxAFJ0QmcPI1fLOeduF/O11VI/fBCbAEBlPXESMFESvoyNy2Dns2L0bJoXVo1cjAku9vhEM9CIdMKW8vmCmDmU4IoknZbe7hkFfD4ANjTu5VBeU4TJ9fjNvHzUHvgXdgX0EeMlbNh2T6sju2bnTLoCFDZ5+vJ+vZAsHJPt+7d2+5NK9owJ709Ic0LdBOEMXFDzw2fsSZXsPIkSOlHRs31ssrKLo6vzB/tCTJtT2RkUq16tVRvUZ1znNZ4GH9bv274vmEezaWpyPLMt8HeTiHDh3i3g69Z+oGSkqKoQc1QxSEYkHA8sTk5PfiEhNXbNq0qagywObWW29VFs6d2/N4Xv4jXp+vsyCKHkmWhKjoaLg9brgc9BCiB5QCVVVPeGOFhYWgl6/MyxRR0kzT3B4fHz+9Qe3GHy1fvzy7Ms6tMu79+drHeQGZcePGOT56992ZPs3ob8gxoiOpKa6681FkFOkIOqNgwAHBFCDqBiRBt9yXU9rgdCBDX6SBaZCGxjTgYgYcmoZoVUDJkV1YOetdKMVbsWTmcLRtxSCZAYjwgpEnI6hgQnlYzUiQI8OUAjBEBbLpRcCUsTenFrr3ew8RSf3Qd/RYrFgyCwfXzYVccqSkRaNGPTdnZGz5Kwj3SD7w+ccfX5WZmfW+wQyXQ3FQxn9qmd8/5nQDkJ7wN9xwQ51pU6fea+rG9aqqRno8HqFVmzYQJQn+gB+SJPFXuIcSItZPPuys96zP8yiJvFkrrBJCoRV5tzSxJUFETk4Osg4cQHFxETmypqzIGYqoPH3fvx/8Li0trfR013Gq92fPnu0Yc/XVDxaVlj2sG3pEVGQU2rRtC0+EhwMe12WZJj8fK+SzzpOAkc6PPLCM3en8M4VFhSYzcbRacrVHX3r1pWmjRo3629THVTnIUInA5Ddfe+l4kf+2oJKoNuszDHU7DECREAUifCUIkEUKbTTOrxCf8sc3UtFoCEICk2So5GJrBpxgcOkFWPXdJPj2L8Y7E7pg1JU14RH9MAMFkEXiWIjn0UNCPSKBaR90fpIE2SiFKQkICi3RrPXrOJLfCAMeehEOl4plU1+HP3MdFL104/BhVwz7ZMaMrD9+HVW7h47t2vXM2J0xzRBYDUmWUVJcYsqy9GZA0+75vSNfN2xY0qIfV44tKC66ThCE2snVqsn169fnYECgLhFPBuK2wH+nMMfaKgLHrzzUsAnLFdzE/oZxMwYLKbt1XYcshgAsGAjA5XKhpKgYBw8eRHb2UYiC6APYhrj4+FcGDRky58MPP/SfqSUJeAsLC6Pef//9hwxNH6frekT79u0RFR0FnR5c5Z4ZnUc4GNJ5ErBomsb/boGQy+lCQUE+HE4nNq7fwPx+vzc6Omri8BEjnp08eXLRmZ7XX/lzVQoydMM++/DD6/YeyP4f3AmeZv3HoHaHPsjRQ5oXRTPgMoM8O6TT5JVECKZ8ItVwJoYNfzKeGMC8likIXZBDSl7+sKF9G/CwImSt+Q4HfpyKO8Y0xYTnu0IvOgCXHOSpcco1EchQ7ZNoipwDYkyCLlGu1Q/dDEJ2tcCgy6Zg8Zbq6Hv/K9BEJ9y+HCz/9FVoOTvNpEj1g6sGDLjr1RkzfGdyDX/GZ0YOGVJt7oLF05gk9GrRprWwd98+5OflmZEuz0tFZSUPn+yc+vXrl7xh3bp/BP2BG5hpNqtZM0WtXisFLpeTg4FZTuBSvQfdC1EKPe1D9j+77WQeTzgfR/eH+BACmhNhGABd07F3zx7k5+dTxFsCQZiflJT40vU337whLS3tlErt1NTU2um70v9haMHehmnUMRkaREdHO5o0acIBgjRZdBzLa7FA8FeelnX95WQ2B0FN4+BDE408nENZB5GRkeF3uV1fjL322nuff/vtgrOzzF/v01UKMoN6D2q4bPXKZX54atRt3xfNLr4Jx7wmRBLIGSYUpkNmGogwMwQZpkg34/QjMnwAVnS9yxMRkEwDJhfWcX8bOmUzRBEOLR9a5mqs/+Y1XN6vJqZ+cjFQugeqGYAgKtAJVEQdIiNwInGeCcF0wBAdkBipjIMQHXXx8KM/4tWPCtDjgVcRlBLgEQ2YObuw8tOXIfly/ElJ8bdmHT38yYU6JJJj4scVFBVMcLhcjh69euKntWtQWFhkSKI4UdO0uyqct9CuXbsuu3fseNIwze7JScmuunXr8slDjNVJN/GXoXUuIHOyfVYk/WGGykmsiV/+KOHAU1RUhINZWRxsDEPf74mIeq1t+7bvLl269DdeTfPmzdvtzch4hTH0YKYpCZIIVXXw6n6P2w3N+C02/V7I96uwrzzEE+mxJQhQZQWZmZnI3L8/4HG7plx1zTUPTpw48ZzDugt1fIWfV5WBzIQHHvBM/HzGa/uPFt0kxzcUBt/yEHIRC0V20eMGosCgCyaf/AYFTaYMGRI9i07LyViDykp9Wu6pdWHMBCR6jnEvJjRAgqIMU5bg1IsRX7oXP0wajw7NRcyf90+4tf0Qg15Aknma3BRNSCYFchoM+l13AqIMgUkIUiilVMPkyftxz382osd9ryLgqglRdCLRYWLNt5ORs3E+3JJ/29XXXXXxe++9d+hCGwjTp0933ThmzCJN07um1K6Fpk2bYvVPPxFZyRwOx6c+n2+0dc7kjc6bN6/PurVrP3e73AktWrRATGwM/D4/fzJTCGPdj1MRuufj+k88eKhTUHmY5Xa7ceDAAf4KBAJ+SZQ+7dO/7/g5c+bkWud02WWXJfwwa9YSWZJbVKtWTfB6vcgvyEeTpk1Ru3Zt+P3+X6Xbre+d6lotb9rycCxgJKC1+CQCwSNHjmDX7l1aYkLShDvuvOOJ3/Oyzof9qvIYVQYy3du3GbZmy84pmiclut+Yh6DHNYDfdEEkIlY2oBkaAqIETaQyARkypZF5ivrMNFYWwIQ/NU4YihFQSJBIrMc0ru0Kigr8gowIFkA17TC+ef0BNKiej43r7oAzsBsKM8BMAcT96iKDYhDgGfzfDk0ClTeZggS/xMCUREz+3x7cn7YV3e9+CUJcI3g1KpTSUcutY+6kpxE4ssWoGed6O+tY9l0XWjbhuquua/blzC+XBgKBpH79+sE0TGzbuhV5+XmQZHlhIBAYYNmydZPWTfZkps+WZLl+ly5dOOdi8Q88RCrnTKxJx1tsVBixv/FAKnFEW/ff4mroJ4U1nKcpKeEqcl3TsHnzZkqDawLYsoG9el03e+nS7OnTp0u33njjY6Ve3+PVq1eXGjVqhKXLl3EPrVevXhxgKO1OPEu5XudXXtO5XIbVMYCAZvXq1fCWlQXatmo1bOPPP8+90MbJuVzfyb5TJSDzv7S0iMdfenFeqSZ3TWjeW2g26HoUSQlQJLrhZVBdQNAgNS/RvDIomSMzE0QX6gQ6lkYmzBX/RS9D6WlS6DJIxOEI5DKHcjnU747GvCkAXuIEmAiZBXgJQlBxIiCoUII+NHSWYMbzYxHnOIJdO/6FSH0vZM0PQVZDICMI3JMhJXBQFODSRAhUPClKKCO/y1kDk9/OwAP/2Y6LbnsGLKkZfDwzpcAtafBnbsCGaS/BqWXnXz58eJfPvvoqo7JuWGXsp2mjRuPS9+19xeF0yj2790DQH0BBfj62b9tGT+2jD41/5KJnnnlmP4nPrvvnNfceP5773EU9ekgEFga11ZB+CVHEsGfCqTJHlQUyFcOu8P1axybPikCCUt0UopC3Re9pQQ17MjKQm3vMUGV5dsumTe/2MVaYvn3nEohCmy4XdeOZqt27d6Nx0yaoXr06BxZD00/sIzws+737EO7lVPR46N8EgnRepP3ZtGEjZEHY1Lpl+1GrN67eUxn390LbR5WATKuGza/ZsS/9fUTVdAy89TkUijV5qGKaQUjlhY0GZR8EeuowKILEgYNQIigrVEgEhVKERLRRRTXFsiLgUUWImg+6rxT5uYcR9Bfwl89bBEGQIFA1jDMasUk1EJ1cGybioBlBHlMHBAWa4oKsM9RTSzH9xdGIFI5g3567EaEfgGKWcoKSQI7jBaOmV8QTmZAMESJxLgIQJICTk/DOe/vx4FM70Pf6/yCY3BIBwxUiOGUTEaqBdZ+/Dt/2BaxalPjB0NGj73zzzTcvmD7CDevWf2Tvgf1Px8TESB07d4Lf54MsydiwfgP8Pq+uyPKs1NTU6YZpNg4GtTGyLNcj8pOwn8hd+nmCkyBkD9tOxVWcbuBbk4+e8JYgz9pXeLbmdPup+P4JD4vCYNPE1p+3orCgIOh0OKantuv44sqfVsxMSEioS10Wd+zYgaPZR3HRRd2hqMqJFDXX7JRfZng4dC7nQrYjoLbAL33XbuRmZ5seT8Sr77z/7sP/FwV7lQ4yFO+PuXb0oiAcXau374v2l41FTpkjlGWgUIiJUEQJoCpnMjhPdurciyGilTJNYBoUWYYsUvpZgq/oGEpz9uH4wV04lL4Temk2BC0AwaCXDsg0+klARylrUuyKkOITUaNuByRVr4XoxOqQI5NhOOPANAnVZROfvXwLIoW9HGRcehacrAyCSRyRDKOctCRPiJGnZIq8ton4Go0ZkJTqeOeDA7gnbRP6XvMojJT2CBgO7jFRXYMo6BCO7cDqKc8gSizMa9Gm9aAVa9ZsONtBWVWfb1CrzlP7D2Y9FhMbK7Rr345n0ChkKiwowM4dO2HoOov0ePR27VOJmBIpRKLNAgDuaJZrVyqL1LWu1dKeWOFJeDh0Lvbgwr1yPQsJ5sjDWb92Hf30C6K4W9e1Zm3btFWTk5Oxfv16rm3p3bs3/MHACQ1MOMicjTdT8bMcNMOyVGRPRVawYtkyCsnyBg7oP3DWvHkbz+U6L+TvVDrI9OjU7ZK1GzdND7qrufuOvh+lEXWgwQ2XrPJ2mIZGbqwBUWW8WZRIGQqdBrnAgye3qiFSElBwaA/2/LwM2ZnbYBTncEUuWBmcqokop4QaySJqp7jgdonQtSC8Xg05uUB+HkNxqQmvaSCgOcFEJ89kMVc8PHWaoc+AS9EwuTrefu4uOI2D2JdxN1zaQThNL699oiyXQTOHwjFTChG/1P9KNGGIIoL0FFJr4uU3dmH8S9vQ++r/wExJhd8Mpch52wjDRHWPhqUf/RdCzjbmdkgvTJ3++eMXSh1Lw1p1xu8/mPV0VHS0SJklmlgEGvR03b1rFydKKdSIjo5Gy9at4HA4+Bi2NCDh4rjKBhk6hiXgs9LTXBcjy6cU8Z1ugvF0erm+hria3Jxj2LlzJwLBAEjHQqBCx123bh3/2b17dw4y1lYRZE53vPD3KxLBpMgjTRIdh8I6en9fxh7qPW3KijKtqLRk9F+xNOV3w8ezMdjpPps2cqT68jffL/NC6Vyt7SCh1ZCbUSR7oOkBOCFBpy5T9H/K/qgyTCJbKY0NE7FuB0rysrF97SyU7NuKQGku4C2AggBSqpsY2L8WrrmqL2rWVBCfqIS0NcEA7yPDB4EgQ9OJRXFwQV1RmR97dpRi5syfsHlzFnYeYCgMKhBEN9p16IHNP62ARykIeTIcZHw8fW4IEgyBS/IgmgJMcroMqkkxYQoyAuTJyLXx0GPL8MbUbPS6+kmwlFT4qG6F6ZCYCklSIehF0HM2Y8201+AKFB5u0bx1j7U/r91/Ohuej/dbN2wyYsee9I9Uh8PdPjUVqtMBTdf44KewKSsrC0cPH4HP5wU1bKdJRxOdXhW3iuHDuYZLFpFPfAUBQkWxW+gen/0zsaKKmPZPjc2oRCE9I52LBSm7VrNmTWzatAlFxUXo1bMXAtqvBbkWmJ7NOVjXFA5W5MnQRt6VBaJECRDAmaaR075Dh14rV67cfT7Gwfk6xtnftd85M9LFLFm2ZJPmiIno8o+HIFRvj1JJhCT44DRIq0JhkAteL4PTEQHiD0W9GNUige0/LcDulfPBfJkQzVI4JROD+tbAiMvbomNqTaRUc0BkhWBmMQwhSApyLivnTG/IfwcVrVEaiMf0DFCFWIhQ4ddFZB714uf0IixffRgLFmQg+zCDQ/Fh1847EGnmwEEEMfWUIU9EIBI6pJWhkI6HcaBwyQGiqwW5HkaN/gwzVwB9r38eWmJz+JhG2mCIJj2dZEAMIloqwIJXH4HTe0SLiHLdeCzv2Kfn68b+3nEeeOCBpLdee32RycyWkVHR6NCpI0q9Zbz+xprchq7jQOYBHD58mE8Geo/S1/TTmiChEDgkvAv/eS7XaGWprH2e8JbKVcAnE7+dyXEqijXpWig0pKTBxk2buBenKgo6d+mC3GO5PH1NoGOFWBaIkmdH25mCjPW9cJkFt1H5jLPCOPpJHs2uHTtx8NBBIy46+sXjRUWPkrzmTK7vr/CZSgMZqmVp3azlzTvTD0xCYiNh4C1P4hgSUKb54RSCcAgigoLByVRZclChMxxU3VyShR3LvkbevnVwGIWoV1fEJQOb4PqrL0KjOjQgjvACRUpDh9KjVCkdKqSk8Ianpsol7KHWJBJ/36TMEqmHWRBM8UIXFWhmNGRHPWzaoeDSSyYgKtLAls13QvEdhJv2Q9kpghPRgEyiOybCEEQOMLxBFjwwZDpqPXTo/jp2HI3HwNvfQElECg/9yJgSo0Q8AZUBl+jD/hXf4MiKr+FWgjPe/+Dday+UmpXqycm35B0//qrqcHoSk5PQqEljXvlMk8uhOlBaVoqd23fwNLDl1nfr1u2E+I0DDWVfypu4W+BwroM+HKgsLsMCrooyhTOd6L/rwgsCv17yIMi7qVOnDkjdS2EM8TYERtZ50E9LTHem1xcOMuHgdLJMG9V6Hc85hq3btkIWpPTLrxzWasaMGf9napsqDWQmTJjgef7pZ77KKxEHNeh7Fep0H4Ei5oFpBOEgbYVuQlNFRDhcCBQXoVqEhMyty7B1+ecQSveiZpSKG/7ZDNff3AE1kkQw/zEoMqmBgzDNAJhEHgt1xFMgGiFlMNfUCJT1sUBfgMQkmJQmNCVIBDKUtFL80Eyqd/HAp7uRcSgGAy+ZhNo1HVi+bDSc/qOgqiWe4CLRnkBEdBDiNabUAAAgAElEQVSSSSBDqewgP57OoqCJDGWBumje/nXkakkYfNdk5CuxvBcNRYPELBE3I8skMNTgCWRj4cTH4Qjm7B9+6aA+n3399YEzHahV+bk+3bt33rR5y8zistIkUkJXq1Gdr2HFwwnVgVUrV6KkrBQN6tXnYRLxNJGRkXwixsbGcm+AapKoQsnyQog3sX4/23MPBxlrHxaXYpHAlQEuVqhihWQbNmwI6WmcTlCNEv2dvDW6ZgsoLE7mbI8fHi6F81gVbcNrsiBgxfIfSbFXkFKndv3MzMz/Mz2kKw1k+vXo0XzFqtUrNU+tmO5X/xt6UmMEIEMhj4UJnEz1yhqcpo46bgULP3sbx/cuQ5SSg9uvb4bxD10OiR2F08yDrgfhcKi8HwwBBjNDzdMUFoRE4jox5C2g3GvgSjkONCS8I57H5CI/yaA6KBW65OfaDpGp8Gky3v5kCx57ehsG9KqPGdMHQC47BCGohcoKeHqINMjUO1jgPAzvvEf7ZDG0Ahwy9jnQ55LPUIBaGDRuEvJlDy85IO/JEClMM8G4qllBgpth0btPIJi1zt+oXs2bd+zZM/VsJ2Blf/6y/hd3WbBk4VQTrD4pW/MLC3htDi2QRxM8c99+XmwYn5iAdu3aIeDzc76CJiNtBCZO1YHExESQF0TKWpqc5BnQe+eynQhLyssELDCwuJg/6imFn5MliKNjEhE8f/58/jaVStCLRHjkvVnbHwGZcK+M/36SGUcgQzzRsqVLwXS9uG+XXqnzVi/9P6OZqTSQaVa3wRUZWZlf6lENpMF3TkCeEE0luLTcIwRDgk5lBLKOWNGH1V9OhD9zMVIbC3jhqSvQpk0EJCEbolAM2VDLSdfQpOexsUDeSYh5obptk1fM0P9CPAz5OPQ7hTehu0g9THyQDJXvIygT+IiAJkFyJOKOB2fgw2kluPPmjngqrSkikAfBR+ClhkBG0CAJ5K1K5WFX6IgULsHhxuLlRRhx3WywGp3Q/R9Po4j0N1wEKIXUwiwASadF5lREuBg2/TAJ+Wu/Md0OaXKJr2zsn6jsFIYOHdp40bz5Xwc1rVnzFi2ExKTEE/VdBM7BQJArUYkQTe2YyosDaTJSzQ0RwocOUk+XQKgoke4IiRVdLqSmpp4Ipc4FZKzJWLEW6Vz39XvfswCLAJE8lq1bt/LmWHQdRHJTuBROaPNzMk/dosI61snEiOGczKlAhmqlyJPZsG49yopLfP269+4w58dFO6ri2v+MfVYayFSLT37+WGn+w46mvdHp8nsQZFE8VKEWDoJThqQLiGVerPlmMnxZy3DLVYl48MGOiIku5S0VRE2DKpbCZAoHDOvEeEIh9J/yGJl6eBDhWM6MhTFkvzwlaA86JCMGkMoQLO90xwwRzGyEbn0nYfehIKa80w+XDk6GU8qFpBlgukr+UnkVthaqwIYEJajw5VJ0WQRTkvHa2zsx/un1aNbrOtTsOgZeOmcB0CWN1zeRXkbkWRIFkqJj/+KPcGjF58wpGis/mjq1958luOqa2rXp1p0/fx00jab16tQRatWqdaJ5Ok0Genrzmppdu1CtWjUePlmTjSajFUaQR2O1yKTvxMTE8HDDAoo/YyCf7JgWp1PxPSsMswhsup6NGzfya6VrTkpKKtd1lY85I9Ri4mzDJcsevyKfTzHjCPCIAzty9Ii//4ABHefPn7/tQrHjHz2PSgOZpIj4b48FSi+vf/EtqNPucgSpqFAQ4WMBOBQNCQLw85IZOLh+KkYMisG7r1wLVd0DE4VghgyHoUISAjB43/rfMvkn4ltaSYBnM07uep54qlCmh7wo6NCYC6YcgOBQkZ6ehH4DPoQcybBw1mjUremDxPIgUcYBLjAuwKNWDzrvIUx0rlN3wxR80BRAlxthzM3f4ZsFBej1j8cgplwEPy/xF2DIOkSDckwMEgdCCbSKXObij3Bk5RdQmZ459MrhROqd96rb0cOGxc9euOTD0qDvkpiEeKFV8xac5Ax/ChNQrFy5kocLvIdKVBQHofC6oPCsiMXB0L2x2iCEZ4H+6OD8o98/FciEXzOdLwElEcBUuU02IG+GQj8ifwlcLdK3qkCG7EdapDWrf6KQ1N9vQH8bZCrefOp898Gbb2eWuWKrDfzXSwi66iGo0bppVHCoIUEtw4Hls7Hzx08woL8L3300BqJ/H2AW8kXVTJM8HVI/kujF6uESai4dztJb8Tl5Mid9clnS73LPR0CAp6IN3QFNFuCX4/H6xL14/rk16NMvETM+GQVohyAZZRBJDCipoTCMgwx5MUT8Ul8ZN0RWgqAs4HB+Awy6bBKy8lMw4PYXkSdUg6iEEI+JRnmjq1D1FUGc5NCRMe99ZK+eAcXUSq+/7trUdz/+OP2PTqCz+T5jTGyYUvvRA4cPPiFIstS9d09IpCsqF4TRRLLIVgIZsvNFF10ESQrV2VhKX6tvS7j038rChCt1z+bcKvOz4R5DxRT4ybyZcBCidpnbQrVboBIDEiJa12uFSlUJMnSs1StXkYisuGfXru0Xr1q1tzJt82fuq1I8mfHj705+5b9v7g+4qrv++eTnOFjqgG7SwNXgVHX4Mldj81evoXEdL+b9MBZRyg4oWhlI6UaKXwpJREptUyGzGCJu+bLW5RqJkxlIDKslCa/8DYEDzXleW88LJIlb8cONYrkp2nZ9GYU5DFPe+wcu68cg6IWcT5GJ/6F1tIm0FamHDKUwQ20fDLig6oUIOlz4cW0cLh3xBaQaHdD3lmdREHDBoMXmKF6i1Q5Myk6F1uSm2izVaWDbd2+iYOMsiEZAT22bOnLt5g3fns+bfvmQIa0WLFj4AyDUatS8KaJjYzjIWCBuhQLkwYREYSavQqalYcIJ2VNpWMLv07lMxMqyxa+yQWErIZxu/9bDa8uWLcjLy+PZMyK8rUJGPRiqwj6XazsjTkYQqO8Ntv28lUCmsGOXLg1Wr16df7rz/qu8Xykg079//y6LFy9ersQ1VoY/8DH2lhEZ64dH1OHw5WPRx4+itroXk9+8El06qoiQjsPQDN5DhvsMvFkVUS9ULxKicX/ZSOkZ+lc45pw48fL+IfS+9TcOMJIBPSDAQVXdgoSAHIMv5h/HLf+ai3g3sHLx7agRm8mbW5GAjhTDlC6nzBLnhIhbITJX8kMXnXCYARhqIh58YifeeHcXqnUajkYDb4JPU6gNcKi+iddehUCGGpCbJkNUlIT1U59D4Y6FUEydRUV4XjheXDz+fJG/5MXUSEyemF+Qd0tEVJTYsXNnHg5JknIiFArnJghkaDL17ds3tP5UWCPw8HYHFt9gTbzThSZVNSEqamlORb6GAwRPRFpPoxMDx9LNrIWhG+jSrSsPnaxKbOv8K9ZUne66zgRkyBskicD+ffsgmiz78i6d689YvfqC7ap4umuu+H6lgEyThg1vSj+wd3JkUjux902v4wicEFCMJMGLpZ+8gcCxxXjl8f644boUQD+CCOrRUeoDseqMHAaROr3T5C7jkzQ8z3e6p0d47cwJkOHlAaSLcUEL6BBkNwqDNXDN7VOxfEUBxlzdBC8/2xEOdhgSaW5Mqs0hD4Z4GBqB1OxK4r1vTMELXVYg0Xk5mqFb/ylYt9uJPjeOhz+uCZjgDCmEqXaJlzxRgSUhIsXyDC41iI2fPI/CvSuptw2LdHs+u/vBB0af6WoAZ3tDK34+7cEHqz338iurTaBuk2bNEBcfV54F+kWmb3kowaCGTZs2cmChSmSyifWe1T7BeupXBJk/ep7n+v2KIHOy/YR7OBxTTqGlpX0dP36cE99UFEqEduPGjREXE8s5GgvAziadfiYgQzqlQwcPYm/GHhJmHL5t8KAGb86Zc8FU7Z/rvbG+VykgU7d27Scyjxx9IrpaG6HPba8hl6lQtBzkbl6IHYumYEhvGR//71q41Awo1JclQKGRAogB3qSbIbScBASqhKYJH+pXcqrt94ryQg8o0rdI0HQDtOCkjyXi869yce8DcxATI2P5kjuRHLMTDgICXj1NfX0pm0RV4iH9jci74lMPmSBMRYY3EImft7pwxXXT4I/sjAG3PY6jAQJEB68uJ08m5PqQLieU3SKBX6zDwNKJj6IsZwtEQ0OEy/3D5EuGXD5qxowqX2mQVNjN69a/aW9W1juy0yF17daVE5mk1A314zV5m0mTikkDQSiKjHWURi0rAzUGpwkW8npCC+iFL2nyRwdeZX/fyhiF7zecz+Pg8juV43R91rIm+/btw8HDh/g1E7ndollzHkJZJPjZnPuZgAzJALIyQ56MKisHbxl1W8sel/egRUuxdOlS1+Z1m5vVTYrd89kPP/wl+wFXCsjUq1nnmUNHj4/3NOwotB/1b5QEBSQYOVg45QlEIQvLF96K+klHALMEskT9HWRIkgxBIt7GANMooyRClAIwuWvz+1v4SZ+MuwlpZ1SIksZFebm+xhg85G0cyvTiwXvaY+ztDeCSC+gTPFQKeTFBzuMwRiUPKmReE+ULVV6LJnSlGe6841tMm5mDWn1vRp1uI1CsUcNyFRIvjCRgo/S6jKBI3Sd0qIaGJKeOWRPug16yjyuAI1wRi+59+IHB56PdYlpamvy/Ca/8VOgtTU2sUQ3NW7QITRSTVvrVeEaDUtFEeJaUlKFjx1RenzRt2jQEgzpatWrFU9m0BIg1icM9mdPdp/P5/h8BGQt8CFSsFQfKfF7eX4YAV5FktG3bFnFxcaFmWOX8zJmom88EZKhAdU96Bvbt3QuX6ghGuCNmRXjcuTExMVogGKxz+MiRXjWTksZt37/34/Np08o6VqWATIMa9Z7Kysl/zNOwvdD5mkfhkFRs+noi8nd8i/EPpuKecc2gBtLB9AhOjoqiAFEiL0APrQpo0Ir3VCFN3gQRpqGgxSp8tLrihS6a0tdUHkm8Ca9eLBfmhb5DAMMXVKYeKYIfptACt9w1G9/+kIl2raMxc9poRCgHwEwDChG8jFTBOpgYCJG+phMiLfDG2SIvdMGBoKQiq7AeBvR/C9ll1dHz+jSURTXlIRmVOai8+x6pfUONuHTRBPX3c+oa/Id3Yu0n/4VT9UL3++B2OJfc+/CDA88HyFw7fHj1b7/7fnPANJIat2iGxGrVIFE1s0H2M6FpQWzesgl+rw+9e/XChAkvchXv6DFjsGIVZTok1K9fD3Xq1OVPdQKekDPw27WGKmtAns1+KvIv4aF1+OQ+Xbhk7cdSLRMXQ+EShUjbt2/ny61YgkPydrgFficpUdGbOp1Oht6nTN+WTZt55Tt37kNV57QaJbd43Vop92RkZb1xNva5UD5bKSDTsEbtJ/dm5z8eXb+DMGjMUyjJ34s5749Hu1olWL3sHpi+9VBJuUtCN+IviIvhy5GGVhc8oYvh2hYCBx2mSN6IxBdco0wI1QbxddhJfEnNxnl7THLjtVCYIlHdkYCAZkBWXbyOCEjA9Om5ePiJOYhNkjD5jYvRvVUEFNMPAwGIZoDzQaHSS6pV0SFRhz0qKjBCJLApuaE5G+C2u+fj86/2o1a7kWh98R3IDjphiMVQTRFOg/Q0tH63AVryh6/SbToQJwqY//F/wY78iD59e2DRgvlwy+qKB/79cJ/zATLXXHNN8xnTpq03GFwdOneC0xUSzJE9qbZq6/bNyDt+DJEuJ35cNBcp1avzEDNgGrj6hhuxevU6rv+JjIhFSq06iIqKhoMmGXH1JK6mLCB5oqGeYbx4lcjuEA6F2npwXQ31DypfDM0ima2JZ2lRTse9nWzChIfNlidjCTIrgsCv0tsVOJlTHZv+TtoZLtQDQ43qNdC8eXN+KuQRWvs8VbrcArrwUO2kZQW6AVkJlWNQC9CCwkJ4fV4O5RSuav4Aq12z5v2ZBw++eqEAx9mcR6WATO3klH8fzD3+36habYTLbnwSC2d+gPzd3+GF8V0x9qamMAPpcAhO6AYtCBDqy0sA89uN0jIKl/Wzclk/EbA08XWdZP+h0c1xyQTvlC/xNokS/JoExRFJzYK5ytjn9+BQlguXX/YGnNEKnnvhEgzu64SqHQUCCiTJFap1EumpThOD0ujlZ0SVxaoEX1CH7ojH1u0q+l/yEYKe2hhww1ModdaCX3DzQgNai8lpKtCYzLkYU6TVKAU4DAlRWglmv/UQZG0PHn50PJ596im4He6lUz6a0v98qH4v6tBhwNr162dRg5tuPXrwicJXGNB0FOQVID1jB9wuFa+88DSuvPQSQAvynjJeTYPv/9+ftGeex9ff/ACf1wdQnx09xFtQqVhEhIsrsTt17gwqMqQ/tmzZCkQeM5PxF00+asfB7Vve25YsbIUl4aTt2Qxa67NVDTIEJB6Ph6f1KcVMoEHLpBAhzMG6vFXoqc79TEHGAiHiyyiEJbuIckgISLYtyMvX66TUGXPg0IHPzsVOf/Z3KgVk2jVpMWJzRvrnkTWbSv+8LQ1TXv8P6iXswoKvxiEh+ihklgvBIDUtICvkxYS0MBW3EJfC1yyAaJA3IJU3rQ5Q1SF/Smq09pFO/WjioDMnn9yBoAeHD5tYu3YfjuZkI/tYFkpKgU2bC+DzM7z99hh06ygD2h4ozMt72hgaLUdLj19qmUVYQ/VKtMYyPY8dIX2MrCI/WAO33PAZZi8vQotBtyO5wxCUMOqposJJXo5ZCJVWmjQpTCJFsMCbXEUxDd6967Hqi5fRqWNt9OjVF6+/9hqLdkXMfPu9yVeeD5Bp2bDhjXv2ZU7STEPu3rsXJFnibrlTVrFuzU8w9AAmvPA0Rg4dwlf9Vmh9Kmqc7XGhLBhARFwCVq9Zh1dffh3r1m9AqZdWRwQcDgn1G9RDz549ceVV/0D3Hr14E/XevUMd/i3e5pe+uKEWmHzylK8mYHW6o/Mh4LIUw2c1ISrUE3HQOiF3OHU7Fqs3zO8diwCCQMQ6vx9//JFP+sioSHTp3CXUh6Z8/euTpc1DztwvYtIT3s4pZtwJT4z3upE497Nn7x4cO3aMbLevZ69evZYuXXrBLa9zJverUkBm6NChDX+Y9cMWNS7FffGVN+LrD17Efx9rh/vHNgfTiPD1QTRCTaqIk7FApqKbSgpb6mwnikUQDB8kMxIMHpi0AoBQCihumCwWuhSNA3uBKVOWY8HcLBSVlsLvN6E4gK7dXfj3+LH4eMp2vPfBXFx6eT2899YIeMx0LrwLPSGIB3IDCmUJnWCkk4EPIimEJQW6rsIU3QgKUXhp4g68+OoGGFGtMOCmx1HiiodPo6wU1UEJEJVQZonKCKj3jCY5IOh+1JC8WPzRC/Bmb8I7bz6HjVu2YtLEd8woj+eNwtLSe8/k5vyRz1As37Jeg7v3HTz4kuRQpI5duvAwh+p08o/n4diRQ7jlhuvwxOOP8CybVlYClyLzFQ9By8xSLRZ1+qcm7ooTBkM5AQwedpFHqpsmCkv8aN22PYKGgIu6d+ehZyh0YhAJVPgTX+aThq+kKAh8ghKpGh8fjwYNGpy0494ZXXsFkDnZsiUV9TvnFJYJAm/XSaEMbSTUo2wTgU7FlH74eZ8NyFgtNrxlZdiTno7i4mICXlrb+1Djug2vvuKfI1efL9nDGdn+LD5UKSCTlpYW88yTz+yHOy6mVbtO2L52Npb9cC3atSqAGfTxil6JRQPMz0GGwqVw8vCX86XWUAIU0YDmD0JRI3i7S0OVwBzxOJTlwddf/ow5S7Zh+7YClJXQUxWo39CFq0a1R6+e9dCqZTznbNKe2oF3Ji1BnboKlvxwExLUAxCp/wn5+uS+k+5F0mCYxMO4IDIHGPNCUPwIGAxMrIsVP5Xipju/weHS6rjo2ichJDTi62sLjM6Sus6Ta0YhHtWGk8aG/qvAI2owDm7Eys8nwIV8bPl5A+4cexcWLVhotG7e8qpN23/+6izu0Tl/tEnteiMOHT3yGfWc6HxRNx5ekg4mGPChWcMGmDHtEyTHRgK6H7JJJDbdG/I0qd97qNcxr3TnBHtoBU5OqnMUCbW2KPab6NS5OwrLfEjt1BkOV8QJ0FAlkTfK3rlzO580nTt3PhECENBQ6GHJ963u/eE8R7gupaIQkBulfKWEU2W8TkbOninIWMcOJ5BXrFzBhXpEjlPm7WTksnWzTpU+PxknQ2BFxDKB/549e2j1CN3Q9aAiSatSatR6fveBvUv+yn1/KwVkbr31VuXTDz9d4TfEThEx0fCIh7Fz3b1wKduoQzgE0QVBd4OxAEQiR08JMqGsEAwFoKVhSZ8iOrE1vQQff7odc2ftRtFxBskBpNRyo1vXurj88mbo3CEZES4fNG8eHEQQSy58PrsIY/+1AJQx/98bvTBiSE0oZhCGxiCrfsAsDelzqKGmoSDgVaA4ZJhKKURPLA4cTsA1136MbfsjUeui61CnxxUo1hwQgyZkUiZTJl6gFReoyFDh/X3p3Gn5lESHgTVfv4ncn+dizOhhePvtyWjetBkOZR3wDxsxou2MGTPOSw/XkUOHNvn2++/XCYIY2alrFwT1YIg/MRnem/w6hl9yMYSgD0zzQ6WVaE7MEGJ1Qys1cLefA03oN4s/CLU7FWFIHlx/062Yu2gZ3FHRaN2mPfeEeNaQqtEFhpWrVnCugcKrvXv3Ij09HTVq1OAVz1ZK+FTZmt9VEv8OyPze/s4EtSvyRQQCxM3QAnjU1Iu6BIansE+mhrZCJut44eFc+DnQ38nD3LJ5M5mYJScmzU2OT3y1ZYe26z788MO/fPOqSgEZMlhSbNLbxwqKbycQuaRfBKZN+QckM4MPMkFwQqCqbKppFkMgczJOhndZIwpW9qAsKKHUSMQTL36Pr77NQlEB6VFExEcG8cyTl2L48LZQ5WwI5nEIWilUciokhRZG4qFOVsCJUSO/wO4dOhKSGRYtGouEiAKoJJNnRRDlYi6k0zUJAT/gcHngCwTB1GgUBqvhymsmYttuGQkNLkbqFXcih/QvOtVpk1cWoBgAOqNwwseJZ4E6moPBEfBDKdyPJVMnwG1mY/fubTieW4LePS6CqWtHr71+TIu3z9Mi6/fee6/rnTffWqgbete69esJ1Bw799gxOBQJm9YtR5RT5VyMJISWBja4IDJEtBNlRmHtrzaONL+04eB5JDUSP63biFHXjEGhN4C4+GQ0bdacC/vo+yVFhdi4eRP3WGhiLl++HLQULHkCFC5ZqzP+Al6hI4Z7ElZm6jdeSBWCTLhHYnlKFC5RSpvOh/rnULMuqwHWybypcG/m9zgZCpWI39m+dRuvnZJl6XCHdu1GLV+9etWZAOKF/plKA5nqccn35hYXv8TgE++8uRFeeKo3RO0wTNMPWXSABWSIFFpYqWiC7HKtgfXU4EPa6YHOorFwyUGMe3gxDh9XYbIk1G1cH0f3rcDQAfXw0TuDIbEDkOFDoESHU46GQBNFDMBgKrx+BiHWhR+XSLj6n9Mhuj0Y/s9aeO35/pC8B+AwaUKVQZRFeMskuFwRyCvOheKOg1dvhDG3foTFywvhrNsFva55AMUBJ0zRA0ZKXpEWnBN43RXnlyjDJCrwGrRsh4CaioHVMyYie+s8XD60J77+6jv8b+L7eOCefzG3w7mqoKyk5/l0fa+87Mqmc+fPmmPCrGMYpqBIEgb27YMP338dAq32YJAeyOBCZwqPSClNLUSpTIK8vBNP4fK1nHnbg/I/UugZZIDi9OCr72fj3gcfRVGpH6rTiTp1aqNp08bIO34cq1avQUREBAcZ6kIXKlugKu+Qktiq5A5PBfPUd3n/YOvvludwAmxOAjKn06+cbbhkAZ5FTK9atYqfF4VMLVu2PNEP2CKKwyf8mYIMgRaBLdkoY3d6aEkaQVh9z/33XfL888//JVW+v/LUKgsF2zRu3n3bnvQFDLrz/ckXY+SlyZC14xBEYjGoDogmJcXzISGYyCX85Rkm6nzHAI05EBRr4Y231uKVN9agBPGIqN0WXXqNQPL/7y877X+34vGHUvHIuBow9WxedyTq0SSQgSmXwFTKQGsGCGI0TBaArtfBsCunYcV6H9wxOt54qSeuGlwLqlYKQdagM4aSEh8cHie8QQOyqzEeHj8HH3x+AIanHQaPuReFMckw/TrciEVA9PJWnmAefmxJKAXJ7kzqOeJ2A4FSCEe246cvXkVipB/z53+Phg2b4+abxuKbL7/QnQ71rcKyqid9Kwx0oUObNqMz9ux5KxAMRBB0fPLBexgysDt0bxmcAmWuCRio5kqETsplKkbnDXtCqWeuZOJ9aK2IKdQpjPwa+g6TFARNAQuWrsCD4x9Dbl4e93iIi/N4XMjLL0ZEZCTv07JgwQIOMvQ7beH9e62HjSXnt7gKq++NNdHPB8hY4BKeFSMwJM0MpbPpd1qvid4PX0PpN8mM8gzT6TwZq0ufx+3BmjU/ETkeTEpM/M/Bw4cnnM+HUmXhQZWAzNABQ2vMW/L9XElkrR57vBfG3dYEYuAgVBqc5MlQnZCpw6Dm4hKBTAASX+QeMGU3gnChoDAejz01H1N/2AdNqo0W3S5BrY594RdiIBccwdIpN+Plx7vi9uviwMwymKYbMDUoxPPwJlEUcBE3osAk8pXFIPNwMi694n0czTNRo5aKH769EYmuQ5D9Zbz/i6AoKPTrUDxNkfbUInw2Yw80d2P0ufYheF21ESBdDhG7fIWEYKhxNnOE6ps4H6PBkCQ4mIxYswgL3n4YWsluPHz/ODz59PMI+IPonNoaGen7SuvVrzc6fe/eb6riRv7ePseNG5fy+dTpi4sK8ho1b1IT8374Bh5Kv5o6X7SO12lxLpe3Z4fOVdeU1ieS+5c9/9ZLoAXtJMJ4CKQZkSUczj2ON956B3PmLUTWoRz+YOEqJElB/YaNkJGeThEZul/UpbwnB+krJTBavjjMe7E8HOJvKCyhdZF+T2AXHm6d8JDLz/1MvZdwG4aajZSLCctXoORLl+zaxbsH0tajR48T3pbljVW8DxUzTCdLd5N3SKQ8FQzTdetc/buFFiaYmxMAACAASURBVC3ck9qm4xUr163cfr7HTGUer9LCpUmTJilPPPbkpLzjR2644YbGePmFgZC0fVBJEcpJwNAC9nzxNZEEXUWhJUcMFQHJieJAEu66+wv8sLAQRlwTdBpwIxLrNUOeRs2gHFCLDmPxB3fgqfva4ZE7a8HUi2AYxB+QOC+0KiUvdKQBSysH6LRKZQSCUhwmf7QFzzy7HobhRMdUJ6ZMHoUEdz50vw5NdqLQn4I7b/8Qy9YVwoishc5X/AtqUksEIUOj1Qd4h73Qesikn9FJcSzQ1JA5SNLCb7FSANuXfImsDXNQv2YUls6bjRrVq2PdhvUYMLAvYdGum0eP7vva5MlHK/MGnsm+6N78+8FHFge8pd2/+Oxd9OrREZJGmheCFLIb9Q4rvz5GS/WGlNWkUzr9FlL5UqErCSWpyZfTE4l9mYexdNmP2LptB9Zt2oKt23dBlFRomg7FIaFrl058rXO6Z+Vr+54oYKSJRtJ+qqnKzs7moQkVa1bsuldxwv4mXf0HQcYCPatxF/2bAIaAj7aOHTvyEMcqHD1VV8BwcDwZyPBxxZulhTw7AqyMXbuRfeSo4VZdk/PLiu48X61BTn+/z/4TlQYydOiuHQf3W79+3vw6KUz8afX9cCk7IAbKoFJPFwqXaEDx9Y0iwaQSTvJqRiSYqx4uu2oiVq8zIUfWR/dRD0BNbI7ckjLILhWm5kdkWTbmTx6Hm6+pizefbgvddwiqQwJ08ijogUntNxxg5N1IJfxYguyElyaQuyFG3zgdc2cfgqkZuOvuDhh7ZxeoTMa8uTvw6BPzkR9MQNBdH73+ORZCTApKNSnUioJRg3KacPSUV/jSLBpKwCQdzHBBNtyIU/3I37cca76bBEnz4tOPP8U/rhjMwa5v395YuuonRKquD9+fMuXm8yHCqzgMJj43MfbBtAdXx8Z4muzevgHQioGAj3e+04j3INKcr/4QKhWg1hWUrg6l+k6zldeZUXTFO/FIVLUVWmGCiGTV6cHR4wV47vmXsPTHVcjOPc69m84cZChkpmOQpD7UR9cSpVGKe/PmzXwCUwMt2s6kIPFXbvo5ggz3Pni0+EuNFk18EhqSJ0Nd9OhcCGSoRam1tO7JLFXRizpZmwjyZEJJj/JF8gwTqqLix2XLqCr76J333NXmueeeyz3drbhQ3z+DUXTmp96v37D4lUtmb1elQPI334xGaoc8RMpemGVUe0TxPLV38EFgLhgi4wvb60IdPPHsYrzxcTpMT1cMGHkjjKiG0NQElAXKIEsaZKYjRs/H3LfuQdumhVj45dVQlQNwiH6YAdK4GABfo8kFmB5AyockyryC1h1THXk+Efklcbj66ndxMMuBouJSXH1jK6xfswd7dwcRkJIR3aQLOl56A3xIgC8owuGW4ddKIfMigVBNFZ0/P2/BC4HahmoSPIILjqKdWDTtBZjF+3DPPffhyf88jUiXjOyjB9CgSVN4/aYeGxVzXUHB8c/P3JqV98mO7Tr2+/nnTV9165IaPe+Hr1BWkANV0HiIY/JJLlIXVJ5y5o2qyB8UQ+s0n27jqulQD8HQ5yWRa0lU1Q0tSGS8DJOKYSUnlq9ei+FXXU3FU+jarVs5kFGnfvKYQopgi+wl8jMzM5NnpUj8ZqlvT3c+v3q/XKx3NuHSifBGFH6T+aI0NkkAKANEG3lXlIqn71jnXfH8wo8drqupCIYEMLyOi5qoCSKv/KZ1yXOOHg2mpNS6J2P/3kl/VW6mUkEmLS1NfOOl19KCvpJHrhhWW37tjR5wiplw6LRygZ+XDJCIn9pVGrICOBPx5deHMO6BpShAPVw08nE4q9eCj7l5SMX5DoM4FxHRzIvVX06AcWQJZk0bhi6dGAzvMTjgBih8oQpo5gHjrSJKITNKMftRFhRgKi7ociTWb9Jx9dXfwOt3w5D8EMR4xNZqh/rdBiCmQRMUa1QmEAVZJBVwGV9WhcKvEAEaKvoL0Z8UpoEL2DxCKdbMmIDC/evRpXMbzP52JiIjonhx5duT/4e7736IyhS2DRnSv//MmTNDktHzuJHyt2Hduk8dPpj1yDNPPSrdfvMYmAFqfeqD7HDx1RlEUebrisOguiMqryCNzJmESlab09CCEhSs0oLyIqXAqSyEQIxKT6lcQVCwfvN2jLj6OpT4AujWo1uoO5/GoEikBA5lG2lSUjqXsjjkzdSrR1XgdU60wqTJfLKQ46RexBl6MhXBlB+DJylCAGql0ImTIZ0PrUlFf6PzonWarDXCz7WJOoGKQeBCxLsRkg2QWtrn9WLd2rVMVRxL+vTvO2zOnDnF53HoVNqhKhVk6KzGXDWmwfQvP10cHWnUfvvdS9G7uwAXrahoMt4CQdJUGKYXultBQVldjBr1KdZvl9Bx6N2IajYEeSbxK5wKhEkLuVHmCQrcQhClGYuxZeYrGHdDA/znsVRI2mE4aWCKtBA8CcZohQSK86n2iVYKYPBrfu4RKRHRYFJ9vPHmJrzy5jqUBd1wRtbHgNH3oSymBvI1kr64aV2T8iVXaLIRP0EqNVr2NgjwbntOIEjtHQTEOf34ae77yN74LerWrYlvvvwabZs04p87knsUg4Zeju2bdpvVEqo9eCQn67U/40k0ffp09fprrl0aHeXqOu+Hb5FSLT4kvKNSAkPE+o1b4fX60adHNwiGHwr1GaDJxUPb0w8PEuSRvfnEKBfsWUlujssURvH0uIKs7AJ06t4bft1Ep25dIMsqBxhTZ7yq2yJ76Ym+bNky7klQHxfyZri3VL7u9tmAzJl6MeFhDM9miaE1qul32ofFlRDAkCqXzoFAhpp70XayMOhMZ6l1XeHXF/IOBaxZswYBv7+4Tbu2qRs3bvxLLvh2+lF0ppYK+1xMVMTrQV/pnb161ZA++3QkVHMfVMOEJmlw6B4wwY9iyYP3PjqCtCdWISAlYcQ9r+MQUhBQTN7Ym/rlUhMoUtOS6I0aUKWoBZj3v8cQI+/CymX3I961H6pRzIsbyS3nPAwJ/hgBBaDpAgI6pWeB0lIfnJE1ITjq4/GnZ+G9KbtRqkfBndwM/cc8huN6ZKijHfND4ZkkktVToEQrKJCShISEJgRdgEOXkOQQsHXld0hfNR2JkUG8994H6NtnICJo2RTTj6nTp+OGm8dC0MXsQX36dp+zeM6f0n3+ioFXpC5cOmtx546pUbNmTocKA0XF+RBVBw4ePo7+g4bywsZ3J74OppVANsmbMflyv5TxOf32SxdDDjKcHyPAP1HSHrqPiguFZQbadb0IuUWlaNi4EWrUTCEiJ+T5lAv/aDKTCthaNYG0NQQ64aTumQIHb4d6JkBZ7kFZYME9GGo1Uq7hsTwaAp3Dhw9z4pf+Rhmvpk2b/oq7Ob29Tv2JiiBD1001Xrk5x/Q6ydVH7T166LxnJv/I9VjfPZNRdNbHGTq0d8PZs5ctiXSylO+/vRttW+VA1orAFB2ijwhBHT5HB/Qd/Ca2bPVCjUrGoOtfRCFxMQjyDgykveBpTc4NCtBlDTGKD5nLvsO+RR/hX3fWw0tP9gbzHoDC+FjlHgRVbxOB6Q2WwucnfsBEVIQbEZ4IHMs7DDUqDmpUK9x+52f46rvD8OkyxJhUDBzzOLwOJzSeWld5ql0HLVdL8bYWEqtRcGEYSHQy7Fn9A3Yu/AIuxYtXXn0R148eAyelhQUTOceOYeDAIdi5dRerVzvloWcnPPfqn0H4Uvj68tPPvx80AmMmvPikcNMNV4ORvJk8vYho3PvAeEyd9v/Y+w74KKru7Wfq1vRGb6GKUkPvVUCwA6Ki2EBRVARFbCBYqCJgRQXUV0VRUBQUpYP0IkgPLbRU0pPdnfp9584OrAgBRQX9Z96fL5DMzs7cmXvm3HOe8g2qVq2MRd98jigPsSKLYSoKZN7JajN/dDu7w0PdK7K6CWg8TDkMPW7ui/WbtyI8KgpJjRvDV+y3akKClS1QcKJlEuFRCDtCeBo7S7D/PPs7zneOFxtk7HoKFZltLI4Q1Hexi7o04en8qLu0b5/FCqF6DCkJEoKZAtBfkc3YoD47SFN3bd++fWa52NgXjqWnv/RH78eVsP/fEmSoDhAZ6Z2g+5Wh11zlFBZ+dxcc3FEYJLNAbUvZi4/mGhg68gdc06ghdiWno+tdk5Eml2MZAwk+KSSLKQM8Y7qa0GRiThchSsnF2s+mQA5swfdzb8LVVQyyGmG5OmUagkYtZxU+Sv0dJC8hQinW4RRFcLyfGbAFhHD41Up4dsSPmPP1PhSZHjhj66JJz/shJVRFEWnMGE6IejiAIhhcgE1MpyDCjWJsXToH6buWI8zIxcczZqDzDTfCKRD4jM7exKsTpuCVF8eZnKIf6tWpZeO5S5bkXY6bPbDfwNiPP5+1NTLcWXHVqp8QE+2BGVDg9oThkaeew8dz5kFVeYiCgLq1K2H+nJmICXOAbKSIZX4xQYbBEkKfIpYFnvmBJT1GQEsRpuTFrkMp6NC1O1TdYAzsShUrsxcBEVXtmgaB3cg6lgqthAy2faHs319MQZq9cy4yk6F9bUY1BRMmSEU8tLP0Yuj7U1NTWYeJzoHOj4IMMbJDjfIu5V7bQYa1zSk4U1a3eg0cEJY/Peq5zv9GJvbfEmRokDu17lRzw8bNX4vIr/P0My3wwMA6cJjHwOsKeNdV6HXbV1i2KhMTxo/Fs6PG4doH3kRaWE2opFhHRm9k/RqU46RlECGCBcGAk/ejIHkbtn31OlrUK8L8T+5EpOcEQ/gamgsy70BxcTrzcLawOTL8fh8MXYHk5CG7ZKik6MaHISM/CmNe/BFfzDuGIsMLhCWgZtvrkNiwE/JUL/yGC0SKkjQVEZwCf+p+7Fg5F7mpu3BVYhlMHjcO7dt1YgJXBJMlgW56AHte1wvHjh4rjk9IeO5E6onXz/J4uZRn8KI/S4G+ZbO2N+z+ZfOcHj3aO955axJ0jfwwBSxbuQ73PfQYK8AyZL5pwCnxWPjVJ0iqVwcSkyElqEHJgu5n6jBWt/s0wzhoU2NNckpFdRjUZRJdEJ3huOuBQfhm4Q/gBCfIQSEmKhogoGZQY/dk2gns2bOXZZ/Nm7dg4LQ/utnLpPOJzp+NXTmbg6QS3SJYi2HXGVT2o/b1tm3b2OlQgdzj9aJmnVos0Ch+kmEl3JSFCKNC02khtJCa0sVci113onNYtmwZNfmT7xwwoN7s2bMp9ftXbX9bkKFU/f23PupXkJ82KyK8WPriy3tQt0YBJCkf+YX1cVXD1+AOS8Si7+YhqXk7tLxtGNTKzVBEQCzNCVEToIoqdFFnyFNJlwjLC5X3oaxgYtOid5G5cwGG3puIZ4e3hVPOgakVwdCLIZgSAobCHlJD1VBcXARZEqFqxA/xgOMk1irUJA2KWgaTJmzA7E9SkJoL6N5IOONqoWW3u+CNLANDV+HLS8XRXetxaMcGlI3yoNe1HfHss8MQFx/O3CZF3gNDN6EGFPTo0QMb1q83JUH8/oPJE/v2efjhf9ySlp7Ajh07lv9166/zeUNJ+urL2VyDerWgBFQ43RHodt1NWLdpG/XkWGGdAkpsuBPffPkJ6tepAZEQhroa7KSV/Dzbkyg0yFg0hDPWI1TZYjozgsz+S8suQO++d2Dn/gNwOD2oXac2oiKDeBNJPL0kIaAbYVFMwtP8we1CQYYOZ3eqbA4VG45gcZkQuDZmxxYOp3/T0mjzZgJ26qbL4Vxt6HotnUdCvWvqISY6mj0DjIdB6F364yJXnHb7/vR5B5UEacm4YsUK0vs8OXT48JqTJk1iLgb/pu1vCzI0CAMGDHB+9enXX/J8bvdWLRP4D97vDcl5FAvmB/DYkytw54BH8MxTw9GqTRdo8VXQ4IaByNAEeLVwlq77RBWqqEEyRMiqhABPVrMqwjQNMUIevp39HHBqH6a/3BN33Foe/uJt4AyFKd9xIinxF8DrcTJukcspIeDzI8wTzgiA9NrVoEAzPJBccZi3YCdGj92MQyc4qFIYexNFlK0BXncjLyMFMTFODLq/P+4fcDcqlS8PjVwnZbCWIwHYqOT8+mtT8Pzzz1PGcKpBvXrXb/rll8vCoqUspkK5Si9npp94+sUXnuYeHXwfAr58SLITWdl+NGzSCnnFxZYkA3sjG6hdrTLWrfgBnOYDFAUi/e4iCr+WJrP1yFuyMxbnyS7nsN8bhAER4SPhKtkJTnZj574DuOW2O3EiMweiJKFWjeooV4HGVWfcIFouSawm0waaoljHu4jzCZ18dC4lZTJ2QdfOGkJxLBYQM9g1C9aK6Ni0rFq3bh2hlfW61Wv3SM/OqJhfUDiNF3h3tarVUKVSJRT6fODE8weZ0CzqbByNHejsoGN32kxNSx86fHhiaZA5R3i9+eabKyz8etFPkuCvNWjQ1dwLY/vggftmYv6Co/jy6/no2qkLnn9uAl57bxa6PvAi8j3x4FUveFNmmYbOBcDpHGTDAZXnERANcIoGr+yDWHASqz6ZjjBzH6a+1A59boyHrhyHofEoKtQQGRkGf8DHyJiBgB8uhwwnPeTMRZbAgE5oKGBvdNFRCVnZURg34Vt8+XUycvKJ/OdgE5EKk23atcVjDz+Mhg3qIiEuDi4HaRZTwdJ6Iy5fvgz9+t6G3OxspXLlKsNenTj+7ctR7KVb0K5Vuw6bNq79skyZuOhfNq+BHshn3C5BcuPrhcswYOAQGKS/SzUHwoNoCl55YQSGPvwAAvnZkKmbQ0TWS3gF/XY5wrP4QHgn+jmV03mHG3sPHcMDgx/F7n3JUDQVMbGxqHt1XfgVFes2bGDq5ORLTeZqZBVrB5mL6RjZj+K5ggx9noKF3Za2Mxq2BArWZCiTsTMYFkCDHSj6kzILCqVJV9Xr0rB181VrVq6880jK0emqEvDUrFET5SpUQECn8+XB6WeOE4ogDl0Ond3CDv03nRthhnRFOf78wIG1Rs+YUfxvymJY0Py7T5jeqtfUadDl4P6d/3N59LhXJ9yD1asPYs5Xq7Bq9VI0adgUBw6monHTVois3QP1ru+PHD95aZMrkgZBUIPrWpGhU6l7o3MCeK4YblOH7/g+bP5uOso5jmDa+K7o0j6B8ZoE1QeeiJjkr81M40k8PIiBoV4UR8hWDqZARWOybA2HonnASRHYtecUPv3fNnz77X6kFVhWK8STIhxeVIQXFSuVR5mEWFxTtz4Sq9F6PAavvvwqdQEMt9s1o1WbNk8tWLCg4O8e23Md/8033/SOeXHMJ/6i/F7jXxnN3XL9tZBJnoLEzd0RuGfQY/h8/iKrfkIRUtfglDhs/nk5KsRFQqJyLxnAET7pEp8ONqlIytPkIIkcdCXAVPlcLjcUk+pj4TiVX4yZH/0P782cicysXDg9HjRq0gSbN29BQX4BoiKj0bRpEyh+v0UitKxCftM2Pvtn9u9ZC5opIf4eYxO6VLKzBtrP1iC2s7LQgGYflzA8pmGYTa9ucO2Gnb/8NGTIEMfiRYtuO37s2DQTCE+sXgPlK1eELxAg5lvw+bPAjaHZEp0DdaWomExLQxIoJ48ru+BsBzzS4OFNc/dNt97acO7cucrleK4u5Tsv8TG6uK+mQBMTFfVEYUHe6Lg4rzcsPALJh49j3fqVqF+vMUun7x30MD77cj1a9n8SRkwiVCkSvKJCAvkhETOYGL8mqxcoTCAKMANFiBJUZO7dgD0rP0KUeAKTX+mFnt2qwaEfCur2EkzbEvomjgzzZeIs+xOq9TBrWsanora1g3VUSGdGFOORniZj4bJdWL/+GLZsPY78/AByC0wEqA4ZXBXIohO6wUFVFM3tci1v0qxZ/6VLl/7jyF77TtSrU+e2Q4cOv1e3bk3vT4u+huHPt6RBDQ6CKxxjJkzBxGlvg+etLorDKeLuvr0x8ZVR4BUfRKIVaCopdl5M3fc3D4D9MNllCDahOB5+Azh27Cjq1qrBaly6pjBOmE5YJJOH4HAgIz0bXy74FstWrMaREyeQnZ3PDOcoTlVPTET5smWhGayKdBr7YtdM6Geh7o6hYD07kwkNPNbKy2KcMyMXyjjOEv4+39KMjk1BhqJFUr2GXTbt2LaUvp8Z6U2fPqwgL2+EIIhRtepehZi4WKtGEwxetiREqL84EUEpU6EtKSnpdIHZPl+yZNm+fTu8Ltf7uYUFA8+/ALy4uXg59vpHggxd2PDhwz0z3nlrvK9IG+RwiGL5iglYsnwFEsqUY2ja1JMn0KbdDdBirkGjG+/H8WIRDt4JmaPqiAZV4CFoYP5NfjIe0E1IPNVrFESIJjL2b8UvP8yEoKbg+ada4pH76oHHKXgcARhqMaAS3J3g6xI0VpUEJM3BvpvU7YgGQCxh4iepqkEmBiwTIq9rgS+LgBqLg0dO4cCxVGQXasgvdMPtvgrjX52NY8ePG6IgrB788MN3T548OeVy3Ej7QZ/48isbwZkNX3lpFO7r3xeiRvKapGUM8G4vlqxdj1vvGGCxx00OlSqXx4ofFiLMwUHQLfkNC05H0qIXLrgG/fWsiRSMLqxhFSQYmqKIrxYtxbMjR+Gnxd8gLjqCZTUUPegcSEFPpaWLRHU0GbInApOmvYFXx01ExUrVcPToMeiahqZJTSAwp4szEgwMhh8U8z7deiYMEKWv9hInKLIV+jnKiOxgZQPuQu/ZuRDF9s8oQJBzAb2lkuo07LRpz7ZV9meXL18u3nr9jS/lFxc+YXKc1LptG1bbsrE3oUsuO4hQYffw4cNMqIra4cQ4D7UDpm5lZmamXjYm5u6U1NRPLtezdSnf+48FGTrJgQMHuj/98OMPlYB+s9Mp8e/MnIFb+vZjXQ+Pk8eI4U9h4ltfoFW/xyCVbwA/E4e03jekwkZ8JHIFUBka08/w6oTm1dUAImUHAqn7sXruBJgFh3FzzzKYMuk+SNxRhMm5kEgJj7qplM0IMsPeEKqYTOLorWrwRVBVHySJJkE0cw/kuELIhPLgBRQEiiGHySg2dChcHPLzK+HGXuOQcpgzTU5ae+/t9/V5Y+YbltDIZdp6de7efOnKJUsqVyzn+fGHBfBKBhycCYm1OSQUGhryNA2tO3ZC+ol81KheFbNmvYcaFctBJkSz5meYFsr4yBwvOFdLvBo7yIS2atkEZ1GHgynJmD7zc4wZ+wqmT52Ee+7qj7xTWTA14kopcDskGIziAJiiDJWT0P+eQViyYjXad+zC7g2p69F7ISKKcEvWZgcNe2lB/7YBcTRJTwcPFswsAiNtjCqgUyZrBStbwDz0IksC+9GxaflCWl+N6tVrs2XHjg2hnx09erR3wvjxs4p9vpvdHjffhIJjsM5D3xUK2LOXTqTvS21xAvcRgpgQz7Qvsb4JlOj3+9N79OjRbNGiRZftBXYpj/Q/GmToRO+66aaYbxb99JIB417RyctPPfM8HhnyBFySgJzMk2jVvhuOFjjRZ9hE7M8shun0WhYbDPNiPb46rfPJiIx4SqTrK0pQ/YWIEXWE+bOx8puZKEhdj8pldbzyQnd0aVsGDvMkRBQzigD5bevUoJUoUyF5COo2kaGc9fBRJ4TnZJgEHNR9jHFNkBGd80DRymLHLgVDh32BfXuLDAiOZS1btBvy44of917KjbjUz44ePVr+cMb7bxYU5t975529+ZfHPA+9KA88SWyS1AY41p0L8AaKFAVF+QoiwiLgdctMTEwwqPalQSSyHiUzJNlwtsbvOU7y7CBzugXM9FFIsdCBn9ZtR787+qNsQgKaNUlCXEwkHrp/AKqUi4fhL4ZIdA6yTaEllOBAv3sewPLV65HUtAUk0RG0VuGYf3doMZZOhyYtTUiamFTboIlq12hYPSXIxKb97CUVoXlZAZp8wS8mkoYENcqc1qxZQ0GmuHZiYrM9Bw/uPHtYenTqUXPpmqVzVFVtWLZsWZah0PmdnTXZY0W/I5FyEueiJROLzzyPHdt3sCwmJjpqytiXX35m0KBBfxwwdKkP1l/w+X88yNA5Dx482Lvgiy+fzyvIf1CQ5fBuPXpgwoQJiIuPxXfffI1+9w1F/NUdkNRrADIVJzQSIqe1sxaAyJlQOJo0BrSAwoTKmXCVqbOuiCxwbIlwfMuP2LNpETxmCm7pXgXPDOuAiuUUmHomU9KjG66Z9IA6mDyo5fBGkcTSUtGYC2IAEnyMXqA7IlCklMOczw/htddXIjVN80tS2A91atR6YuOOjYf/gntxSYe4/vrrExYvXLjF4RDLf/H5bDRrWB+SqYGjLoddJLFFquibWPGcYy34oNhDyPfbILwLL5cow2SoXirKsrcBtW4F5kHlZx0qCXc9MJhlJhToaBeBN9Hz2k6Y89H78OeeAm+oEAViVXEQnF489cKLmPHxp0isXRtlEsoyrBNdA3lmMdBcUECMLT+YTYsJvxLA+vXr0aiB5YlkB5GzW8R2V8mu59gB6ezBZ7UcZpV8BuhC++aTbe2WrZRKZbdo2bLO2rVrM87+LNUgq5Qv3+L4ydQfIPBhZP3C6jOqejqrsbFExFTXdA3rN2xgWVbL5i2YmNfJ4ydw+NAh+vuxh+6/r9nlEDu7pAcy5MOXJcjQ95Na2wvPPPdgbvapZw2ej6/foD739Min0aVzJ4x9dQomvTEbjXrdjeiarZBjeIgBA5ml/kQ7MJiMAK2t/fQAErKSqMUCD5XeXLqGONEPPS8NO5bPR+bBVaheRcOA2xvghusSER9TDJfog0zPrmpAJFkJ3WQ3W5TpuAFwAolrU7uVJOLKYV8yj6nTlmP+t4dNXefzedk9+4FBg16aPHly1l91My7lOK1bN62/4edN6+Pjop3r1vwEjywwHR4KukwcytKqYKLhJLdJLewzG1mgsMc+5D+WJ5R4SqzuQpx5hhOipSc5UVCAEaByImRXGJ4dPQbT353Fshoyg2MkVs5E7cSK2L5xLQIFpyBQJgUeim5CdLqxbW8yruvdl/HXGjZKgh7QmBOFqiunrW8pCFiFZQthy/Ecay1Tf75yNwAAIABJREFUu9v2RKJJS0EltMZCfw9tX5/vAu0gY3+H3Qk6fuw4DiQn0+Q/fPeAAVedD4Hbu3dvedWyZR9kZmffHhMby1Mrntr0tJ2mKxgmY3TXqlWLEUIpI+vYvgPLyHbv3kVF44KYuNjnU9PTp17Ks3G5P3vZggxb+Jgm16heozZ79+2aIchyDUVR+H79bsPzzz2LQQ8/juU/70ST3oMRUaMFsootaoHTIkWzrgO9WSjltd8QxMExKMXnBWiiACiFiBQDkH0ZWD1/JnzZu+HlCnBT14q4564OqN3AA9PIh8ipkDgSPLdkPHlSjAvQcVwo1ivih+8P4YnHF8IX4DQI8qHY6Khxk6dN++hy4WDO9dDUrVXr+qNHU+bXrJnIr17yLaD4AY1g7pS1Maw7e+PTu9kKMpYKHrX2WX3iTwQZdg9ZFmkHGZLnACC7WIs6NSsXbTpei5z8Qvb9DLhLqnsmUL9uDWz6eQX8eVlWkGF6MjwTgndGxKJt127YsnM3KldNRGKVGlACCnTTkl2wO0Z2fYMRKzkwJG5xYRHjRJEMg223EqoLQ+ds67/8Zll11qCeHWToM16PBxs3bCSwoOmUnZ8//czTd5TEJerVrVuTn5YuW2yYZlSLVi2Z0mJoUTotNQ379+1D44aNGNuaNlrunTh5wtBVNTfCG/7usjWrRtetW/df17YOHc7LGmTsE+nXr1/Cwu8WjisuLrpVlERvdLgXz44YgfU7kvHJgtW4qktfxNdqBsgR8CkkRk4tVuuGWZaolrE7vUxJHJucDXWnC6buh2AE4OENeDkT6Qd/xdblX0E7tQdeMR/xMRKaJJVF06RE1K6dgHIVIsDzHETJjcjIMtiwfjfGT5yHHTvyCE7ikz2R8+rVu3pM586dD1xpRLW6NWvevT85eXbbVs2xcN7HUIoLIZDgF0v5LZoimbXZAcEKMkG5R9L3/Z0kAi2ZLrxcOl2ToYUFSZRyPAJEA3GH48VXx+ONd9+DqgXFmOg7KMgYJm7s0QWff0KBP5MWVwx1TFmQavCQveFYuHQF7nrgQSg6j0YNm8DldLIlMms9hyj22X/nBR75BQX4dfsOVv8g4ziasBRgzmZvnw1+O1fQPjvI2IFt/bp1dHx/7Zp1+uzau+vbkrKExYsXe27s2Wt7QFUSGyc1gTfMy96QlDFTlkUFZJKDjY6IQGFBIbXoizhwJxLKJMxLrFp1XoeuXbeNHj3a6tv/i7crIsjQ+LVv3955+PDhlpnp6WMUv7+xQ5KccWXKISvXjyLNiSpNu6Bx51uQHRBQREA90TJppzQ56HEYJPXpTDKTEMMmsacFndnJ8rwEyeTh4oqRe3Indq79ngH5jOJsSLIBWVTgZGJO1n8EaS8u0ikZIGuhvXFlK77c84aei956663LwkW60DN2Te3aDyQfSJ7RpkVzfPfVh1B9hRB1klngoVDrhhNZ9kLoENY7ZkqCtu3JuYiQfyzIUMbEquOiDL/BI8CJaJDUHOnZuYwJLwjWMskgtrVp4rVxY3DPHX3A6yo4nV7UGhMro2yG8knRE46Hhj6Jz76YD7c7HElNmjKVRNoYYtega7PkFZh0Bc+ziUuSnbQEoSVJbGws69bYEhL2MilUJ8a2IvldkA3We1jtjpbRgoiC/Hxs/2U7LaCP3tK3T9PPPvvsQngozinJv8I069asXZvVZZgYligxaU2ScVACAbgkWTdNc0tkZOzD5SqXOzJixIicKylLvtCzd6HfXzFBxj7RYQMHxn624Ls+GRnZg0UetThdFcHLUIQIRNdqhmbd+sGIqIICn2ULq+gao8RbRUC6hwYj1AkGAe80aLwKlWlDkqSmCMkw4JU0OMwiaNnHkX3yEHy5J7B/y2oYRZngSeSKowdBoOd4j9cV8VmtuomfrVi//siFBvNy/r5uzZr3Hzx08D1yqvz685lQiwvAqwojhhJYkGonFkuaAQIs9uK5jJlPX4QVvC+02ZmMHWSIMgCHB5t/3YPOPW9kxVzC3FCniudJO9hEhYRYLFv8HSJcDrho+UtyrBQoggAb8nIiIuXxrBzccfcD2L03GWFhkajXoD47HYPa1bLEWrwUQJh8JaGUBYHVNUgik8SlaLlEYDcSlyJ1PULV0mYHHXpmbPb12ddpo4BtES3q/OzetRsZaWmGLDvm3t7/jv4zZswosdvzxRdfCHffccdWVdfr1W/QEBGREeylmJmZieT9yQTgJO/RVIfTsbRxgwYTlv/877Y+Od+zcsUFGTYNTJO7/fZBMRt/XnpzXmbqvVrAX6fY4Ly6EMmZEeW5snWSUKnW1YiOLwdDcEMXHdBI5JsqKiTzyVoYZPLG8JzBjoYE8/9zdGRQgPGxZVQgNxsZxw/gyJ6NKD51GGZ+miZCyXPw/P4wp/y/5q3azK/XokX6lbY0OtfNvKpGjXv2H0ie2bl9O3zzxUy2XJJMHRxZ0tByiVDPlMnYhnpWThCsb104mJzvATo7yFAmo/EyFq/4GbfdfR/D2xDuhnWKWQeQw/DHHsKTjz/CVPg4jciPJAUhWK4QjFvJQaE6i+TAwaOpuL3/ABw7lgpPeBSq16gOb3gYCzCkBcy0XyhTDaEbUKAhkuWePXsY3im0dkOBJj4+HhUqVGCXREsrOk7oEsy+VgvOILB9KFitWb2aAkNh1SpVBiYfOkSi8CUO3MiRI+Omvv76JlVVK19DHaaYGHZeO3bsYGC+ME/YV9e2a/PYp998c4pjFqj/ze2KDDKhQz1r1izn/E8/bbx1y7Z7UrPzOpmcWIYTOYdu8Bz5MHNh8QhPqIzI+MqISSiPiOh4eCLCAZkDp/Pg/Ty0gIq87HTkZB9D3qkjSD+2H+qpVHCBAKgf5Zagclogxe2Qvr7qqtqfD7977K4ej/YI/JtueZ2aibcl7z/4aauWzbgfv/0cRbnZcHDBgiwFGFoosSBDOQ2hqMmGxK7L/HVBhhY9oicMy9asx/W39rcKzIz1bsDlFCHzBlYu/QHVK5eH7isCETk4quMQt4zeDUFsjsHz8JPioSBhX/Jh3Hb7AJxMPwWHy4U6da9iQYIU9OzlEuVLRKK0i6u0dKIAQfovJJdJ8HwbSevxeJgDAmUpFJDsn599v+3A43A4mE7Q0ZQUuGXHry+MHdNqxIgRJXLTSOpk7pw59+1NTp4eFhbmaNasGVvGBS1oDc7klgx8aFDv6dOn/yvFwf/I3Ljig0zwYrh3331XnD1tWlhOYaCW31/cJDs/r7M/oNfQwMcaJsI4XiBpXspeOI6nLEYiNC9z7KC3t2YQEE+l6qTPNPlskeMyw53mapfoXBsREbHHXyAev6v+XUWjV/w7C201qlW77lhKyoJqVSrx61Z/D04lioDG8CssrDCioN3CpgWThT5lvlJCsCbDJjh1ogzw5IUdlFYoaWX1u0xGkFkRSxed6H37ndi8bScKiogB70B0tBeffTQTjepdBc1XAIlwSgSuNEyovMxa4RRkqEytkkQEuRmAhycyGgcOpaD/PQ9ix65drHjqcHtY65d4cMTutvRrCFxpXQstlfLz81k7mAINZSPUcSL3A7bkCiKAz5XB2L8P9ejesmkzCgsKDI/bNSWvqGj4+SYZUQt++umnmOXff197644dnxkcV1YQRThkGYTspVOLDo/8Kr582aG7d+9O+yOT9d+6778lyPxuyTx69Ghp05Ilnpx8f/nM3FNlA35/Gd0fiNUM3U3casuAlV6knM6Zpp/jDL8gi5nhXu9Jh8NxsnaDBhm9e/f2/VcKbNfUvKZ2cvKubRFhHuePP85D5XJxkAhXohEPy2EJUHE6BGoDU7DhHQioBpwuL4p9fjZRyfKXlC00zc+K52Q7S50g27mAshKbmU3LGhZ8aJRZSmQ5QdLulIXQgfYmH8LDQx7H4WOpuLNfb9x1Zz/USazCzPrsZduZys/v/8boi4Sv0XRILg9OnMrD1Glv4JNP5sCnmVBNnkmsOl0yK3ATMJPa9ZqqIxBQEAiQF5cJp9OB6tUTERVF3UPLsM+G9J8LjGdjYwj0R13L9PR0ho1RVfVEnVo1b/h1794t55rwEydO9EydNPn5rKxTvQ3TiDY5LjIYsEyB5w3e5I5FRke80aJNm9nz58+3zJv+D2z/1iBzzltDtZyS7tm/2erzQs/itS2ujV657qdVJoy677zzGvre1BNaYR7ckgxF1WCSmwNzKKTujgE9YAIeBxOSchJwjhihMODjLb1dB01GEuZiVS3Wk2IM9bODDNn2WvXkM0GGafxSoBEF9t2KxiPM64XmI5EeDRIr0FtLNMqtzrWFFl4Z/J+uAyJDaO/Zux/T3noPazdvZd0rUj5kcqHsgHSNlM5ycLk8jHBYqVIF9m9R5JmUgiw7f1ODObuzxLIb3rpuOk0SqVKVgBkVFfX2G2+/PbRPnz6/w61QdzTjWOrYIymHHgDHucDz2aquHZYdDlXkhJOcaW5q1bzp13cPGpTyX3mxXeiZtH//nwoyF3vR/8X9SGrgvbfeGZeZkf7YHXf2Fl+f+DJE1c/saEXS12WGbZYej4XRF+DXA6zz9shDQ/DwQ4+habNmbJmha8WQyD1AJ0MYcowg9T/yu7bqOrQFiexWW/yskg59D4UeySEj4FcgOLxQfSTboMPrJNthaspYBWmrVmQB+kK3s0mKjAcFgXWVfH4VjvAo+HUe4157Ha9PncZa41UqVmC8NCrSUoAheoHdHWKct6Bur70MOhfb2opTJPchsOs6eiSFsaRhGjntWndsv3T10h3nen5uvPHGyCWLfhimmXoFj9t94OY+fRZ26dLl1/9rAeWcL4z/4oT7v3pNHVq3rr9pw6ZVTo8cvmHNciREuCEapCxomd8Rn4gCAP1JWQYRQHmTx+23DcCaLTtQp2ljTJk8HvWqVAY4BcX5pEXDgZQZqHTMglSwfEMTMFR60x5zwqIwNrRpqe1rjM5NEhu0GiOuGcl9nslizhdkzhUAKKNhTGZOgF/lwHsi0OW66/HLjp2oU6c24mJjwAsOtryy29R27YUFxmAHyrbEPV89hnWVGE6qCL9s3Ubyn0ZUTPSUN956a0RJQcM0TX7u3Llc7969jf9y1vxH51dpJvNHR+wK3n/atGmOEcOGrdd1rcEzTz+B4UMGAUoxa9fT5GZUSCKXEjqDhM9hIEx04Mi3qzF29EvYlJOKfI+EDh1aY9zkCXA4aBnFQ/f74CRyIqF67SeGCsYh+r52esMqK6yDZfV3WWAyLU9JK7ZQN8k6iJ3JWJypC3e4CBnMwJI8tQNFHDqZia7X3YiigIb27duiqLAIYJpBFoLZNoWjdredvdD3nlFLpCBo4WtsvIzN6qZr2Ld3H9JSUwn5c7R1h/Ydli5deugKvv1X7KmVBpkr9tb8uRMrGxf3WE7OqYlVK1eQlvz4HZycDpdAeBlyhKJJT+1kCQ7OAQUqcg8dxqaHX0CZwgD2qnn42VeIzfkFqNyuJd6a9TZcgsBUfTRfESQHOZlbanIUbX7XdWJRJFhlCdqi2MGEZRIhgSQoPXXemsy5rp4kKQjMRksiVRDx8+Yd6HPn/RBkGS1atkTAT5KrTlaozcvLRXh4OOLi4mGweg3VZMSg7ayFf7Ezo1BmNv2cloxMy2XzFvL2Lq5ZvdbQMS+P+aB06fPnnsnSIPPnxu28nyKU56w33qiXnnsqqkJcmV0L/mEpzsfuvz/hw08/WajpaqN77x3AjR01ElDIfpZa2lRXoda1iADPY/vOHXj6trvwTEwVNMzOZ1SDE+HhmJeZhw99OZj64Rvo0aULTAowPMda4oyJwBKP31MRWDvbCmWn6zbnH16rHmNtwcB1gXtB7Hv6CNWXCD+zZtN23HLHPRBlF1q0aM5aX7v37mNta6rRVKhQHjVr1rQIokxmwoAsO6Ao/tM6NKGZjI2ZoeXe5k2bKDMyJVn6aeOmTb3+7STFv/gx/0OHKw0yf2i4zr/zF6NHy2vS0mre0KtH0sD77xubnp4Vr4FL6di27e1N27ff+k+hhqnD1qB27QG79u1/U3Y5Xd9/+zUa1qkGQS1iwlTUM9GI++Ny4J0PP8H0lyfhetWBu2PjEJ6dDndMGWwSvHj66E50HtAbE155CUZRAWEbGUOdKRWejg2WedlvjN1Chuh8diRnj6IFDrywkRxrp1NRmWR/eBlrt/2KW/vdDdHhRqtWrXHk8BHs25cMSRKYv1ZSUmPk5OTA5/NDUVRER0ezgjD9nrIVm6VNGQ2hfm1kL+Fqdu74FQElcODGm27q9dVXX11WQbK/6BG9bIcpDTJ/wdDfd/vtlb9btOilpo3qdf7oww9is09lCzM+eJ97d8ZMM6AZeZUqVn71iZEj3xg0aNA/Ymcx/qmnwia8+8GsnPyCm6tULs99O/cTVIyPYFo8ZDZGXR56059UJDw0YjSOL/oRrSQB11YuB68p4BjvwvgD23HdwDvx0oujYBQVMoFxVhMJcYrkDEuAO9R3ycpOrBoMWyKxpMbqHNlAuTMYGasqY/E0LxxkKMzRkSnIELI4qyCAjt2vx4m0TCQ1aYLdO3cz87WYmCjUqVMLlSqWR0F+HpavXInCAh+TmqBgQsRJkoOw5TrtJRL9ST9b9/Na+Pw+NSE+/oljJ068WVrEvbRJUhpkLm38iD1eYeO6zR9069Sm47tvThJJO4ucLmlKzluwCKNGvYLsnNxipyx/mVil2pRnRo/+R9qadWvWrX8k5cgnPG9e1bxpY+6dN6cgPtIDQfWDNOjUQBEEbxxyAzzGjn0VX3/8MSpxEqJkGdmKipOcjolvT0D3a7uy7pSuKxYRlbG4rc7S2bq+oRYqoYili8loqNbze7mJMzfH7maxB5bEuTkBosuNh594Gp99+TVMwWGxzU0VrZo1w6jnRqBJw3pQ1CJkZGVh6cq1mP3Rp9ixcx+LeZHRUYxwaYtakbAXoXL37t6D7Kws0zSMdY2bN7t19erVqZf4iPyf/3hpkLnERyAuMnKsr7DgqVXLfpBrVEmAqQegU/dE9gCSGwt/WIIJEyfhQPIhU1fUkxUqVR7fsnXrmR9//PHfajdKy6bWSc1bbd26ea7Jmwk9enTh3pw6iQmGE1hfFknXyoTgDkdAduD16VPx/ZffMT6R4Pbiln634qEBd0Ckdo5GyySVKQ/a1RMC+pYUZKzMJTSbKXmgQ4PM+fArp7E5jInNg5NkZOQWYvCjT2DNpq1Q6DxVDTPefB29b7ieuVSQhCqdNyQXdE7GnC8XYOgTT7KaDLkJsPMkAB9bSALr164jRnd+ufLl+h1KSVl0iY9H6cf/CXO3//Iom6YpREruLXWvqlz/p+/nwwgUQJYEJiPJO8JwIjMXaTm5mDDhNSxe/BMEXqLagFIuofxXtRJrTh/0+KCNf2fHggJNxxbteq3b+PN7vGjEdejYlvvk45kwmGqeAgfDyQCqLML0uJkHEmH1nJKIIqrDqMQlMiET3kUJwBCC/SEyojesFra9FLpkIzjb4jY46c/13LDGOEl5BH+p07pJJI90AR/P+QKffvo5Dh48gDHPPY0Bt/WDQe172l/goHEy4PBi28596NytJ7PGbdmypSXuTQJoHI/9e/ciIz09EB8T++K8hd9OSkpK+lcKd19pc640k/kTd4QYtqNGjTJnzJghPjVkaFqXrq2jP579LrSifMtmRZCw5dfd6H/P/TiRkY+77roNKcdOYP36DVAUMlpj+jeprVq0vHPV2lXL/sQpXPRH6Fy/+fTzO3cf2DdZ58yYjp1ac599/CF4NQC3HgCn+lhNReVFhswlc021qBBul4iAZkAmKVONLDqYRZylDcwkMDnGmr4Yb6aLOtkQn+vzgeSYhWeIWh9hcHx+BZ7wCHZeRD3Ytm0LalSpigjZCa04H6LEQyVdX0GCOzIO/e8djC++WYjomFg0aULOlAGmP0TcpMyMDNUwjWXjHn30piemTPFd1HmX7nTBESgNMhcYItM0xRnjx3tWb9jQYuH3C+/gBD5e07VoVee4sIhwLScvt3Hb9m3ED9+fgUinRHojcDiceOyJYZj71bdYuvQHlK9UHoLIYdu27Xho8KPIyMiGz6eYDtm56+bet1z/8ccf/61uByTa/v4777TMOpX1bHrqic7dr+3KTRn/CqK8IgSjiNVcCF+imcRfouIq8Zs0BmwjAhO96anKxLo6DNBHNIC/NsiE1nDsIGOD6mwyI89coWyuFC2ZyBKHhN9N8ILEBMxEWWT+WqJmaelwnEELPaZxowlOtOrQFckpqahYqRJqJFZn17Zr1y7KYHRRFL9p1bbNI4sXLy6tw1wwdFz8DqVBpoSxosk5YcxLI7p07tDthl49aqYcPRR9JOUwn3L8GJeZnYvd+w8g81QOTE5A7eo10LJZEm7s1QstW7ZAz143Iu3kcez4ZRPycrIgiAZcnjCmjfLg4Mfw6859VOo0o8IjZ6VlZT3A0Wz4GzdaOt3Zp0+d7775dj4Ps2bnzu3w4ivPoXzFGGj5+XBzDuKrMz0WRSc/ZoooAoQgN4k4T2eCTGgmc36kbigK5kKXdrp+E6LhawcZmxogEKeesqmgNjETlGd2syTdQN5NhEq2tPgEqgGTXKfAM1a4ITjx6/7D6NrjZvh1HaS5G+4Nw/Zt20iCwZAleXGna7sMnDdv3vELnWvp7//YCJQGmRLG65WRI+NenjBx+7Bhj5Z5+qmhHEkUkIQk0yzngPziALb88is+mzMfG9ZvQEFeDrJzC9CxU0ekpaWiOL8Am9eugL8wG6KkocinIDwmAYdSUjHgvoeQnEy+Otyxxx58vOWE6RP+9oebAk339p2TNq77eZbBG3UqXVWNn/b2VDSqngihoBi8Sm4AgOigjCzAOEKUO5Am75kgY1XyzmQy52FRn25fn2lxl/RohgaZUKFvVvWxvZaY3QEjIbFAQ4RN+p9uBm1GKGzbOjE2vpjnoZOpnc7jseHP4JsF38Ph9qJevWuwe9cu5OXm6pIof9+qXZvBP/7447E/Nn1K976YESgNMiWMUpvGjRtt3L51xYD+/cLGjnoGJDYg89TEDZqYcSL8PgXRUQnQJRGrVq7EpKlT8fOGLdB1E8OGPITHB93HJA68XpEJMeX7TPS98164vNFY9fNGmiRa9WqJL7748thX/84icOhl3n9T3zrf/bTwzayAv63scQqvvfQS7rn1RuhKAXQoMFUdbocXfoVcOi07XwoyOlO5s4OMzTiy8C2hbWq7C2R/58UUhc8VZOzP290mTjdYcLE8t5iBESvgkpwEowloGkSNgH3WosoUKYsRCByDl8e9htdef5fJQNSqWYOJeOfn5ZJkw0/DR4zoP27cuJyLmTCl+/zxESgNMiWMWac2na76ed3yVe3at4j5dt5nyE8/CTd5yLEXKpHwKD0n3RVK1Ulln4NP1+E3ORQXFSM+KhoOsn41qGQaYEHGFD1YvnYj7r5vCDOi01QmtJTarkOba5YuXfpPCRlxN7XsGrcv9cj9J7NOjdDVQHjndk0xdtyziKsYC0PR4TQlCApZlZgQyFaEp8lL5r4hFnBUwOZJcSZkC+q62O1ty87p/I/ZbxWArGUY05JhuBlraWRpxNDP6d+Wu6coOdifzzz3PBo1TkLvvn2g+vzwMO8tk4H1KLjsSt6HocOfxLYde6GrHCpVrIqcrHRT19RCWZJnd+x+7fNz587N++NTp/QTFzsCpUGmhJF6/7XXooc8OXJHZKy3/M5fN1DbBbKqQSQ3BFYMNWHwpFNi+WczoBr9nN62QTM1ZqnGLG9JdY7YwzzksGjcMWAQVq3bhIoVqmDX9u1KjaqVu+06eHD5xd64i92Plkg/fvyxe+bn8yulp6bWKyzOjSsqyitTnJ8Xbzq8kio4e6RnZcTz0FC5XAx639Qdjwx6ADGRUdA1AzqZv7OIQYVfsvAVmNsmZ5BqnMRkI4iAyNPPgzlEkH8dwqw+B8+JbG0pM7K7SlRIJr9z3drXIPdOU2XdK/LCoqGloEKCnbLLi4zsPIx8dhQWLvoRAs+hdauWeHLYcCQ1qsccJTOyTuH1adPx5bx5yM7Nh6rTZzm4ZJdpBvwnIiOjxt1+z92zJ02a9LfilS72Pv2X9ysNMiXcXSr8jhvzyvKU1JRWQx+9Dy88MxycrxiSRv7bZPhKk8SEQbgYJuto/UlcGKt0cGZ47b8HNB2GKCM1pwCdu9/MZBDyc/PMmOioScdSU0dcKoSdgsrcPnP5+eL82A0bNlyjK8q1BdnZnQ3dKOuUpIjK1SrL8fFxXG52DgxBwPpf9kCXPFyNqxvgxJHD0Hw5iHFzePLxh9G127WoUCaeuR6QPxLzPWIBlgICD1q+8DzZBFs1EurysL8z11sWclm3ig9yESyywZlC8RkqJclRkekbfZD+swIML1kiW2w/xrx2QZDdWPnzejzz/IuQXW44nR5s/+UXVkMiwe9y5RMQHh6BY8eOIyc7hy2rLIIkdc14VeCFLdHR4c9/MmfOig4dOvxnHQKupKBVGmRKuBuEMflgxswNJ9OOJoV5JWz6+SeUiYiEcDrIWFyeUNtUYvLaLdjfOh1aCnOcyFs+UJIXr0yaimlvv88mltPhWPW/zz7t2qPHn3JJYELrK1asiC7Kzk5KTctofijl8M1FhQU1YmOipVbNmqJTu3Zo1LAB6ta/ii1feNmJeQt+wN0PDkdUtYboe/9QpGflYOX385C+fxPMglR4vDJ6XdsVd912K5IaXAOvW4ZukHaunwUakY6jFlreTjpla1ZgtWUczkhBWB5Pp/lMLDOxsMOn29OiVUwmwB19Tocl60CZjsCL0CBBFcMwYfIUTJn2JlSDQ/OWrSCKEqvF7N71K3Lz85gRG0eqfgQWpGzSspgyeQiZLofz8/739x87ffr0zCtpEv7Xz6U0yJQcZOTJk6bs8PvyaxHqddVPX6FmlSoMZi8wHyPLyJ4nJ0tbrIlZ5/6+G80aqzQBCKStg6MWAAAgAElEQVTqlFGsAjuSj6LHDbei23U3ICMtY3PjBvXurV6nzuHBgwf7Lb0nLihce+6TpEzr4J491VOPHm25ZMlP9+QVFtWRJSHM4XCItevU5saNfwX1r64Df2EBnNQxUhWohHB1OHAiMxtdrrsNOUYEbn/8FRQKMfBrQLgTEP3p+Pp/byH3yB5AKWL+SLHhlCXE4O4B/dCzVzdER0cyvyRBN1FUWAiX7IRENSpVZZA5xm0isB5bUpLL47mugeosweWRSXo3lsQmFYoZaZGM+yQnXO5wZGTmYsDAB7Hm57WsDtSwURI4UYIsi8xbiczbFH8xWxYV5hcwTeFftm0zNb9SbJr6uqT6jZ5/LHHYpj5z+5Q4pv/1CX85rq80yJQw6tNeeSVuxJixu+vXqx377FOPoU3TRuANCjBBwSaqt5BUI+O+lLxRO5jsWBkchuOhCjJ8pogGTdugYZPmqFa1mvHZhzPz/H4tQxKFbBNcQJCEE+EREWleb3imyQk+iedVTuAMSRQFNRCIP3LwYHd/wF9TEoUwj9spdOjQDj17dEdS4wbMB5o0bbWADw7C1OkqNNOA5AqDYvDoe9d9WLLxADr3H4GoxJYo0J2WeLZaBJdDg1vUYOZn4OSBfdi5cS3SDu4Bp+ZD4ALwODiUiY9C5YoV0KhhIyZ9Wb1GImrXqo6wMA9zPTChI1BUxEzXDM0WciALFqrrWGA+k7IfZsli8YYow1MhMOSuKMmQZAcOp5zAO+/NwqeffQFfYQFcbg9q16kDl8sNRbN8lhgTXFfZcqkgrwhHj6ZoaamphQLPL61Uueqs6nHVV3+/4fv/vL/R5QggF/OdF5obF3OM/+w+/fv2vXrO/PmrenRtHzVn9gyoRXngDGsZT29g5lrIqpSE/LrAMJBDIim7MbkEHgGIcEXFo1a9xkjNyGKcm7SUI/hx8WJs3LTF3LN3H4qKi0njxCTLkuCCw1RU1eQ4k3PKEh8fG8c99eTjXN2r66JsXCyioyKp1wVTKz4NTmGS3qbCOD+UYwQMCXPmfYcRYyahUuPr0PKWR5Ae8MAwePCGAgFqUDCch/D/mdgeHnCbGvzZaUhP2Y+U5B04mZIMX0EOTH8heMMPUeTgkHhERHoQExOBxMTKSEyshPiEGFQsXx6VK9ZCdGQEPG4XQz7LkgzToDIsD1GQ2DmLlMnwAvJVA7v27semDRuxasUq/LL9VzMrJ1fjRel4mZjoT+ISEjrl5uY1E0SR83o9HLWzVS0AQ9NRVFhsZKalZ4HDDKfLteDOe+7ZPWnSJJLXuNDd+c8+w1fChZUGmRLuQueWLa9btmH9F3fddot7+vgxTCuXWaqy2oHFpLHqMRd+hsm50dJRMZlMgS44IXkj0aFrD2zZtgMHD+6HU7A8gkjzRBAk5OXnIftUNpOTLPb5mMjSqVNZyMk5hXpXX4MqlSshNioSpkEUQerWkItiADKDu1IhmhT36efUpQE0kkOAC43bdEemFoHbHh2FDD0KuiMaIOEmEBhPh86JCHBk3UoFXmph0/FVSIIOt0uAYCrIy8rEyYP7UZiajIyjKVB8BSgsyIFenMsyGfqPI0wRZRsUYAUe0ZFhiI2LQmREBHECGMYlIiwCkeHhLEMUXR4kHz2J1avXQDQNTYaZ7nZKhyKjI+b3vbXPF/VbtEgbNWJEx2NpaQNgGEl+RYnkAJcJk3pS+S63c32l8pVmzxo2bEnSoEGl5MYrIcKUsrBLvgsNa9V6aHvyvqmD77tLmjzmGZgKCR+pVpuaajGENLUc5C64UbXB7q0Qj4aXvcjKK8KABwZiy5bN2LZlE+LiY1hbt6igELJMgtgWIZCp71uWQmy5RXgRf3ExIr1hCNByiHy/TR1+fzFcsgMwNRgGFVUtD2qO16Eyb+kwvPDKNLw+cx7a3vkkylRvCB/vgkbuSiyQWOUKgxOh8xIjDjLgG9Wc6POCCY1cJnUdTlGEDMBh+OB2yAB1ntQAzEARUo8ewfFDh5C8ZyczkzMCWdBI8jJQxKQwTg+ESE5yFqGUgwS4wiDITlSrWRtdW7WY6dQDz06Y8GTW2T7R5AqwZcsW5/jx42MRCLgcDocuAXkzv/iCPKX/VnrGBW906Q6/G4GLmB7/d0etXs3aI/cc2jv2+aeHCU8OHgjDX2jhymzkazCTKdlSztK95U1S2qeWrABDkHGUlPZ73ICc/AJW46HCJRVkIyOcKF++LGrXro0yZcqibJkyqF2rFhKrJcLtdrMAQ90UyhBo4pJdCf2dlmy07GBWrQyVLJJLEbt5qhGAKctIz9dQr0V3SHG10OOR8ShUqCgrMPyJJFLhxsrIGMLWNMBzFH6sljIFGbIJkUhYXJQsEiIvQKHlIzkhqCpkkWNZFXXRHERUBB2XAp0JRQlA0fzMiE03dPhVDRzhbJjGNweHSF5HTogODyM3GoXpW2pE892febRPaSfoXz4FS4NMCTfwqmpVRh1IOfLCpAlj+Lv79mb+0hKTv7Zwr1SdoQBDS4oSN450WRiGNdg94cGLLqSfysXOXbtRrOjYvn07tmzfwYzdqVuSV1AAjTApIpmVuVgRlJYZZcqWYWbzFcqVQdOG9dHgmrqIjvDC63JC8RGxkWMOkAQAlDgKNAo0CjIONz6cvxyDn5yITn0eQXxSJ+T5NXCiDE0nOQeOBQ2RJU8+ZvAW4RTh4Exw/nxkHzuE44f2oCDrBApzTyGg+KBRt0rzs2IucymgLIcRu6i1JLLCrsPphOD0MptZrzscjogYhCVUQNmqtREeXwmcMxz5xT6opCeoEwvcy/hSYUpaIHf/8lFD+rR8/U+29f/lU/O/c/qlQaaEe1m7auWXD6akjJw65VWuf59boRUXwEEI1CAwhtrSlJkwDZkLbGwCBt0SCbRGn+UFEaLDAV9AhcvlYiZoJHh97NgxHDp8BBmZmTh46DCSkw8gJzcXp7LzcSL1JHxFhUyvliaxJAKJVaugUaMGaNm8OZo1TUK1xGpsqaMqfjgEC22scDJ63TEE63ZloN/QcchzJFigOaqF8JR1GEzH1yHRnz4U5mchLyMVR379BQd3bgP8+eCUQlZENjiVoWx1koFgmU8QvRsMtrTMYwA4qgtRFkekUtstkuQkOAfAOyGFxaJK9TqoUy8J0VXrQguLRKpCGB4PYrV8rJw5IcPrOzpw34FfvrnQ+Jb+/sodgdIgU8K9qVOjxvMHDx0YPfW18XyfG6+Dk9eZ4j+CHSaCuDPjsosQsWWq/hSLGK3ZsucgcKtCCnVOBzRVA8+RcbxMItZwOd3wBQIs+BBPhyZrUVExAorKgs/GzVuwYsUq7NmfjFO5ucjJLYJh0pJFQv06dfHgI4PRvFVzRHicMJQA0rIK0KDNjRArNsIN9z2JPD0cIk8ZFrGvixHuANTCLOzaugZ792xF8amT4H1FcDhkuGSe6QNXK18GLZo1QfUaVREWHga3x43U1AyQPi7VbQgRzEB5th81L+BUdjb2HN6HEydOID+vAAX5hUhPy4bfH0BA0aGbxH1yICK2Jhr37IWYxs1wSpERafLI2brG3DB/5i/39utx/fT3p//tLPUrd5r+u8+sNMiUcP/qVq/eK/nwkU+ef+bJsOGPD4Y/PwMSwd2JmUwGrvTG1nlWA7nQJlIxlfkxE4fJ2pt5M5NgCxVVCXjGiVZrnJndW4syBuzjeFbbIFY0bZwgsmBkCiI40cGK0BnZp/DTkhVY/MNirFm2GtlFRRBdDvTq0QGPD34EBQUGetz+EG4aMgp8LGU6DsREuHD8wA5sXvU9Mvduh6HkwdTzwek+tG7TBF3at8MNPbqjRmIVyIyPZWFfVFNjdRVZcrOgQl0tOmeq2xhUJCZsDAVRE5AdLigmsaWpNhME3gHYvG07Fny3CN8s/B6HDx0FZzqg8k54azVAz3uHoUh3IN4pYfEHk438w1uW3Nqu0a0zFywouNA4l/7+yhuB0iBTwj0ZPXi0d8IHEz6sUDbuxlfHPMd36dgSIqcx83hZlEkayTINY0uhC5RlbNsztrRgLmisdsHAahRn2FLDmpg2z8nqWoV4kLB/nrFPY3IGVAOhoERqdaTir5ETAYcjaSfx44pl+PijD1F4KhsORyTyDC/uGPYihJjy2LhsKXauX4n8zBQGsquSEIXru3XC9T27olbNqvB4HZAYvl+3aiw6eTbRV1k8JWrgWx02m0ZwmkzAsi5mdcLQPTxE4jmZQa4X8SsJmEhkUWKtqxoOpaRg+htvYdGiJVAQCW/1Zuh27xMopDpRUQbmTxmpRGqnZrXp2PrJBaWB5kKP2hX3+9Igc4FbklQv6eo9+36d4xT5ulMmv4wbrrsWIpH2WDeH3twkKmAvEUoYzt94ulpiS6f5PEHPIZMnaMdvCYTW6Z3nuETKIfGmIBnT+huxwGWYkgjB7YSvqBj7d+3Fm29/AB/cOJqnIq2gEJkH9yCxYgJ6dG2L6zq2QeNr6sIjy1A1BQbLVKisbdElKFGzMLlnzs4mN1It54z4g72HfQ3WXmKwZmWFHvoEjZgAjdWHRSZQrnAmvvvmezw9chyylQj0eXoKitwJkEQeRUc2YfH74wIJEeLE5x64e/zDo0cXXnEzqfSEzjsCpUHmAg8HkSQ/+eij7sdTUma6HELcyKeGc3f17wenLCDgL4JTkiEQS5nsUwnFWoJ2yplgYQcZO4BQRmLJKZS8/XZZRpAQCzkbnOZMbwVsCcXsQTgBEjkjajpzWeQlNw6fyMDIkc+iXavGuO3WGxAb6UVhbjYknpZgEqsbMQlLQjOzRhGFhVCpBqt/f8aS9jcKM8EwZHWb7JBkXRt1nxh8kVIZpsXDE//LMKESwNFB0p8OPP3CK3j344Vo23soyjXpiQKNg0cowq7V87Br8RfFMWHSSw/3umvq6Bmj/xGjvNLYcekjUBpkLmIMKdB8/snn3fcn733P7ZTKdGjbips6ZSKio7zMXkSmIEPLiKA85LkDzbkcEn/blbIdFlnoOWeZ57f7M0Ubtl8waLGprFkaLCaFBgGmSMuSYPhiMg1k4eplpEbiDBmaDyJTlSNOkciYywyLQ8sktjSzHhGrmBvMq37XsrevjUEGz+jKBC+CshZaLlmbFbIY0C/4M9ITDpgBGLILqbkFaNjiWnBx9XHTkInI4yNgGn4kuBVsXPgRdvw431c2xj110MA7R40ePdoqUpVuV/QIlAaZi7w9FGjmzVvQ9OC+3e+ZhlqnTFys8OYbk9G2VXMgUMz0TGiyUh3XMgs7m2wQGmQs/QF7QtoG9pxp1XhCbT9+d3o2oPW0rauVx9i6uHRM0/QzEB3PSWxJojLJBKux5SC5CWpv806YJEJFRWxme2IFMFYuYkswQvaS7CYVuK0OGqu1sKUTbbS/tfSxCBahWzDQ2JHSksezglXQX4kVvYNjIBDtQOegSQ4UGiYq1WgIJaw6+o18B9lcHCSBhxjIRoxbw4bv52DXym99kbL6v1tb3/j4jG9nlGY0F/kMX67dSoPMHxz5Rlc3qpN8cM8zqqLe7JAld//+t2Poo4MQHxMNjhH1FDgoAwgiYSnDUXVauliBgLGPQzRogrlBcAIGi6cXblZd4Kzt/MMuyp7Z/UyZ9lJvvaUHc+GNllvWBf3Gxjb4QTsgiwZQTHIUgoQqVerDJ1dB7ydfR35YOYbHkTQ/BMGFaDMPO5d8hq1L5yleN/e/zh3bjpw/f37Ghc+jdI/LNQIX85RcrnO7Yr93yJAh4R++P/M+v9/3mMBzFepeVUN49pmn0K51C6ukScVgevOzJYfJkLRWgfjM29w2prff7iyLuAhQ3xU7KCWd2DnoRKdLw8Gsj9c4+J0iDNmBihWugU+shD4jpqIgrDxjZ0u6HzonwWX6EMMXYO3COdi1drHmFozPu3dvN2Lu3Lkn/pVj83/gpEuDzJ+8ySRz2bNLz9qrfl42Vgn4urlcDk/rVs0w9sXRKFcmHm6nDFO1llCGokJg3Sg7yFAtJShPGeKceDbchqlWhpzf7zOgP3ny//DHmLhXcDvXA8eu2+ThF3hoooxKlMlIFXHbU68j31MepiBBMgNQdIA4lYLqQ5zbwOqvP8L+dT+qUW79h969b3z0nXfeOfIPX1rp113ECJQGmYsYpJJ2mTV6lvOFt5+9KSMrYwJglHe5Zc7jdqBl0yRMmTQJYQ4HJMKxaL5g4TRY+wjyfVgGQ/wgVmM5q038nwkyIcu1kKjJKjVs1WUwY7YinZweJVSvlYR8riz6PTUFvrDK0Dhia/uJkcmU75xOJ7wSEKYX4ueFn+DX5fMNF4o2P/b4Q/3GjRt36BJvaenH/+IRKA0yf8GAUlF48YLF1Xbv3TW0WCnqx8MMS4iJMpf++INxODlZbtygHucJt+QviS1taCSrQDzp4BLJ7tZwIuP8kLwCQ/pSwfYfzGTOFI9/Oyi2QPr5PapLHsRQlvpv/JnoY+TkABLUUsG7InA0NQf1m3WEEZGI24dPRoEYj4ABuGSrtkWBmKgcDGNkBBDv5rB33Q9Y993/zChJ2VG3VoWBq9et2/gX3NbSQ/xFI1AaZP6igaTDTJs2zfHSSy8l+QsLO4WHe7m3pr2+etiQx0c4va72d97bV+5z882Ij4uBHgjAVBRIRFDUVDhIiFvToZFIFE/hx5ZcuMja6l90DRTYmElakBpgZVmW2LftxvBnvup8QYYdn/2fCZ3XYUrheHvWF3hq9EQk1G2L7nc/hQyfg2nMGFoRI5Qy8J9JlAsZAVOAxBuIERWkbF2K1fNnmZKStadmtYqPTXtrWqkbwZ+5WX/DZ0qDzN8wqKGHHD9+fNgbk8c/mZGVMyChTHS5e/r3F67v1QM1q1WBQGA6XYfq90GSKHvRWfuYYgzjAoX4Qv/Np8kOH/p9tmsj/dzOYEoGGp7/DM8bZIJ9fmYrIwAZ2RpadL4ZGYVAtwdGIKJqYxSoLhb0nDIzwQNPQEEWZESyckEgoMArGfCiECf3bMSar94H5885XKtqmdFT35j6aantyT/x5JT8HaVB5h+4B1QkblK/fs39+/YNURTlelHk4+vUqSk/MXQI17lzR6a4r6vU+tYYUZIRDDUL0m+1vS99ol/oMu0AotFSTrAYnDaC2SY2hgacCx0v9PdWmzrI1wr+IjTwkNKO6HLj5fHv4qXXP4RQvg76PvY8ChANxXAxTI7I+xm1wUbkkMgEcbWIvU4BWg0UIy5MQsGhbVgwayoEf2bhNTUqPHdNowbvzp49m9wfSrfLNAKlQeYfHPjevXsLvlOnyuzad6DlibQTdwJ6e7fb7aldO1Ho168Pbr6uC8qWL4uCUzkQaDYRKtZSobFIisGg82dP+bTfdEjQOn0sDigsKAT5RimKwlDBAilYBRHFzPSesahtNJ5FfjzXFtolIxKl3VxiwdMG41ElhtWfRKb/+/2SZbjnwWdRKMaj16Cn4KxYBwU6CZxLTC9YFJh6T5B6afXpyGKGTom+g+o2tJSKEXzg81Px7cwpKE49qJRNiHr/ntvuGjV68uisPztupZ+7tBEoDTKXNn5/6tOU2TRv3jws/dChasWK0tlf7L9d0ZXqsWWjPPXr1eN7du+Kbl26ICEmCnrAz0SxZPLa9vvA86xcDB06BCYJYdmMULpjL3csdrhNBaBZbYlHkZs1o1Cy5RgZslmTlAJHYWEBPB4vQ/8WFBRCkhxwOqwgYolQ2bysUPIjuUMSG9tmXNNyho5vd8ooqFBNR2PCWJqig2fmdiZMgYNKBV1XOFavXIsHhzyOI/kiqjS/AS1vHIBCjWx/WToVlDs9Q3GwB91+eG3stFXf0eDldLh8OVgy5wOkJW9V3YL/53pX1R495Mkha/r0KfVd+lMP7SV8qDTIXMLg/RUfpYDz9KCnw+ctntM6LTO9l6oE2kiCUDU2OsrZuWNbrlvXLmjarAliIsKZFg35C9GEJ7M5hXhTomBrzoFjAYeCjWDVUUhiIUg4ovDyWy1iy0HAMqIzkJeXh4iISBQWklCVA6qiwSETwVJinKwz9ZhgkCF5CoNnntgUWXSWvgT9lRgGyJJ2IPomFWeJ30D2J6qmARKJgnLgJSfmz1+EUWMn4GSeithaTdGl/1Dk6F5oghykMNgYm3M/qnZgPd35opgkSuBMFVGSgu3LvsT+NQvBF2VklYuLmXZD31venThxYual2gH/Fff+/8oxSoPMFXSnTdMUenXqVGbbL7+2ysnPeUAShRpKIJAQHRsp9+zZk7//vgGoWKkM3C5L7Y7qN9A1iBwZzFHXhVUqWPZg974Z1ygYaIIrH2uZI5DIuEWEpN/7fBaOhwKMw+FERkYWIiLCSuwusWOTxCYJl7NshkiPFiucNp2Y6eTIy2Q+6esEBDQVotOF3GIVb7w7G9PefB8aHw5P5avRq/9g6N5yOOUTABIrZ8cyT9MR2DWetYUWpSkLM1UOhkydJx2yoMGt56P42E6s+uIDKGlHdK9kbq1bs9rIKmWuXv/R4o+KS4PN3z8BSoPM3z/Gf+obCHsTyMyM+vy777qlHE25XZKldrqmOaKjvOINN/REv9690bpVcyjFxeBMDaaqwlAVpr1rBCfjaaDbaVKjdSq0nKKAU1BcaPlFmyT4TdmLwpZVlMV4PB5IvE2OtNrYZ28UQFilhBkaWMFFotpI0PeaPkP7GBKdE/3HM8mJles245Fhz+BIaj4MLhxVGrdCu1vuQV4AEMJiUVCksmUbc0z4f+x9B3wUdfr+M31LNj0k9NB771UQASmiIIgIKIhgR8R2omKwtxPLqWBFLCCIIB0EUVAQEIIISCfUQHqyfer//35nF/DOO/3dESnu3AcPkt3Zme/MPPuW530e6jxFYMsWbD9zHP/cDQMnQDMtKDT4SZ06QYRqcYhziHBqJfhl7SJsXvk5pGB+yOng17Zs1vStNevXL4zZqPxXt+gfflMMZP7wUp2fFxLYnNhywrE0e2mlkD90uc9beoNpGE3cLkdianIi17hxPW7ItYPQ4/JuSE6IZ95LRPqjCEAkMh+NMzAZCoNFEyJvO18GgmXMRI6KuZQqeTweBiQSKZNHNpIAPR0FsTTsLLCJ3Dk6JUWssEMVWPKhIkM4W5qUyHOCJEMlgfI4D37a+QsmP/EMvtv8MwK6Ai6uGtr1HYq6zTuizOLZ2IAgO6GR7AQVmlnFmKIk+8N+T0qZjWJyHGQzANlUYXAygrwbGi9D4jR4UAah7CRWfvEhCvdusdy8v8wlmQvGDB9837NvzCw8P1f40v/UGMhcZNd43LhxrjUr19Q9lZfbKRwOdeNgtLDAVatUKV1s3aoFR2DTsV0b1KpdE1qYUiAa1LQtUlhPxuKg6xT1+CGKEkKhINxuD6h1Tb+WJbvgalNYfn170L+oIxQl59HYFXlGkW8TWaDQHyoYk6gE1WMsnsMve/bil593Yc68Bfhu82aUBUl5z4HMJp3Rod8IcIk1UGpKMJhuMse6Wwa5Tkb6SHR5IiITf4iZSBwa4tLw0GHQsZHPFXGrCUAtAxJnwiEDe9cvxfalM4FAgZmSXml+x8sHvO+pUtubmpxR7IMvb/O8j2tcdWXHnVkxFb7/+QmJgcz/vITnbwdZWVny7NmzM4/k5HTVdb2PZVnNOJgVE+JcSquWzfnBQwZzbdo2R6InPqJxw6G0tAyKKEN2CsxShdIS2eGETgxkkuykQjK7K6jGE+ku2U96tJtt83godSEuj8GjyFuG3IIC+LwBlPm82LN/P37asR07du9GQWEhQsUBNpvEyQIaNGqC+x58DKqQiNVbjyDkroyQnACDIpdIXcluUJ9dqLaFO20Dln+/MZlQi4NGWscUxXEGRJO8sigyon3K0CwRKsejolPH3nULsW/TahQeP2zWbNC0tPfgG42CIBeUJPnk4neeyeC8eRsTk6VnckaP+InLyvp935vzdytc0J8cA5kL+vL88YOjLtXDDz+cuHTRos65x4518vp8rS3LrMXzlkPgIJkmJMOAKFBBhoeo84JgkAGcICGsqaw2Q5vDISM+Ps6OViIVnNO6MZGUiUCIukThkApvkLSAqcgbEc6iQrRgK/SREwOlY+mJFdGiTUs88OBEtG3XiuIVhEwZPx/14605q1FkOGDJ8SySoTRJkiRorP5iy5ISC9o27P3Pt6utW2NC52RoHFnfgklEMJKjaTI7XkOUAfJ+MsJI9whwhwrwzjOTEPYWodfwMUiu3x5QEuA9sA3ffvmhFTi2o7BBnUoP97qy1ydTp04N/vErEntldAViIHPp3QtcVlYWl/PNN3JJIhzhQkNKSEqS8v1FDm+R3+NyyR5ectZev2nrizr4VIc7AWGTWst2d8qedhYBTTttW3u61hq9WygqEUVYnAgo8cisXZvZ6ga8JUhPdKJ1/RqoWSUVFVKTkZiShsqVq8HtdrHdGmYIAnNYcCLAi8gPGfh4yXZs3pMHxZkAVTPBSQ6m6GeThKNqfKTS9+u6jN05i4ZZ1FUj213Dbt1b1Ma2lQpN8soiZ02akaL2v2mxWhF9RoIQwraVM7Fz1QJUadEZPUbeh9yQgIrxDljFR7B+4Uwc/GFZODHe8cnDDz84/oEHHvBferdM+Z5RDGTKd30vyL3PmTNHuO2W25c70ypePnL8o/ypkAshzg3VUuGSOVhhmqcCdOiRYU07U2B9HfZgS5BlhfFcDMkFiZNg6tRJCqFKsoUJw9sjnVdhhYPgRTcs0QJHnBrSHaY7jo+Ih7O0i0dQ57F0814s/Pon6EoaAnDB4HgGSqyjpFmsVqNRpYfVXHhWC4JFUZTd5mbzTBwHNeLtZNd07JEMioTsv9sWMrQHy/JC5xyQBA5le5ZjzUdTkValKa6641mc0BSIEgeXADgML/b/sAxbl35kxHFln3Vp1+7e+StXxpT4/g93dgxk/g+LdSm9NCkp/frSoPVGZqseyVcMvR15YQkqR17YJmSaYlB1GAJFK3ZXiRWQmSmUPWpAcs6vXEEAACAASURBVAuM+EeFEENiKYgsWDADuRjWrwkua1IZyZIFS9dhiXJEDZgAwbb2ZVMSLDIxmFFcwJCx9UA+5n2TjUPFBqCkML9wU9cg8RZ0pqFMTuSUBtmFZYJBizdgcmSbZ7fOBZq0ZG2oiG7P2ReNeURxMHkLghmExsVB5ngYR77B4refRkqluhh499M4pRPIKGyUQ+YtOE0fTu5cjzVz3w3LCH56+6033vPCCy/EjOb+4AMRA5k/uFCX2stIluLxKa88Xuzn7m93zSipZvueKNUVGBYPCQYzsQtbNsj8lrA5gQxNkQsckQIVCJyTAZMihMDpebj7xt5okKEgWaRaCMGC3ZJmf7Oo/2NXegguiJ0LQ0BIEHEiaGHFhl349sfD8GoOiE4PNFCdRoARDLNxCBqMtGikAgaDEubywOxuAZkIihE7FlLki0jPnM742Bw3Z0CwNJhWHBwUKB36Bovfew4pVetiyIQnUWDIEHgXgiGVsYcVUUSy08KmlZ9j65KPwxlu/fVJQwc+Ov7118OX2n1RHucTA5nyWNWLZJ839OuX9OXXW1b4Q1ybAfc8gvjMVigOSRAk8kRSYTD3BJtoZ7sgnGlf25mTAaLV6KYCjqIZLcyIxJoeQqIjhMfGXYFKigUHrzL3BI6BFtVGogMH5EBJpDvCMQ1hQ2VRj0+XUBrk8N5nq5F98BTclWuiJKjDI7vYsRjkPWnRtLppKwpS/cVUGNDYBnn2LJfNcKau1JmNgQ6rIhMYOeCxDORuWYi1c99GRsPWGHD7o8gP20xm+l9IA3jFjVA4iHSniXWfvYFjPy7xNauZcvOWXXvmXiSX+rweZgxkzuvyn/8PH9qrX+Nla7/9KuxOyxgw9hGIFRqiVOXASeT8SLULG07sprItFXrGuM3WddEtAiWyo1WhmhZMSQKnBlDDreHhUV2Yep1A+rzkFkk2KwQEvF0nsQyaUSLWMIEGQzT2cGsWhwB47DhWgjkrs7H7SAlciTUYc5hFKCBej2Zr8rDxK6r3KNAiXS4bHOm/RqRTZvNwqJMd1gw4ZZnp96TIYXz72WvIyd6Ael0HoO2AcTjlpVENFYrIwelwodivQrN4xEkW4sIn8OkLD0HyHi9p2qJxr82b128+/1fxwj6CGMhc2Nen3I+OGMXzP5l5zS9HTr3nrtwksd/YRxBypaNMNSGxImmk2EsFVTb4yCqpEeIMhQWy7eVN0QWnw+R5hE2RFWxlfxFqJwJjBrZH9Urxdh9doGiIXkt8HIqUIrrGHCVVou0FzkCNTOo4BEyeeWJv3HEKi9bvxqmiEBRXKnSL2twmjUPRpCYs5kdO+6bpLRbC2OMNDLnOuEOx/QsyTI2AJIwMlxczn56IkK8Ulw27G6mNrkRpkHzFfYh30CyUClF2waeSwJiGRFFDycGtWPLey/BIwRUDBvQa/fHHH+eW+4W6iD8gBjIX8cU7V4dOHJsaNWo8dzTPN6Fioy7ylaPuR16QnCepMmtPdNuiU9Hb5Yy4gl1oJYDQGflNZ7kIUXE4KPTQB0pRKU7FsKs7o1Gmh5nLUc2HLGqJCGhHSZTeUDgiRty3o9rHKhtPCJM0sijicEDHpm0H8cOWwzhZbEGX4mBSfiZLoG46m5+igc/osTICXkSFhv2VOe+xyEeCCEUIwMjbhi/fegpxcR4MGZ+FErkqTCEJGoIQTI0Vrh2KEwHNhGEBoh5CgmLh6y9m4OTmJUZasufJ48cPPBmbf/r3d2MMZM7Vk3qR72fcuHGpC+YvnJbv1QY16z6cq9dpAPxKnB2lMIFzW1fG3s4MKrKONKUudoWGeSSR7xQVesMkPSE6IOlBSOFCjL66Izo3SobLTrLYDJWtP0HzCbRPVgZmn2BXgwwY1J2yLAiiiDCobiPCECQczrewfc8R/LhjL47mFkJ2JMC0JIC6Qkw/R4BB++YjejfMcpeEsnQ2RCpZMjyiivnTHoaWsw2333EHuo8Yh1lf/Qh/2AHOHc+6WTR64Q+GwXEyDIrOBDL/1ZAq6/josZthBIryundv23P58uXbL/JboNwOPwYy5ba0F9+Obxk6sMGCld/MKwq4G/QbcS8Sm7aHN2zAIoErk9gl0ZEDm/IfLajStJPJ8dBNibW2ZXIegI4wz0GV3KAQQNECkLwn0LNNDQzs1QzxogYZOgTGn5EAxdbFobY0gzHmzU11E2LwWgyQRJPM8qgRxYNMsGlCiWolgbCOEydCOHC0ECdKDRzJPYXck3nwhTVwsgJOVMDLik0yZHUfFQ5LQuHR3Vj90UtIQwnWf/8t0urXQ6FO4FWE+as3oywAGGI8TM4J3TQhkv6OocIpyVBMP/K2LMTX8z60nEJo2dSpL15z6623UtU5tv3TCsRAJnZLnF4Bqs98teiry7K371ioJFSI63bTfXBVrIlS6h5JHliaCZHqIBygCxYbJRAJJCKKe2cvZbRQTN0ki4EOQZQJzVeKWhXjMbRPC9Sr6ISHt9MnmitiPtwU/ZBMA7H2Iro4xIIhkKGMymb1Ruo4lMaZ9uQ1QZNOwGcBYd1CMGwwkCksDaHYG8TJQg15hQEUl/nhVcvgNIL46PVn4Tu+B08/9hAmTrgbvMxDp+4Vz+NYqY7F3/6Cb7edAuepDJUVpHU2X8UcHVQNKUoQi955HkUHfvA1y0wdnb1n/+ex2+lfVyAGMrG74lcrMH36dOntN969Y+feA884KzdwXTHsVujJNRDm4hnBVmZFWwMGbzKQIXW8MylUdFeRFIiFDcSNMWCa9lClk0TTg6VwmmXo0qoOOresg+qpCjzUcmYeTLbvFG120ZnGHWxxdary6kwnmFVdqN4LnmosNC7AtG1MSFQwZj+j1/EsZTI4O3Vi0Rf92wTeePlNvDjlEXRo2QQL538BZ1wcOJFgkLpfAoImpWfApp25+GTRRoSEZBhiHLOtofMnIS6XaaH40GYse/dpxHO+I/169Ws1a9GsmJZwLJKJocrvrcD0rCzXo69P+0dRWXhkQt3WYr+xk5AXUtiIgGDSmCEVeUlKgdIb+VdCUva+z4AMEYItU2OC4SQoRXUdywzDSZFQqASCEUa/bm1wZdM0pCQ6WHGV5o3YKADrWtEoAXWH7IiFUiSbN3wGZAjIDI5iGQ6iJZ+Z54yo9dFrmQJgpMx89NhR9L/ySiR73Jj16SxUzsxkHaeQqkIUeSZLymo6pgnN5LHvlA/vzFuLEwEXKzZHC+CSKSNV8uKzVyfBezjbaFKvxt8GXT/otaysLMrmYltkBWKRTOxW+M0VuO+++1JnffjJ7AK/dXlKky5c3xH3oIhGDyIlWTZmEOHy/naAbAMNEy1nUQpFFDyMiIqeLAnQwyFqWkPQ/EgVvLju6m5oXi8JgqYjTiQ2cYQXTGxeliJpkYkkepedG7Eme0RfmHH6DFvNj6IZqudIIklakGCXCUMNw+fzod/Aq9G3Tx9MmDABHk8iaBqdojKKTlinK6JOzJTOeQXesAWfU8AL7yxHTpEB3pGOMp8FXpGRIodQdmgzlrzzHLhwka9B7Wpjdu3ZMyd2W51ZgRjIxO6Gf7sCfXv0qPvDD1s+Lg7zrVv2vJZrdeUNyA3JCHEKI9ZxhsYA5D+mS4w5a8JkFH/O7vgQRNBMFGMB2+1q6tggVIhWddIwYkB7pMgWHKwGYkBgM0s0lkABAulI2LRd1linEQPGEmRS6aw6FLVvUTUVsigzVUCf14/p06bj3XfeR5+rBuDpp56EItOgp2zPQUUmvAVKzVhLnWq4NL9kz0kFYSFf1VnqtGlXMUxnJQRFCbIVQAWnjk1LPsXe75ZBCBfv63lF555Lly49HLu1zsS1sbWIrcBvrgCzbmnUqNPuPfs+L4MzvVGP69DqqpuQH5ZgcQ7wzCbFJsH9Gmii311neCqnCXxn69tF3maXVAUmkYlgEVIcGi5vXR+dmtdEBY8AJw00WlQtoQIypUok9UkhEmkVR2s0dgql6wRKttwo8XCKSovx6ey5mP7O+/hl735c0eMKTHv9VVStlM5mqZivApOeoBCLJrWZiCfLxQgQac6KEQMNDYboQJHGYd6qPfh6y36EXekQJAlmOIAKkoHAkZ1Y/sk0XdaKXyooOjwpJlIeA5kYtPyHFSCAmThxoiP3YG7qLzuyJ+09mntrUPRwDS4fhDY9B6EkQHNCDmLzn9F0OUvkO1oYYUHHaWCx7PQponN32gqXJBqoRS6IbCqbMzVwwRJUjBfQq0N9tGtcBR6FZzhAHgsi24cNEKzzRGBDUwbMS9xOzYJBP9Z9tx5ZTz6Nrdt3weQVVGnSCtcMGoQbBvRCgxoZcIgWeEO1JYqJdEgC6yQlEWlsES+GIjDBokoQ4ZrIGMghzsLitXuxfGMOAnBCF91QYKKay8KC6c/j2I7vCpOc5tI4j/iDT9N2165de+cbb7xR1Lp1679kizuWLsWg5lcrQG3snG058cfyc+rvO7B3xKmCsl4mp2RYouAhGj8kN5p3G4DOfW7AyTIgxFMqYytA2MyZ33A1ICAiYKAHmPH46Ae20VxUloEU9HSTukGS7RtlqBDNAEStFA4+hB6d26B1w3SkxsvwSBzId47qLpTa0L5l9h4LIS2M7duyMfXlqVi8ZCUCOgcpsTJa9xqE5l16o8gXhF6ahyu7tkKfzrWRIHJw8GRyF0nBaE4h0jCzPR2o8EwpGFWaBdZdIgClztMPO09i5tJNKDA94KU4Jum5euarOLZ9DTi1gArWTAZMkpSTbnfcktZtW39awVVhT0gMFc6dO9dWq/gLbDGQ+Qtc5D9yillZWWJ29s4GP6xbO764uKitKPA1eVguTUrmm3bqg/rNGmPBp+/AW3wKHO9C+743oknXgcgN2l0fGlo8PTzJRgSibF770wlgWAwTtcglDV5mcGA7YLLEh7NJfwKvIBQOwSHxkGUeqhqAYIYhBAqQ4ODQpG5l9OzaBimJIhQRkE36YyH3eC7un3Qvli5ZwdIvQ4hDYkYd9B46Foa7MopJJ8blgRYsgxAuRGWXjrtG9kHNCiJoiIJxYAjkeOpp6RBY+hQ1CiZSomUb3bFYjEcYPPaX6Xh11hqcKgMqJrqw7L3nceKXb/HmS4/hi88+xeYte+D3U0UHpmEhzIE7JSvyd+1at35v5OjRW26++WbfpZ5WxUDmjzyBl/BrHnrouYQVi2b333/wwJhgyN9SEDlPrTrV+dE3DceWH3fg82U/4qqxk+CsVAWqPw/ffPYBivfthSW50aTnQLToeSOCmoGwrgIiB50GFTmaiLZrHNSTFjgStaLhRWZYbRvBMQwybUFyqoIYdjpEhWSaPyLqP/2KOj9U3CWRc4OkQS2qj4QAtRQVEoBaaR5wpXnYvPorrF6+FN6QH5YUDyUtE52uGo702k0R5lwIEVOP8WVo3yQvSqLHIShWAYZe1RLtGmfAw2kQNR6yRexgW67T5ucQCfH0WDd0su3lANHUEbA45Ic4fPTFjzh6/BQWz56Gk3vXYeNXc9CqUT0cKyrFylVrsGjxMixdupphL/ENeY4PcxaXI8vC6s4dO37Uf+DAbePHj78k9WliIHMJA8h/OrWRvXq5f9izp1teXt79mm62jXM7nFf0uJwbMmQg2rRthXiPC8uWLsdNt90Hd/UWGHjHFJQZ8dD8AWz7ej4ObZgHTlCRXq0N6re9DNXqN4eqJCJoCdAo5SC+CyPSGVBBdY9IwZbmkJjPZWS6m+Va1GIi/RoCHuYtwNTzmOZ5ZEyKMWQEcoXkIPMqwiXHcXTnBuzbvAbeEwfg1EKweBlGci006dgD9Vp2guVORcC0RcVZhMTYx9TlooiERNR5WFoQYrgQV3aqiwFdG8GlB+CSGSuHzWIxqxcbBk8zdJhIFh02FYN5gUlSFActbN91FGOHDUTe0Z1Yv2IeGtesxnSEJdmBgKrj4OFjWLpsJb5Zuw47d+xCqdcLURBMi7NyBV5eG5cQN7t581bfLV++vPhSim5iIPMXBJkRgwZV/OrrrycVlZSMTklKcPW8ojs34e470bBBPYSDfkbrB5nCSSK6XzkQ2YeK0G/MZCg12sNrKkiUQ8jLXsEsRXLz9sEKWxDiq6BOg/ao3bwT4tKrgIuLR4DIbAQZPHk9UTpFaYYAjui5pEHDBKuI10JWuT5wIk09EWmPbHSpRW5A4Q24RIqIwgj6C5F/aDd++eFrFOfsAKd67WOV4uDJqIVGbbujQfvugOiEN6TDp+qQHXFssFFgjpRs5NJudfOAZuiQBAdEzQLvzUeXppVwbe/GyIinyCUM3pKZ3CeLvth9YrsmsNSPgR9Z29kjDRpnobCsDJ3atocv/xQ2rVmByslxkA2V+VJZgsxoN6LDDV5RkHP4CGbPnYuFCxdi174c1hHTVDPEcdyWhvXrP9n18su/ef0SUd6LgcxfDGTuvuWWKu/PmPEJLKtTi+aNhffem47KGakwtTDz1ZZFEQGvD4qswBI5LFi1DiNufRBSakOMnPgkTpoKLMWJZEECCWMePbkdK+d+BP3kIVihMkDgwYkOxFWohmYdeqBN117wcm5YvIRAIIywpkco/vYwZdR4hVnKWSQYzkORTEhWGAmKAX/eYWz5fjX2/pwNf3GezZOjp5XcLd2JiK9SB1cMHQ05uTr8Bkl7kr+3xTy9yd9bUSQmTkUpj21KR5o1MkwhDIMLw9A5cJoIDy+CD+YjQSrFEw8Ohke04CBwIj8oqtGwKIginNPcP5v1rHMQJR6a6cVXq1diyKDhyKxSHRvXfg0zWAQnRUqSxKI03eTgC4XhTkhE2DAhKQokxYEPPpmFl176O44eybPV/gzO5/bEz+7Zv++js2bNItHyf62mX0T3bQxkLqKL9b8e6qghQzIWLV6ygIPReuLECcJtt90CngYUOWLDBslnEUR7YSovZJIm6PDyCnpfPQLbfz6FNldcjxZXXocThoggJPY6hVPhEU1Y/kLk7tuOnRvWoCj3CIxAGWCQAp4EOS4VisMF0ROH+MQkuOLjISgy86qmojETsKJxAEOFqQVRfOo4vPnHEAp6ofpLWcpF+2JDk0oS0mq1QqP2vVC5TmPokhNhNrhtQTPJrUBkw5QU4TA9q7M0im0eoEDm3IxsZxEvhya8SVXPIgcE6gX5EO80cM/wbshMkRFnBSHRolgCLI7cMXnWste1EHgiJJokZEO1Jh333XcvXn9tGnp0uxxfzvsYAe9xuGkNmFJWxBOTiahTsdwej6D9CQ4X614dPXIM879chE2bf8SGTT9a3kAoj5eVZQP79X1uzB13HOjevbs9on6RbTGQucgu2H97uHfffbey5PMFz/hKC8ePGjVCnPS3+2yxBDI+o3ZxJKaw7adtKxGNaPxuN77buAMDr7sVplARV902CWK1+igTnLBMAUogYNuciBZkyYLE6wgW5yH/8AEc270Lxw/shl52DKauMrtc1uZmA01ny3gSkdcWsGJPG1OvczDCH5yJEJxJyKzfEJXq1kHlanXAy/GwxDgENUrGCEgIqGx+HrlDsrSGtbfP6GwxD0omukVDnZEyUNTAjrpGnMlSHtYX0zVUUoIYflUbNK+egDguBMEiTR0RIg1RMpcGGsfkYGo88xwPBUNo3bYN9u3ZiwcnTsBD998GLZTPJrtYDETHyFw4o3NdkcI4m8myWcu8QJ0tkU18f79xM7Kefhrbf9ltOl2uXDWor0mvWHFG165dt3zwwQelF1PNJgYy/+1Te5G9r2FmnXZHjhxcUatmtYQ1q5aCJ/tWSYCmhamRYj8IUeFK03ZuFCQeKtVSJBfumPgIPl60BgnVmuKa2x5FiZmAkK7AQc1eijQcEhMCN0wdEs/DwXGIU2TwagDhokPIPX4YpUXFCPrL4PeVQQ8GYZHnNT3Ypg4KCNj3OsfDFZeEuMQ0JKVVR2ql2qhQtRbKwhZKKeVQNSj0oIeDEAWq8xAuUSdIBEcqeZYa0aWx1WlOkwIp0WGjAwQNGotmOFNiD78JFQav0wQBTCr0moDTUIFALjo2rYIB3VoiPU6Ci7d9o+iPadnzUBSFkSa511uGqtVqwtRCmDf7A3Tv2AJ6uCwya0XFbvt9zFYmCjQstLJFAaMRHQM5SWaT46oFzJm/AI8/8SzKynyWphnU7t5YpWrme3FxzjWDBw/Oz7oI7HNjIHORgcV/e7hp8fF3qaHAK4898pBwx62jYYZKYGgaFMVhSyycdfPb974JXVchk90rL6PIMNC5zwAcPBlE407XouNVY3AyKMCkaWoaPtTIyN4BTVdZ+1lgHBgdKmnpCjLbP80KiTzPfmeZNJfEBH1ZukGyDLYeLxkJGFBVAgu7jU0tcaL46zxpzgjs4bYlh4lAG5mBIsdrpiGsRmOyiLJv5EGO8v7YGARFIRQ9ULpGEwVEDLTrNlQRNqheQkLjhsYIgS6jCPfcdCUaVnRD4WzWcbQ9TykXgexr/3gbDz7wEDJS3Diw80dY/hIIJNnJyIr28bL9s1Dx7IiGzlelLhO7Diw6ooOiIrjFQXF58M7Mj/DgpCfgcrmZCYPX6w+JHL8/LSnxhQRn2tIdR3dc0N2oGMj8t0/tRfa+tISER4J+35PfrV3J1apWEYLmZUVMYrASb+RMEZZSB3r4bXt76vCEdRPO5BTM/nIZ7rhnMgJGMq4cNxGeWo0R0J2sCAtdh8CJrPPC5n0oSjINmGS+TXNEVJOgb3+WW0Xb1hSF2Da0EqPXCEwwijo2tEsyP2G8GfqJaTLHAyLsUWpFx0QHGHWKpJoKAZjJgCfqK2m3n9npsIKt/YBTZ4lNXBFPh1I3KraSda1JUhFEGOSgUlQDhb1P1EvA+w7ituuvQLv6VWzyH+0jrENWLJR6i9GqXUccOpCDu269ES9OeQhWWQlksv/lCZJYssb+3x4UtZeASRCzSIYGTXk7oolo4QiSg50jqRL6VQMtO/dAgwaN8fLLL+Pll6Zi+fLlFBGqsijurFKt6tP/eOutLy/Umk0MZC4ysPhvD7dCfPzjPm/Z4z9v38SlJLogGiF7EJA9VJGA4nRxMnrz6+yBo6YvmZxZigv3T34K02fMhxJfCcPueRz5jtrMF5tepYVVyGS+RmxbUqtjZQcTIn2B21/f9rd45K6LPnp2+fPM9q+tlEgl43S0deYBpXexiCiyRR/cyBn8arlsld8zn396gPysSsnZRxF9LbGReUuFZPiQmerCgB5tUCPDzWpQNN6wds03uLpvf5bCLfvyc7Rv3gCyGaDYitnFnDGU+TdXj6GLzSy2C1L2yAUb1eRECEocBt84Fhs2bsGSpSvQsGFjHMzZh2eefhpLFi+yOF4oU0RpQ7O6dR4YNnbsngtNBjQGMv/tU3uRva9CYuITvrKSR/f8ks3Fu2Xwmp+R4uyHNPLwR4qjURCg+gXJyJHcJOnsko1tSdjEkBtvx4/b9iOjdgv0GPUgAoYCjXcCkguGbuv7suiDgRcr+JzeWPHz7LuOtbEJNKIP2b9fWPuV0VrLWftkXtg2itmOl7+3sXHHfwGg6GFRyqJTmsheQXUXe2iSiHuSEQQf9qJqegIqpccjXtKx4MNpWLXwMzSsUQmrli6AIphw8DRTRRa8f+ARi4AMRWNs0CIa7XA8VM2CpMTh2X+8jRf+/io+mDETQ4cOZajsLSvFvM/n4fnnX6Aoir4OcuPjPLN79+/3wqxZs0793ir8Wb//AyvwZx1K7HPKcwVS4+Mf93vLHt+7ewsX71bAqSFWO2HSCcyYOhLUR+oiBAQEMoxbwvyjAYNIdZyCPYdP4ZohNyK/JIza7Xqi+4CbcSrkQpnlBO8QISDMjN4kppggQGWdo3++1X7l6xipVfwHgCBdmgg6RSMMFolFtii2kDTn78GM/TDbGz3Q/7wx6QkGMszUlv1ap/EIQYJABXECUD0MTvPDqRZizutZMEsPYuqUB3DnuJvg95Yy0XFqd0XrTP/x2v4TyJC/OGkN06cLvARDkPHFyjUYfcsdyJryJB555BHoBgG5Dbq7dv2CiRPvx4bvv4OmhnWH7FhZt06Dv/24/ccdF0IXKgYy5flkX0D7TvN4Hirzep/ZvXMjn5zoZg8JuZBEH87o/59OZc4unTDGKrVteaj0sCtx2Jy9C9cMHoEyVUKNVj3Rb+RE5JSa0MiShKf0QmcFUs4UoDE5y19vTF4z+lOqjfwqYfrthTsbHKKRyK9v4OgUePSn/2rhQnv+NcjY0Up0O33+xJsh5ylS3+M4aAYp4bkRUsnKRWAOUekeCesWfIh938xGksOHvdu/g8MMQRYF6EQYZJya34O8aHvJ5uqwyIla6tTKZ4JcAgxRxsKvv8WNo2/Hw49MwuOTp9j8HuqMRSRNVVXH3LmfIevxx3Hi6DHLMIwTHbp0HrB27drs8w00MZC5gICgPA8lNS5unNfne3P9uhVC7RqVmY4KFVNPt62jdZmzayYRtTg76TEYeNA3uuR0QzNELF3+Ne68PwuFYR4ptZpj4C33IcR7UByktrbAeB9Uk2Fqc6Tty/R9be1eGpZkURSzmaU0R2DU/6jfdjQCYP+OcGHYYDfVXyI1GHoN+63NdbMjE/bfqHPkr0HG3jcVtO2CMPt3NFeMLP7pVJFgj4CSacrQR4gIM80biR2vS9AROpKNpTPfgOk7gom3D8OUh+4BpwbBUYoZTbaihe7/dHEjkQxHLGYqdBPI2MQZ6DT8JDsxd9ly3HrnfZg8eTIefTSLdax0nQDPthKmrhsNORzafwBPTH4c8z+fZ3niPMu69b7ihrlz55aW5731e/uOgczvrdAl8vtKCQlXFHvLlj739KPSTSOuB2+EbRU4RhKzaxqRsuOZmsnpAkrE9oSJddMzLMIwODjjUjB/5Vrc88BDOFHigyuxMtr0Hoa6zbvCbzrgp1khAgIS8SaGK3OKo0LoGWCwRTTZuDXbNdV/7Hb6rzf7Z7bmL9PwjahJRCWxqGvFHClpxDmCQ7YVLnW1bDkJwQZ+AAAAIABJREFUKvuwfxsRQXMGMqdjmF9FMywRiejVMHEtkvFkHSidSVBIoQJ8+er9CBQcQcsmNbFqyTwbuEmZzzQgsoMwYdL5/M49ZLfPbdMY1mJiQGO7KhD4hnRg+sez8GjW8/jggw9w44032Z0xgyRJ7VoWjT6oZKrH88g9ehyjb7oJ361bpyenpv792uuGPH4+56BiIHOJgMjvnUbHVq1qbd26ZV2rZo0qrlg6nxUxiXrPbtEI8zV6M0RlGOyvezatY2MLb9rEORNQ2GSxAShubPl5Ox56LAs/7zsM1fAgsWI9tLqsP6rUawRVUKBBAb2UpUTkRkmFVJuZxoYM6UGhBzj6OZpq0/3ZlzlxbkS7QE0tcHKztIGD9IIjqnhkLEcPtKFD4eg11NaKsGhtgordPo/EOeQKScBBKUmUtWLHPzYc0PGRx2XE+Zt9FgGGAh1OLgwhVIyFM14FTmxERrILM955C00b12epFVtLkpOIeHOb1HL/gyBjg6LdXSIzORq7YP67ggPXjrwZm7f+hGXLV6F16zaswM0A+qyCeTTqo1pQTs4hDBs2DNu2ZvvT0ypk/f21V1677rrrzouLQgxkfu8OuER+/+L9L7qfeuWRD0WJu3brpnVITlBYhEHyB+xmZQ/8mZM1iXtPj6BFDwmR1ux/MwM2EgTXiNBmgVSjiJ1KbdYpT72A2Z9/ibxCP3TLCSgpqNm0Deq0aIe0jEoQFRd46kCRgZpBXkyUKtmeSrrgtKMYRgwk8hojwdivYzR+JvwQSZfsqIU6UtTiJcU++zUC624xOgylazyNAkTOg4mDsz4W81WSyVmSaQLrdhH17BoRA0NbjpNgmGItwVSRIKkwiw5jzrQXYRXnoHoFEa+88DT69bocetDHoig2j8QiwEhEclaR+d/dStFIhkCGrTFjHlMdiPYnIK/Qix59BqJh4+ZstsnpcDIOEU1u28rGNmnRXjdbmDQQCKC4qBjXD7kO27KzfUme+Kyxd90x9XwwhGMgc4mAyO+dBmn21q1S7aaTucffe+qJx/ixY66HqWuMREfffLYyXZSnYdchopEM008hPg1v2GkHAxoCBPJeUmFxMlRTgiA5UeYvw5tvTcPb738Cr4+HybtgCaI9lyO7IChOJkQFsikxGCXOYvR8iQYmBfCSxJGDQDgcZqDDog1dZ79jaVaEyi9ICgRZhqy4kJyahsyaNVAxsw6caTXYeIFpCQirBlSd2shkfsuYbgw8TBpLIBsUSjd4G7iiLXCKIpgOMRMvjo4iWPAoJopzdmLpzNfBlx1GvBjGe+9PR6/uXWCFvKxlzXy7I4JW9HaKnsiG949sLFqijc1R0f/TZLfF/KBuvX08Fiz7Gh9/MhsDrh5kO1ha9sS8XYuKfAadE0sL6b0GJEHA4QOHMHTIEGvn9p+9mTUz79m5d+9Mjgphf+IWA5k/cbHP90dd3atX1RUrv9pcuVJG+spVXyAl3gNBN2AGg3DReAHxOhgr1R60+XVjJFqx+fVZUGpg81zs91HtgijxIdXETzt2Y/6Xi7FxczZyDh9HcYkfkij7tLCfEp6CpISk7x1O5/aQrlfQdSNeDavxwVAgTVEUZygcpuaUZFlklE2VWkvkeEuBBZkDJ1sggq/AWZYpChz1izlDt3jJkuM4xemGy5MEKSEFnrRKSM6oBld8GipUrAbJFQfBlcAK06UBFbzosqn8dN406U2ym9QNMyzmlpmkcBDCJdj09RLs+mE1LN8JdG3bAH9/djLq1aoBXVNZXYvWgZ74swl+Np3urOf5V1GNHYHYYE6pXTTiIkC0yY+c7MS2nb/gqmuuRYMmzbB06TIkxJNPlG0TY2/2fthuGAfJFliP5H1MnGLJkiUYct1g+lIoS41PvuNo/qlZfybQxEDmfD/5f+Lnk0j4R9Pee+RE3vHJk7MeECfefTvKCvLhIdkFimroQaNaBQk82VOAv3t0rDlDNrFMcY7+UHOX5ClFCAK5TorwhQ2sXP0tfSOHmjZsMsShCIfjnM6yISNHnho9enSIPmTOnDlCo0aNhP379yvHdx0X56yYIwSDQUHWZV6XdZ7jOFEOhSSZU0RTZpK8YlFJieIrLU4q8QbSIFhpuqlXVA29Cgehalg3KprgUgzwisUrEsc7OMgOzuVOgDutMirVrIvM2o1RoVpdlGpAgLRoRJLdlKFpISRKOvSSk/hl49c4umMTtNITaFS7CkaPGIxrr+oNt0KAQlwV+zGnyMgegTiz/ZHutZ3q2FPktDFIouK4KMEb0jDqlrHYsu0XzPn8c3Tr1v0s3s2ZWa/Tn8hAJsJqjvCfCAALCwvQqWsX7N2923ILjtwqtesM3r375w2/e3HP0QtiIHOOFvJi2c0zDz+c9vzLU79PTImrvXjB51xm5XRwWgB8ZGCRdYGoKMBao78fVUekUk5T4SlcpwE/jnR9mZ+RAM7hwkezPse9908yqlSt9tSBAwemlBd3g4A0OTlZKjp40Pnthg21TuadbFFc4q0bCGpNTMusYllICah6EkSnwkkuzplSFR169kd6jUaQE9PhJZU8zsKp/Zuxbt5McOF8VEngcf8dY3DTiKEQyb4lbBMZyW5XiLSQqUD9G02xSCrz79eRuTiw2UmKBDmmCKgSJ8fhRtZTz+Gtdz7AXePvwRNPPg2Hw8FuM1t867Rc31moZpfVop/GxDNILYvjMGrMGHz66cewNAOiGLdqQO8uo+YuXnz8z7hvYyDzZ6zyhfUZXMPadScfzDnw6KCBfcXpr70MI+SFJOi2WVvEVYAKvr/Fhv3nU7H1bu1JmygFnxVv7b4VAxzR7cbaDT9i4HUjENLMk506ten03XebD/6Zy2JZFp+TkyM///zzKbu27Wq1ffv2W7zBQGdBcnlUQxQ4VyKXnlkXzdt1Qt169bBm+VwWxbRsUAWLZr8Pl0Q1JJoct1Mpl9uJcDgY9YI53Xa361pnOzX8c03mX4l/1IliA6okdM5LkFzxmDN/IW6/awIcnkTsP7Af8R4PDENnzp0RpDkT1UTDIFakpsK5XXy2GdJ2F+0fb72JeyZMhENxQ1X5YLLD+XyB78QTZybKyu9qxECm/Nb2gt1zVlZW/NQXXl7OQW330YxpfIe2zeFxiQiWlbAODlm7kkFaNLv/T9R4ejBOAwxrUBF3wzZaI8IN8Vdomkk1BVw9ZDiyd+y2eFGa/didd9760AsveM/XIg0ZMoQOPKEov6jlT9nZN5eU+rtCUDJ0k+M5gefSUjz4aMZ0dGzVCCF/EUxDhUMUwRsGHAIPNRyEIJNSHkUhNinQnjS32+6Mw0LRBlufaL2EXmtPi7KOWkSygoCDOC5UJ5Kd8ZjyzHOY9u5MJkKe9cTTGD/hbogRD3Eq6to6Nqxwxpwy2WwVa9Xbml+CKDK5DEMLQSL5UcPEhx/Pxs1jb0f33v1xIs+PA9s25w28vGXfuStXbinvaxADmfJe4Qt0/3Vq1rnixNHDs6tUSU3+asUizuMQmcwkT6F6hKrOiqFnsWt/61QokrFrD9FvaJvRa/dUI+Q34sZITkx94308/fxL0C0r4HQ5Xnj3/RnPni/uxtnn8sEHHzjee/PNSgcPHWlrWXyz4pLizgL0JtdfN9hz+x238g0b1kNIDbNOnBUOwE12KVqITZ9b5MNEREAmkk4PuS2qySbBGLU5wgxg0QUR7ChdIX8puwtEXB+LyVvwTAf54clTMGvOPIR0E6NG34KXX54KQeQgiTwTBGMdN0qBiKyn0zyVDWKMXkPzZTqBHAGRAVEi4qHGunnPPPcypjzzEpTkKrhmxG2Y89YrplvLWzrmjluumzp1arA8b9MYyJTn6l7A+6ZC60P33fdQYWFeVveuHaS3p/8DCumq6Bqc5HGkqqyNyhIhavGeDsn/+aRO97pP/4Kp1UVbxtQakpzQLAkLlq/B6FvvZMLapqGXxnncj37+xZfTLkQdlPZNm7bbf3D/30zd6NH1ssviBl8/lGvfri3SU5NhhX1sdoncDhifh0UTrAASUfdjbt22kwJLXxgM2H5UNNHOuDsRMS5qobk82HfwMB6ZnIXlq75l/tpDr78Bzz33HFJTU5ngFSkYSpICTdOQc/gojh/PRV5+HoqLSxmfJiUpAS6njOSUdDRs0AQ0n0YqgTxvYf/BI7h64PX4Zf8xuCs2xC0PP4vP330Np7KXebt3aDjwq3UbVpfnrRoDmfJc3Qt83zfccEPS/Hlz54mc1e3Zp6Zwo0cOgxHwgjdVCCzbsUPw/wQy1F06W82A0f/Z22y1PTYCwEmwHB68MPUNvPrGO7jzrrvw6iuvkBp3YVqF9DtuHjv28/NBEvu9y/PjokWucQ/d33/v3gOPa7qemVahgrNt+zbc6NE3omG92khKjGeT6sQ0tufMbQY1EQgpgaIUh6xlCFxYlBOpd1HHTaOoCBwUhxsr123Aw5Mm49CR44wo+LeHJ2HChAlwuRwQBYpYdPj9IXz3/Qa8+OKL+HnHTpSU+VlKxEsKS4eY2DqZ0zkT0LxJC3Rs35ZZyPCCic1bfsLW7XsgOTMwYNyjENJqoOTITqx8a5LlsUrWPX37bb3Gl6P9Sgxkfu9Ou8R/f9PQm2otX7lwtaYGq3068z2uXatm4PQgk8hkJQV6XKJfvJFoxpbNPCMPYb/KfhE9Ojb/w04PGFVeFPHTngO4ZuhIPPxwFm65ZRyefe4ZvPDcsySJ4O3Rpdt1S1atWlFeHaf/9RJmZWU5Fs7+uOeeA4fvDht6JwuWQ5J43qXIqF+nFvr0uRJtWrVEu7at4XY5WYFYU1VbPJ0YzWxIkny0yf9JtB0xZRn79x/E5ClPYvlX3xHrB9Vq1ML7789AmzZtIho2FnQ1hK0/bsHYW8dj554DAC8zAzw5PhnJKWmQqC7E8ZAcMgSJQ0JcAnb/vAO+glzApCkCDZBdcKdWxtCRd0KNqwmvkgg358NnT46DWLRfb9W8Wcf12zZv/l/X6d+9PwYy5bWyF8l+qeW7aunSvtuyt8ysmVk16dNPZqBGjSrQQn6IlgZd0yBLLtayNXSSwWTimEyhX9U05sHEBgH1MPsZqxVYPOuSaKaIuIRELFu5DM3atsPBA4dxWafuACejyO/F3feNx7xPPrUcBne0Qf2mQ37c9dOmC3XZiDE9Zfx4zxerVtUuLS7rfvLUiZEmUJUH7xFFTqT6SkpyIpdRMR2VK1dGpYoVUalyRVA9JzMzE3FxHpSWlSG/qAi7du7G8hUr8OOWbCaMXiGlIsaMHY3hI0cgPaMiaLaKEq6gz4+/v/g83pj2DgoDAsT4dLTq1g+VG7SC4EoCLyqMyqTTeIggQjcNOEQwGxn6E/CV2umbw4XkChWhkewG70QAChIkHYfXzcXmL95EpWTXlJff/MeT1113nS2ec463GMic4wW9GHdH9Zm7brvtkbKS4r81aVzfOeqm4WjXuiUa1K4FkXlQ29R+CtsZ2ES0d6lVajIFf0qL7FYpyTXQze8P64zp+9Gns7H3UA6WL1uC1ORUpsVicBIC/38uZ3LW43jthechmTBF2fX9VQP7XT979uwTF8Mavvbaa8qXX35ZPefAgRbBYKhTMOBr4vP5anEclwYOsmFYhDss4SQgYI1tYlHzAkuVJFlC/foNcOttt2HAwAFIrZDG9IsNNczcHg7uO4gHH3oMi5asBOdKQcPLB6BNt95QRQ/KVNIeJGsW8tJjo+XM0M6CDInGEjRicJPrArXGyY+KyJLUgRJtkzmLh4PXkBA6gU9feBCKUbjtqh6X9Zu9cGG5rH0MZC6GO/pPOMbp06e7Jj3w4Et+n/cWkYeUEB+PzFp10aZ1SzRv2gwVK2YgLt4NT4KHsXhpqJCmo3mNCLsceJEeHg2nThVg/YYfsGjRUuzZtx8JSSl45qVXMOzaQRB5ZhALzeKhqgauGzocK5YshyBKBGB6cqLj1eUrlz/cunVrWw38Itkoypk7d67jHy+/nHnwWE6NwryCLrIo1Vc1PYGzrFTDNJMscC4B4DXLEkVBlHXTkBTFxUygevbpjgn33o9WrdqyovtP2dkYP/4+bN5+EGJ8FfQaNhZxNRqjLGzAEpwIhHXmjMkmy1lL3AYQyyAODYG9Zlu/sHSVA01dROtjFtVx6GdmGEmiioXvvYDS3evCzWtXvy57z86F5bHkMZApj1W9SPd548AbUz5b+MknIs/3uqJHDy6/tAy7d+2EFg5BDdOMjk37oPqlXXsB+EiATZwOqnrygshkIGjKuW+fPng8awqq16oBM2QwvyRLJKDR4CspxdX9r8f3W35BzwGDsXLJl7DUouJmTWoN3rp1+9cX6RL+5mFTpFhQUBCfl5cn6brumT1zdoegGuxwKi+/B0yjqksRnIIkcY8/+QQGDx6M9h264HhhGKn126LXDbcjICYAnAfBsMoGJqnT5JIFJgVKoKLREKlJ4hSks2OClxWWQrHrY5OW7IlzVpCWWBpM9ARF4nByxzqs/+h5q4Iz/N6pUu/Y8lj3GMiUx6pexPts26xt3e0//7iiStWqmR99MQ/VqlRF7onjOHn8KAryC5CdvRWHD+ew0F/TdFazsS1YeciKghat2qBD+w5oVL8BkpOT4STTNzUAh+Jh8uI0I8hbpfDlFaB9u57YV8hh4lOvYvb7b+DYnk2WbPlWqqra589gop7Hy8TNmTOHf/PNNz0ZGRkNVy1YOSWgll7mjnNIaRUrY09OMbjEmrhh4hQUyh4mg+HQbF4MbQxcLI11AGk8lakKCgIES4NK4BLR7Imen20bY2sGm5zMnCqY9QwnItNj4t0HroM7eDR7wqRHO2ZlZbFZsnO5xUDmXK7mJbAvCv379Op1+dpv1szuflW/1HvunQif18cE28jyhOoypGGryCIqVEhHw0aN4XBSATLKpbFN6W31O1tXRRDCCKkiIJH1rAmH5cezj0/Gk8+/A2S0xMiJU5CXsxtfvvscRLWgeMzwke2mz5i+7xJYzj90CsP7DI9f8f2SCV5f6aMmr0gZtTug68DbEHCmQ3UnwhAAUQ1GKAUcAxfGyYnY6pKeD89LEIl4x3ybbK2dM5sNMsx+mLyxjBBzygxbAuokc3jvwevhKNlfNmzIkGbTZs/O+UMH/X94UQxk/g+L9Vd56ZqsLHHkG2+8le8tHiPKDi6kEkWdcn+ygTXZTS5yFjweDzLr1EPfvn1wVb8+qFe/NhyybAsnMfEpktOkFniQuRyopoiyokK89vfnMG3auwg6KqJ1vzHIbNoFbj6MZR//Hbk/rdHrVKrw9FMvPVdu3Y4L8TqOGjUqcdH8eR+U+vmrKze7gut+3V0oQxwTbjcoapEMNh3P+MSMikRjDCQrysxn2ECq7TphUwfYRoV59lc7AqK/SszaJUyVdiaIVdkVwpwnboV28me9UnrqmAMn82ae6/WJgcy5XtFLYH/UOXn+mRennywsuVGOS+YEp4f6oIDosIuImh+WGoSuBaGWlbACpFPhMXjQADxw/72oW68uk3mwBCoGEzgZKCguwQ/r1uPJRx/Hnn2HYcaloVnf69G0yzXIL9ahiGFw+Tsxb+pDlsMIbmh/Wafe33zzje8SWM4/fAo1UqrdeLxUf7/uFQOF5v2HoVSTYYTIw0mEJtJsE6WbVHmhQSYdAvP1juCJDTunnSopcokSJVkcw7RuSPcm6qIpMRviOonAZ8/djbKcLVb1iulP7D1xIusPH/AffGEMZP7gQv1VXnb38LvjP1n4SZZPk8alNOrh7nBFH1SoUgs+g2ZrIrR4zY/4OAc0XyFObt+ArxfNQ8iXD6g+kKfThAl345FHHmO6vjv37MMrr/0Dq9d8haKTJ2CoIri4dPQZNR4JtVrAS2mUITK7VzP3Jyx4fRLkYPGJ3t16N1v0zaKCv8q603nWSKo94liZOqN2rwFCw36DUGIoEHUZTpOkr3Q220RrSnEM1WUIMIg+wGTemYWKTSUgAqAQSV+pSM+IkRQRkSwFSakyXg3g4nUkaKfwbtadEEOnrJQE1yu5JWUTz/Wax0DmXK/oRbq/RdOnux54ZuqVB4+efFSTlWa1WnTh2w+eiCCZ0vMSgprGKO52qTH6Xw4JvAAnF0LJ8V+wZuEn8J3KgRX0oXr1TPh8IRQVe2HQN7BlIrl2LdRt1RH1W1yGEBePspBp0+JNHSKnw1Gag89feQyC71jomv69a/9ZeicXyiVrkFl36O7DBZ/W7zWUb9p3OEoskpMw4aY10lU2WBlWQxAlAaZOnCRmKmOnQSQBQeRJsknheejUqmbiYxHPK55HmLg0ggQnwkiTNeTu3IS1C2cilH8Y0H1WhYSEt44X5995rtcjBjLnekUvsv1ljRvnmrViRbuCwqI7fCG+myompaQ3aMddOXwcfJybeQ1RUC5JEhuaZCYDbEqHiov0DwGCGUK8pEEyynB0/y7s27YFxWV+1G/aAvGJqXC43VDcbniSUqGaMlTLwdjA9HVqQoXIa0gUNexYsxBbF3wAhfOqfXv3qPXFsmXHLrLl/J8Ot1OzVp23/rL/azG9nnTN7Q/DdFdAQOOhGTwM0cWkQcn7Id7BAaEyWGE/wr5SmGoYqmbCkOPY8KXicMGdmARRcbACMBEmSeuY1dKMIExfEX5YuQBH926DXngMimCw4VhJ4GYU+r2j/6eT+I03x0DmXK/oRbA/GiX4af361JN5eZcdOHJkTHGZ9zKTlx1CfGU06zYIHfqOwOGCAAxmMmbrkxiaBonJOpDEJqn4E3NXZJonbJzA8EMhS0ojDEWxeTJl3gBMpmtrselje3yQ/IvI+ozkI3VYVhDxionAka1Y+M5r4PynIBploav79/3LRTJXdGpVbe36rd9qUmJmSvWmaNKxN6rXbwrOmYhSVYTE69BKT2HH91/h4M7N0ItO2D5NmgpOsqfBGSNGkMC74uCJTwIvOZCSkYH4xGR2nQwtjK0/rAOn+VCvTiZuGTkMO3/KxqxPPrHcTvfbBb7S2871LRwDmXO9ohfw/ghc1n+x3pkXyrnh8KFDdwZ1s5GhJAoaZM6RXgN9bxiL+PTagDsdhWVBaKYKUSLyl8bcDETba4R5/RjMl4jU8omXQToqGniBg65rLOrRVBMOdxzCfh9INJK6HETj5SSJiVuTyyIVjz2KBAQKsOCNvyFUkgtJC4AzQgUtOrStt2HDhqILeDnP+aGtWbNGHDF40HsFxcGROlycwbkgpiSh7eW90ahJWyi8hRn/eBGcVoba1Svh8ss6sm4eXR9/KABBUOF0OHDk6HEsX7YKgYDNxtY1W3nP9mgyIIg8WrZsigXz5yLeE4cBffpj3Xff68lJ6Y/nFuY+c65PLAYy53pFL9D93dCvX9KmbTtuz80/NdbQ9aoWxwmWMxnuCnXQpf/1qNGwDfJ9KizJiZBJvj/k50xsF4pALFg0b0O8eBLPZvNLJG5g+0UzCjATE2cz279ygKQCpGSa0EnyQZSYRxK922GGkSiZKD12GEtmToPh3YcGtarj0J7dlsvp+GLoqJHDz6fr4fm6jEP69s1YvGzVep6TMhs0bc4dyj+GwsJCCFI8FEnE2JtH4tGH7kW8x20r4FE6FGlbk2NE1D+LuE2hYAihQJBNcR85coTxnCSJR+8re6J27VqQFBFLlyzBiOE3Qg2oxzt3vKzr6u9Wn3NZ1BjInK+76U/83Dlz5sgTb7/7pbyi/HGCICqUwVCXIiOzHpq06Aq/7oBqSUy8umqd2pATPHB6klDq5RA2BVYsZKkOiVoxZ0TbeZFkHJjsw7/Qc226u800pWklinbIRZJnxUtR9yFVCWHnusXYtmYRuGAx/jbxDpw8fgwfzvgw1Khx0zE/bs8m247ft0v4E9fxT/oorlGNRv0PHz7wRmpGStUuV3RFy/Zt4S/TUb16dfTp3YN19mwTN9symMTaqbkkRlwP2ISYSeZ5BniR0lJmacekVckiTw1rTG1vw/oNGDXqJhzOORxIr5Dx1K233/p8eej6xEDmT7pzzufHjLnhhuqz5ny+wYBZ0eFwYtgNw/Dzrh3YsWM3tLAFUXSyuRZN1aFT3cUVh/ptO6Fl56vBu1KYNECIk9hYABsgiBjds6E7kCvBWTBztmR/lJHKCBs8FE6Gw1IhhQrx/eIZOLZzLRLlMD5+fzoyM2ugW5fu8PkDO6c8+0y7Bx54wH8+1+x8fjaJntevXmfwkeOHnhFFK9MdnyCMHncXBl47CPXq1obTJTPvcDbmHSHeMdcDKqYzNrCt92Pxttkb88SyLOTl5eFUbhEO7DuAXTt+xtvTp1ulxUX+jIz0BwcOHjyjvGQ4YyBzPu+mP+mzL+/a9fJ1676bX6ly5XhSre/duxdKSopw8GAOHA4Fpqay5Gfvnj1YvmoV1m/Kxv6cXMBTCb2GjEZqzabQlEQU+cLgeNme4o3IaxLM2DdRVOPXnmOyORm2uh4FJC4ecIR9MIqOYOHHr8P0HoFHNvDSi8/hhqHX4d57J2DGjA8L6tVucFv2zu3z/qSluWA/hsY7enXv3uz7dd9Nliyhl9cMuzxJiVzTpk0xbPhwtGnTFhkZ6XA7FCgSeWiTrkTE45uAxTShqhryCvKxceNGfPbZHOzduwfHjx6lyW3LKSlhDtzmGpk1Xrp6yKDF5RHBRBc3BjIX7G127g6sXs06tx0+kvP61NdeFcfddhsTs2a2syLPGLnME97UIUUcEE2Tw4wPP8L9f5uEUt0BT/XmGDTmXvgNJ8ImyQZQbcZW4ydxazavx0JyW1ogutHPyO7DwVmIQwjLPn0bubvWQ9ELUaNaGj6ZPQtNW7TD++99hAcn3hHISE+ftOfgwVfP3Zlf/HuiCe41c1c2/3zFrCdLff7OnKjEcYLIkY2vSEORAnX8LJb+hGhYlSpllCIZVJ8hZXGLiZYzRg3HWbqlhVwOx7YmjRu/NHTkyCXjx48Pl/cqxUCmvFf4Ath/reo17i8pKX5+9tw5fLcel9s/gdWyAAAGkElEQVTSjswTyTa2p6FHnvQ2oyxR6kSrIeTs/Ql3TXwUX63fDUdaPVw1ZgKoWKxRlCJytnQAc4ykAqTMohfmdKAF4BENKFYQiQqHzd8uxs/rv4GadxgOUcXI66/FpEcfhuhwYNLkKdbnc74oqFahwpO9W/d/d+rc8lXOvwAux//5ECiqufPOO93ZmzbVKSws7HTiRO6QsKo2hGWRJ4uT53mBfXGwLepGSQ4HoqVqqsnzgk/kxR2ZNTLnVk5LWVujcuVDlRo18pZn9HL2ScZA5v98yS++N9StUXvkseNHp91+552u5196gQldiwK1nyP6IxHPHlZZibgTEgARiJDlxxvT3seTz/wdhuhBy+59kFSlNtwplWHICtOVpfTIsohxShpMJiRDRUnuYRQcPYjt61ajLHcvBMFEvYY1MDnrYTgcAr775lssmr9I9Rf5N9avXW9yUtW0dXPnzi0X+ceL74r95yOeM2SOsKvRLveHH36YyZlmbafT6TF1S9TCIUXTdKdJ6ZDTGfL6faVxLndetTo1tycnJxecr/WNgcyldgf+xvlk3ZuV/PKbL3zCS0Kv2++8k7/v/vvhjnMzPgvz8YmYhZ2d6ujEqGCyJRSnGFi04As889yL2L77IHQxHpYzCXHxSZC5MLNYjVrS8pzBRK58JQUwgzTfaCI9IQ7XDhmIkaNG4o2338T8BfMR9PpD8U7PvFGDRo2f+t7UvxQf5i9wy/3qFGMg8xe54n0uv7zWxk2bPyzz+Tp0696df/Ufr6NevXpQVeJO2GBDIGM3nyOdY+LLGNQK1SCLPPwBP958axo+nDkLx46dRMAfYk4cNJfEjN5J1oEqMwIHxeVEYlICRgwfhttuHgWZFzFy2Ahs3LCB5pUKK2RUePHNadNe6du3b7nXBP4il/iCPc0YyFywl+acHxg3ZMiQ9OyNm147nps7MCUtTbzrrrtw7733QpQlu4hrGHZthmmWECdGZxEKDThSvYXyfmL+kth1ae4p7N9/APm+AEq9XjYNzLxTOCApMRFVq1VHrTp1ITtkHD1+BKOH3YjtG7cS9b2oY4fON7TvfdnqrKwsCphi2yW+AjGQucQv8D+f3t133638uH7jtTt+2fk3VQ03rlu3HjfxvvvQr38/JCUn23Uay2SdC/IPIpAhiQfSkaV2tMjzEKhbQQpslsGGJJkGGyP92u7ZdlObh8/vw+Ily5D1xDPI2XfAcPPyxi4dOt+24NslO/6iRLu/2N0WLUX/JU/7r33SNMO0ed26zO27dt9ckJ8/yjTNjEZNGvM9e/XievXuhebNW8DpdEJSFJstGjGGj6qukWEh8TJoLpIAh4rF9IdM471lXuz4ZRe2ZmdjyaJF2Jq9zdL8ql8Cv6RLm64PLv5+8ZG/9ur/9c4+Fsn89a756TOm1ugtw2+ptmrN8rH5BflX64ZRTbdMt0NWhCt690af/gPQuWN71KyRCUWWWP3GoMFG8g4ydAQDQQTKfNi7bx+yt/2EpctXIjs7G2o4wBIuWXEEYBrb6lSvOfWynpct/ivOIv2Fb6/Tpx4DmdhdwFZgzpw5zldeeqn50SPHOuWePDHG4vgqlmWJTkWx+vfvb739zjsYePUgJS//JA0JcGFVRUlpEbwlJWyAkonkM/qXZco8XyZL0hetGjf+5NGXXtrQvXv3c66AH7tsF88KxEDm4rlWf9aRcuPGjRNzc3OlvEOHPGWBQHzbNm3MkUOHljz73Mspp0rz49NTU8nfBIGQz33iRF4H09AUT5xnGy8pB4NB7WiPVg0LK7VqFfqzyF5/1sLEPue/W4EYyPx36xZ7V2QFrKz/H7w8TjUaUk+KbbEV+NcViIFM7K6IrUBsBcp1BWIgU67LG9t5bAViKxADmdg9EFuB2AqU6wrEQKZclze289gKxFYgBjKxeyC2ArEVKNcViIFMuS5vbOf/r506pgEAAGAQ5t81KvhqYEezQICAyPgAAQKrgMisvMYJEBAZHyBAYBUQmZXXOAECIuMDBAisAiKz8honQEBkfIAAgVVAZFZe4wQIiIwPECCwCojMymucAAGR8QECBFYBkVl5jRMgIDI+QIDAKiAyK69xAgRExgcIEFgFRGblNU6AgMj4AAECq4DIrLzGCRAQGR8gQGAVEJmV1zgBAiLjAwQIrAIis/IaJ0BAZHyAAIFVQGRWXuMECIiMDxAgsAqIzMprnAABkfEBAgRWAZFZeY0TICAyPkCAwCogMiuvcQIEAoaEin2jLZsPAAAAAElFTkSuQmC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36575" y="620486"/>
            <a:ext cx="4762500" cy="4762500"/>
          </a:xfrm>
          <a:prstGeom prst="rect">
            <a:avLst/>
          </a:prstGeom>
        </p:spPr>
      </p:pic>
      <p:sp>
        <p:nvSpPr>
          <p:cNvPr id="5" name="AutoShape 4" descr="data:image/png;base64,iVBORw0KGgoAAAANSUhEUgAAARkAAAEZCAYAAACjEFEXAAAAAXNSR0IArs4c6QAAIABJREFUeF7sfQdgFVX2/jf1tfRKCb33Err0LioKAu5awF5wsZcVdY1tLdh1UbBgQxSsiPQuRTpITyghtISQnrw25f7/574MPiNIMUH8ObP7TMh7b8qZe7855zvfOVeAvdkWsC1gW6AKLSBU4b7tXdsWsC1gWwA2yNiDwLaAbYEqtYANMlVqXnvntgVsC9ggY48B2wK2BarUAjbIVKl57Z3bFrAtYIOMPQZsC9gWqFIL2CBTpea1d25bwLaADTL2GLAtYFugSi1gg0yVmtfeuW0B2wI2yNhjwLaAbYEqtYANMlVqXnvntgVsC9ggY48B2wK2BarUAjbIVKl57Z3bFrAtYIOMPQZsC9gWqFIL2CBTpea1d25bwLaADTL2GLAtYFugSi1gg0yVmtfeuW0B2wI2yNhjwLaAbYEqtYANMlVqXnvntgVsC9ggY48B2wK2BarUAjbIVKl57Z3bFrAtYIOMPQZsC9gWqFIL2CBTpea1d25bwLaADTL2GLAtYFugSi1gg0yVmtfeuW0B2wI2yNhjwLaAbYEqtYANMlVqXnvntgVsC9ggY48B2wK2BarUAjbIVKl57Z3bFrAtYIOMPQZsC9gWqFIL2CBTpea1d25bwLaADTL2GLAtYFugSi1gg0yVmtfeuW0B2wI2yNhjwLaAbYEqtYANMlVqXnvntgVsC9ggY48B2wK2BarUAjbIVKl57Z3bFrAtYIOMPQZsC9gWqFIL2CBTpea1d25bwLaADTL2GLAtYFugSi1gg0yVmtfeuW0B2wJ/dZAR0tLShDVr1iixsbHuKClKURyKumnXJndZWZlL13UzPj5ea968eVlJSUng6NGjAUVR/LNnz9YEQWAA6GVvtgVsC1ShBf6SIJOWliYXFhYmzp8zv0cgGLjoaPaReqZpNtc1PSYiIkIs85ZJjDFJgADDNHSHQ9ElSdINwyw1DTMzISE2IyomatUll1yxonag9pG73rwrUIU2tndtW+BvbYG/BMgwxoTnH3k+5ruF37XZtX3LML+ud9J0oxEERIBBcTqdQlALChEREYiKikJkVBQcioKysgD27UtHTIwTTpeE3GPFAASmGyYDBE1iQqmoKgdFKDsiIyPnXDr40rX3PHxPZosWLYJ/61FhX7xtgUq0wAUNMkuWLJHvHnt304LCgoEFhQXDfP7StgLgZIIou9xutGnTBs2aNUPr1q3RuEkTxCckIC42DpFRHnhcKrL2F2HY8MFwuo/hySevhdsVwLGcHKxduxsHsoLYuHEfco+ZEAyZaTp0SRQPxsRELo+LS/h2yBWXLXzppZfKKtHW9q5sC/wtLXBBgkxaWpo68/PPWx0+eui24jLfSA2IkmRFiE+IFTp27IjBQy7HyOFXwuNxQ5FFTq1IogjQ1TADJtNBoZLAnPj55wwMHtwdXTqreOONEfA48+BSI6HrBnQ5Bps27cf0aavw88Yi7MnwosxnMs2EX5Jc26rVSHmzUdMW8+bN+zq3nMP5Ww4S+6JtC/wRC1xwIPOvG2+sMWfu3HsOHTlyh0ORPQHdEFq0aoXHn3gK3Xv2QHxcHIiyNQxAEADCFtM0IdIvnMo1ABhgCoNpOuD3Mbzx+qt47un78Z9HO+PW61tBMfKhCAw++o4oQXW6oDM3Nv+cj4lvLcXcecfgDzIENNFwOuJ39Onb+dlZc2ZNt4niPzLU7O/+XS1wwYDM+++/H/nv+8ffmF9UeC8E1HA6HUqvPt3x6PhH0Lp1K3g8kQBE7oEoMsAYENCDUBUndMY4yJjld5EuSjANQBQQNAR4fUW4bPAAHNyzGcsXj0P1uN2QiXVhIkRZgMY06BAhONwo9soIakl4772VmDZtM3JyGDMNxW8Kyk8tmrf4z0uvPf9Tnz599L/rgLGv27bA2VrgTweZtLQ0cdH337fdvnP7s4am94Aoe/oPHoSbbr8dTZo1wbGcI8jJzkZRYRGKiv3QNB2m6QMDg84AT0Qk4hMS0aljB1SvUQ0ORQUzGWRGXgpgMBEa8+Grr7/GTdeOxpVXJOHdd7pD8pdA1RjAJDBBBCQTuqjBlBTopgeSlIQDB334aOomTP14C/KPq0xWonIj49VXBg4eOOnDDz8sPFtj25+3LfB3tMCfCjJjR46NmLNi5j+P52U/oQX1GjWqxQpDB1+KAJPw1ez5KCz1cgAg70WUVRiiEwKTwYhzEQX+MrUg5YugSECdWtVx8YC+6N61MzqktkG1aslwOCPBRBN5RV6MHD4Ku7ctwoL51yIl6RiieKxFIZcEw/SDCSY/HoMCJiowIcNQ45CeLuCJx2Zj3fpjKPHpmiApC9u0S71r1apVe22u5u84bexrPhsL/Gkgc80110Qtm7PgsWP5BXcyQXRLTgVOhxO+siCCogeqIxYxDZsioVpNeCKiIDvcUKLiICoeiJAgMEYqGOi+Mmi+IuzdvhkFOYcQLDgGM1iK6BigT8+OeH3CC0hKTIGsRGDyOx/h/vtuxl1jW2P8443g0oOAGYCqAsw0YRgGGO1XYBBEFRrxPirgNwSIjgZ4Z9J6vPbaWhSXygyCsqNTl0639uzZ86e0tDQrUjsb2/+dPiuMHDlS3L59uxQZGelUVdXj9/tlBxwKHJBJoqAC0ASBqapqBAoKfEp0tGgYRiAvL8+XlJTkX7JkiWED+l9zyPwpIPPss+OT//vEix8ZzOjDRJca0CXAFQ/IHkQ3aoF2PQYjskYjFJRqnMuVBIZAwAdTdkBQnIBu8kQSvSnLAkQWhKD7EemQoYoGjh3Owq61PyIv62covqPo2ikVH37wLvSgga6pHSEhH1u2XYcYuQSCYYDYHFEwuEfDTAmMGTDg5yAmMjcMqQSUy5Y87fDwwwsw5YOdYIiECX9p69b1x2zY8I9vBcEGmopTYP369cpdt91Ve9ee7e29fn9fXdM6i4KUoJu6BwDhCt1GSg9a45BuNwE2fymSUmaaRsBk5hFJEBalpKQs6J6auvOjr78uEAThTwN2AsUNGzbIJSUlUlxcnKRpGnO5XPr27duNUaNGUebB3sIscN5BZviQ4XUWLp45Kajp/ZikyAF4oMbXQ9O2PZFcrzmkpNoo1hzQJA90U4RMQQt5G6IOQxA4yStT9ggCGEQwUeLZJfqXQGABQAbgEp0QA4U4smsNdq6bg1qJEl584Wl8MPEd/Ljwa3z95c3o2iYfoklg4gBMA4JgQJJNMBjQdAES3JACAqAG4Zd0+BCNjKxIXD7sPRTku2AKKkyUHG1cr/6Du3ZlfGY/aYmQZ8KwYcOi169eOyQ/7/goxlhbzTSSTDCHy+kSXC6X4PF4IAgCf/FnBWP8FQwG4fP5UFpayu8pbUToM3oTjMkQS5nAshyqc0N8XMy8VqmpC1JTU/PPlydJuq17//WvzpkHDozQNL2lycx4AYKTP+4EoYCBHY2Ojt4eERW14eKLL/5p+PDhBXaS4JcnSJUjLw2+If2HNFu6bPEkDXo3Q3aLgiMR9ToMRItugxAU3PAzAQHiXASZQwZtvMKoHFL4bxVg0fpc6AKsfzE4GINmGvA4BYjebOxeOQ9luftx7x3XYELaWFx7ZUu8+kxXGMYBynhDUXQYOqXBVUA0yzNVNH78YPRiHgimhKBaCzfd/z2+mZWLZs16YcfuTRDLcnNr167zwJ49ez79M5+w53oT6d6MGjwqdv+hHc1ycvIDB48fXX+2+5p0663KKwsW1M8+fnxYwOcfDkForiiyOzY2TohLSEB0TDScTucJQDnZ/gl0CE8IYAKBAAoKCviLQKesrIyHtPwzJjMVSfIxZh5UHY650Z7omc3qtNy4YP2C4soGerLNfffdFzt92vR+RSWFI/x+/wDTNGOYIECkm12upZBEqmQxIYgiYaJfBHJV1bncIStLunXusGj0rbce/rt6OefNkxl56aU1l/247L2yMm2QjylCZEpztBk8Cq6U5sjzSxAFJ0QmcPI1fLOeduF/O11VI/fBCbAEBlPXESMFESvoyNy2Dns2L0bJoXVo1cjAku9vhEM9CIdMKW8vmCmDmU4IoknZbe7hkFfD4ANjTu5VBeU4TJ9fjNvHzUHvgXdgX0EeMlbNh2T6sju2bnTLoCFDZ5+vJ+vZAsHJPt+7d2+5NK9owJ709Ic0LdBOEMXFDzw2fsSZXsPIkSOlHRs31ssrKLo6vzB/tCTJtT2RkUq16tVRvUZ1znNZ4GH9bv274vmEezaWpyPLMt8HeTiHDh3i3g69Z+oGSkqKoQc1QxSEYkHA8sTk5PfiEhNXbNq0qagywObWW29VFs6d2/N4Xv4jXp+vsyCKHkmWhKjoaLg9brgc9BCiB5QCVVVPeGOFhYWgl6/MyxRR0kzT3B4fHz+9Qe3GHy1fvzy7Ms6tMu79+drHeQGZcePGOT56992ZPs3ob8gxoiOpKa6681FkFOkIOqNgwAHBFCDqBiRBt9yXU9rgdCBDX6SBaZCGxjTgYgYcmoZoVUDJkV1YOetdKMVbsWTmcLRtxSCZAYjwgpEnI6hgQnlYzUiQI8OUAjBEBbLpRcCUsTenFrr3ew8RSf3Qd/RYrFgyCwfXzYVccqSkRaNGPTdnZGz5Kwj3SD7w+ccfX5WZmfW+wQyXQ3FQxn9qmd8/5nQDkJ7wN9xwQ51pU6fea+rG9aqqRno8HqFVmzYQJQn+gB+SJPFXuIcSItZPPuys96zP8yiJvFkrrBJCoRV5tzSxJUFETk4Osg4cQHFxETmypqzIGYqoPH3fvx/8Li0trfR013Gq92fPnu0Yc/XVDxaVlj2sG3pEVGQU2rRtC0+EhwMe12WZJj8fK+SzzpOAkc6PPLCM3en8M4VFhSYzcbRacrVHX3r1pWmjRo3629THVTnIUInA5Ddfe+l4kf+2oJKoNuszDHU7DECREAUifCUIkEUKbTTOrxCf8sc3UtFoCEICk2So5GJrBpxgcOkFWPXdJPj2L8Y7E7pg1JU14RH9MAMFkEXiWIjn0UNCPSKBaR90fpIE2SiFKQkICi3RrPXrOJLfCAMeehEOl4plU1+HP3MdFL104/BhVwz7ZMaMrD9+HVW7h47t2vXM2J0xzRBYDUmWUVJcYsqy9GZA0+75vSNfN2xY0qIfV44tKC66ThCE2snVqsn169fnYECgLhFPBuK2wH+nMMfaKgLHrzzUsAnLFdzE/oZxMwYLKbt1XYcshgAsGAjA5XKhpKgYBw8eRHb2UYiC6APYhrj4+FcGDRky58MPP/SfqSUJeAsLC6Pef//9hwxNH6frekT79u0RFR0FnR5c5Z4ZnUc4GNJ5ErBomsb/boGQy+lCQUE+HE4nNq7fwPx+vzc6Omri8BEjnp08eXLRmZ7XX/lzVQoydMM++/DD6/YeyP4f3AmeZv3HoHaHPsjRQ5oXRTPgMoM8O6TT5JVECKZ8ItVwJoYNfzKeGMC8likIXZBDSl7+sKF9G/CwImSt+Q4HfpyKO8Y0xYTnu0IvOgCXHOSpcco1EchQ7ZNoipwDYkyCLlGu1Q/dDEJ2tcCgy6Zg8Zbq6Hv/K9BEJ9y+HCz/9FVoOTvNpEj1g6sGDLjr1RkzfGdyDX/GZ0YOGVJt7oLF05gk9GrRprWwd98+5OflmZEuz0tFZSUPn+yc+vXrl7xh3bp/BP2BG5hpNqtZM0WtXisFLpeTg4FZTuBSvQfdC1EKPe1D9j+77WQeTzgfR/eH+BACmhNhGABd07F3zx7k5+dTxFsCQZiflJT40vU337whLS3tlErt1NTU2um70v9haMHehmnUMRkaREdHO5o0acIBgjRZdBzLa7FA8FeelnX95WQ2B0FN4+BDE408nENZB5GRkeF3uV1fjL322nuff/vtgrOzzF/v01UKMoN6D2q4bPXKZX54atRt3xfNLr4Jx7wmRBLIGSYUpkNmGogwMwQZpkg34/QjMnwAVnS9yxMRkEwDJhfWcX8bOmUzRBEOLR9a5mqs/+Y1XN6vJqZ+cjFQugeqGYAgKtAJVEQdIiNwInGeCcF0wBAdkBipjIMQHXXx8KM/4tWPCtDjgVcRlBLgEQ2YObuw8tOXIfly/ElJ8bdmHT38yYU6JJJj4scVFBVMcLhcjh69euKntWtQWFhkSKI4UdO0uyqct9CuXbsuu3fseNIwze7JScmuunXr8slDjNVJN/GXoXUuIHOyfVYk/WGGykmsiV/+KOHAU1RUhINZWRxsDEPf74mIeq1t+7bvLl269DdeTfPmzdvtzch4hTH0YKYpCZIIVXXw6n6P2w3N+C02/V7I96uwrzzEE+mxJQhQZQWZmZnI3L8/4HG7plx1zTUPTpw48ZzDugt1fIWfV5WBzIQHHvBM/HzGa/uPFt0kxzcUBt/yEHIRC0V20eMGosCgCyaf/AYFTaYMGRI9i07LyViDykp9Wu6pdWHMBCR6jnEvJjRAgqIMU5bg1IsRX7oXP0wajw7NRcyf90+4tf0Qg15Aknma3BRNSCYFchoM+l13AqIMgUkIUiilVMPkyftxz382osd9ryLgqglRdCLRYWLNt5ORs3E+3JJ/29XXXXXxe++9d+hCGwjTp0933ThmzCJN07um1K6Fpk2bYvVPPxFZyRwOx6c+n2+0dc7kjc6bN6/PurVrP3e73AktWrRATGwM/D4/fzJTCGPdj1MRuufj+k88eKhTUHmY5Xa7ceDAAf4KBAJ+SZQ+7dO/7/g5c+bkWud02WWXJfwwa9YSWZJbVKtWTfB6vcgvyEeTpk1Ru3Zt+P3+X6Xbre+d6lotb9rycCxgJKC1+CQCwSNHjmDX7l1aYkLShDvuvOOJ3/Oyzof9qvIYVQYy3du3GbZmy84pmiclut+Yh6DHNYDfdEEkIlY2oBkaAqIETaQyARkypZF5ivrMNFYWwIQ/NU4YihFQSJBIrMc0ru0Kigr8gowIFkA17TC+ef0BNKiej43r7oAzsBsKM8BMAcT96iKDYhDgGfzfDk0ClTeZggS/xMCUREz+3x7cn7YV3e9+CUJcI3g1KpTSUcutY+6kpxE4ssWoGed6O+tY9l0XWjbhuquua/blzC+XBgKBpH79+sE0TGzbuhV5+XmQZHlhIBAYYNmydZPWTfZkps+WZLl+ly5dOOdi8Q88RCrnTKxJx1tsVBixv/FAKnFEW/ff4mroJ4U1nKcpKeEqcl3TsHnzZkqDawLYsoG9el03e+nS7OnTp0u33njjY6Ve3+PVq1eXGjVqhKXLl3EPrVevXhxgKO1OPEu5XudXXtO5XIbVMYCAZvXq1fCWlQXatmo1bOPPP8+90MbJuVzfyb5TJSDzv7S0iMdfenFeqSZ3TWjeW2g26HoUSQlQJLrhZVBdQNAgNS/RvDIomSMzE0QX6gQ6lkYmzBX/RS9D6WlS6DJIxOEI5DKHcjnU747GvCkAXuIEmAiZBXgJQlBxIiCoUII+NHSWYMbzYxHnOIJdO/6FSH0vZM0PQVZDICMI3JMhJXBQFODSRAhUPClKKCO/y1kDk9/OwAP/2Y6LbnsGLKkZfDwzpcAtafBnbsCGaS/BqWXnXz58eJfPvvoqo7JuWGXsp2mjRuPS9+19xeF0yj2790DQH0BBfj62b9tGT+2jD41/5KJnnnlmP4nPrvvnNfceP5773EU9ekgEFga11ZB+CVHEsGfCqTJHlQUyFcOu8P1axybPikCCUt0UopC3Re9pQQ17MjKQm3vMUGV5dsumTe/2MVaYvn3nEohCmy4XdeOZqt27d6Nx0yaoXr06BxZD00/sIzws+737EO7lVPR46N8EgnRepP3ZtGEjZEHY1Lpl+1GrN67eUxn390LbR5WATKuGza/ZsS/9fUTVdAy89TkUijV5qGKaQUjlhY0GZR8EeuowKILEgYNQIigrVEgEhVKERLRRRTXFsiLgUUWImg+6rxT5uYcR9Bfwl89bBEGQIFA1jDMasUk1EJ1cGybioBlBHlMHBAWa4oKsM9RTSzH9xdGIFI5g3567EaEfgGKWcoKSQI7jBaOmV8QTmZAMESJxLgIQJICTk/DOe/vx4FM70Pf6/yCY3BIBwxUiOGUTEaqBdZ+/Dt/2BaxalPjB0NGj73zzzTcvmD7CDevWf2Tvgf1Px8TESB07d4Lf54MsydiwfgP8Pq+uyPKs1NTU6YZpNg4GtTGyLNcj8pOwn8hd+nmCkyBkD9tOxVWcbuBbk4+e8JYgz9pXeLbmdPup+P4JD4vCYNPE1p+3orCgIOh0OKantuv44sqfVsxMSEioS10Wd+zYgaPZR3HRRd2hqMqJFDXX7JRfZng4dC7nQrYjoLbAL33XbuRmZ5seT8Sr77z/7sP/FwV7lQ4yFO+PuXb0oiAcXau374v2l41FTpkjlGWgUIiJUEQJoCpnMjhPdurciyGilTJNYBoUWYYsUvpZgq/oGEpz9uH4wV04lL4Temk2BC0AwaCXDsg0+klARylrUuyKkOITUaNuByRVr4XoxOqQI5NhOOPANAnVZROfvXwLIoW9HGRcehacrAyCSRyRDKOctCRPiJGnZIq8ton4Go0ZkJTqeOeDA7gnbRP6XvMojJT2CBgO7jFRXYMo6BCO7cDqKc8gSizMa9Gm9aAVa9ZsONtBWVWfb1CrzlP7D2Y9FhMbK7Rr345n0ChkKiwowM4dO2HoOov0ePR27VOJmBIpRKLNAgDuaJZrVyqL1LWu1dKeWOFJeDh0Lvbgwr1yPQsJ5sjDWb92Hf30C6K4W9e1Zm3btFWTk5Oxfv16rm3p3bs3/MHACQ1MOMicjTdT8bMcNMOyVGRPRVawYtkyCsnyBg7oP3DWvHkbz+U6L+TvVDrI9OjU7ZK1GzdND7qrufuOvh+lEXWgwQ2XrPJ2mIZGbqwBUWW8WZRIGQqdBrnAgye3qiFSElBwaA/2/LwM2ZnbYBTncEUuWBmcqokop4QaySJqp7jgdonQtSC8Xg05uUB+HkNxqQmvaSCgOcFEJ89kMVc8PHWaoc+AS9EwuTrefu4uOI2D2JdxN1zaQThNL699oiyXQTOHwjFTChG/1P9KNGGIIoL0FFJr4uU3dmH8S9vQ++r/wExJhd8Mpch52wjDRHWPhqUf/RdCzjbmdkgvTJ3++eMXSh1Lw1p1xu8/mPV0VHS0SJklmlgEGvR03b1rFydKKdSIjo5Gy9at4HA4+Bi2NCDh4rjKBhk6hiXgs9LTXBcjy6cU8Z1ugvF0erm+hria3Jxj2LlzJwLBAEjHQqBCx123bh3/2b17dw4y1lYRZE53vPD3KxLBpMgjTRIdh8I6en9fxh7qPW3KijKtqLRk9F+xNOV3w8ezMdjpPps2cqT68jffL/NC6Vyt7SCh1ZCbUSR7oOkBOCFBpy5T9H/K/qgyTCJbKY0NE7FuB0rysrF97SyU7NuKQGku4C2AggBSqpsY2L8WrrmqL2rWVBCfqIS0NcEA7yPDB4EgQ9OJRXFwQV1RmR97dpRi5syfsHlzFnYeYCgMKhBEN9p16IHNP62ARykIeTIcZHw8fW4IEgyBS/IgmgJMcroMqkkxYQoyAuTJyLXx0GPL8MbUbPS6+kmwlFT4qG6F6ZCYCklSIehF0HM2Y8201+AKFB5u0bx1j7U/r91/Ohuej/dbN2wyYsee9I9Uh8PdPjUVqtMBTdf44KewKSsrC0cPH4HP5wU1bKdJRxOdXhW3iuHDuYZLFpFPfAUBQkWxW+gen/0zsaKKmPZPjc2oRCE9I52LBSm7VrNmTWzatAlFxUXo1bMXAtqvBbkWmJ7NOVjXFA5W5MnQRt6VBaJECRDAmaaR075Dh14rV67cfT7Gwfk6xtnftd85M9LFLFm2ZJPmiIno8o+HIFRvj1JJhCT44DRIq0JhkAteL4PTEQHiD0W9GNUige0/LcDulfPBfJkQzVI4JROD+tbAiMvbomNqTaRUc0BkhWBmMQwhSApyLivnTG/IfwcVrVEaiMf0DFCFWIhQ4ddFZB714uf0IixffRgLFmQg+zCDQ/Fh1847EGnmwEEEMfWUIU9EIBI6pJWhkI6HcaBwyQGiqwW5HkaN/gwzVwB9r38eWmJz+JhG2mCIJj2dZEAMIloqwIJXH4HTe0SLiHLdeCzv2Kfn68b+3nEeeOCBpLdee32RycyWkVHR6NCpI0q9Zbz+xprchq7jQOYBHD58mE8Geo/S1/TTmiChEDgkvAv/eS7XaGWprH2e8JbKVcAnE7+dyXEqijXpWig0pKTBxk2buBenKgo6d+mC3GO5PH1NoGOFWBaIkmdH25mCjPW9cJkFt1H5jLPCOPpJHs2uHTtx8NBBIy46+sXjRUWPkrzmTK7vr/CZSgMZqmVp3azlzTvTD0xCYiNh4C1P4hgSUKb54RSCcAgigoLByVRZclChMxxU3VyShR3LvkbevnVwGIWoV1fEJQOb4PqrL0KjOjQgjvACRUpDh9KjVCkdKqSk8Ianpsol7KHWJBJ/36TMEqmHWRBM8UIXFWhmNGRHPWzaoeDSSyYgKtLAls13QvEdhJv2Q9kpghPRgEyiOybCEEQOMLxBFjwwZDpqPXTo/jp2HI3HwNvfQElECg/9yJgSo0Q8AZUBl+jD/hXf4MiKr+FWgjPe/+Dday+UmpXqycm35B0//qrqcHoSk5PQqEljXvlMk8uhOlBaVoqd23fwNLDl1nfr1u2E+I0DDWVfypu4W+BwroM+HKgsLsMCrooyhTOd6L/rwgsCv17yIMi7qVOnDkjdS2EM8TYERtZ50E9LTHem1xcOMuHgdLJMG9V6Hc85hq3btkIWpPTLrxzWasaMGf9napsqDWQmTJjgef7pZ77KKxEHNeh7Fep0H4Ei5oFpBOEgbYVuQlNFRDhcCBQXoVqEhMyty7B1+ecQSveiZpSKG/7ZDNff3AE1kkQw/zEoMqmBgzDNAJhEHgt1xFMgGiFlMNfUCJT1sUBfgMQkmJQmNCVIBDKUtFL80Eyqd/HAp7uRcSgGAy+ZhNo1HVi+bDSc/qOgqiWe4CLRnkBEdBDiNabUAAAgAElEQVSSSSBDqewgP57OoqCJDGWBumje/nXkakkYfNdk5CuxvBcNRYPELBE3I8skMNTgCWRj4cTH4Qjm7B9+6aA+n3399YEzHahV+bk+3bt33rR5y8zistIkUkJXq1Gdr2HFwwnVgVUrV6KkrBQN6tXnYRLxNJGRkXwixsbGcm+AapKoQsnyQog3sX4/23MPBxlrHxaXYpHAlQEuVqhihWQbNmwI6WmcTlCNEv2dvDW6ZgsoLE7mbI8fHi6F81gVbcNrsiBgxfIfSbFXkFKndv3MzMz/Mz2kKw1k+vXo0XzFqtUrNU+tmO5X/xt6UmMEIEMhj4UJnEz1yhqcpo46bgULP3sbx/cuQ5SSg9uvb4bxD10OiR2F08yDrgfhcKi8HwwBBjNDzdMUFoRE4jox5C2g3GvgSjkONCS8I57H5CI/yaA6KBW65OfaDpGp8Gky3v5kCx57ehsG9KqPGdMHQC47BCGohcoKeHqINMjUO1jgPAzvvEf7ZDG0Ahwy9jnQ55LPUIBaGDRuEvJlDy85IO/JEClMM8G4qllBgpth0btPIJi1zt+oXs2bd+zZM/VsJ2Blf/6y/hd3WbBk4VQTrD4pW/MLC3htDi2QRxM8c99+XmwYn5iAdu3aIeDzc76CJiNtBCZO1YHExESQF0TKWpqc5BnQe+eynQhLyssELDCwuJg/6imFn5MliKNjEhE8f/58/jaVStCLRHjkvVnbHwGZcK+M/36SGUcgQzzRsqVLwXS9uG+XXqnzVi/9P6OZqTSQaVa3wRUZWZlf6lENpMF3TkCeEE0luLTcIwRDgk5lBLKOWNGH1V9OhD9zMVIbC3jhqSvQpk0EJCEbolAM2VDLSdfQpOexsUDeSYh5obptk1fM0P9CPAz5OPQ7hTehu0g9THyQDJXvIygT+IiAJkFyJOKOB2fgw2kluPPmjngqrSkikAfBR+ClhkBG0CAJ5K1K5WFX6IgULsHhxuLlRRhx3WywGp3Q/R9Po4j0N1wEKIXUwiwASadF5lREuBg2/TAJ+Wu/Md0OaXKJr2zsn6jsFIYOHdp40bz5Xwc1rVnzFi2ExKTEE/VdBM7BQJArUYkQTe2YyosDaTJSzQ0RwocOUk+XQKgoke4IiRVdLqSmpp4Ipc4FZKzJWLEW6Vz39XvfswCLAJE8lq1bt/LmWHQdRHJTuBROaPNzMk/dosI61snEiOGczKlAhmqlyJPZsG49yopLfP269+4w58dFO6ri2v+MfVYayFSLT37+WGn+w46mvdHp8nsQZFE8VKEWDoJThqQLiGVerPlmMnxZy3DLVYl48MGOiIku5S0VRE2DKpbCZAoHDOvEeEIh9J/yGJl6eBDhWM6MhTFkvzwlaA86JCMGkMoQLO90xwwRzGyEbn0nYfehIKa80w+XDk6GU8qFpBlgukr+UnkVthaqwIYEJajw5VJ0WQRTkvHa2zsx/un1aNbrOtTsOgZeOmcB0CWN1zeRXkbkWRIFkqJj/+KPcGjF58wpGis/mjq1958luOqa2rXp1p0/fx00jab16tQRatWqdaJ5Ok0Genrzmppdu1CtWjUePlmTjSajFUaQR2O1yKTvxMTE8HDDAoo/YyCf7JgWp1PxPSsMswhsup6NGzfya6VrTkpKKtd1lY85I9Ri4mzDJcsevyKfTzHjCPCIAzty9Ii//4ABHefPn7/tQrHjHz2PSgOZpIj4b48FSi+vf/EtqNPucgSpqFAQ4WMBOBQNCQLw85IZOLh+KkYMisG7r1wLVd0DE4VghgyHoUISAjB43/rfMvkn4ltaSYBnM07uep54qlCmh7wo6NCYC6YcgOBQkZ6ehH4DPoQcybBw1mjUremDxPIgUcYBLjAuwKNWDzrvIUx0rlN3wxR80BRAlxthzM3f4ZsFBej1j8cgplwEPy/xF2DIOkSDckwMEgdCCbSKXObij3Bk5RdQmZ459MrhROqd96rb0cOGxc9euOTD0qDvkpiEeKFV8xac5Ax/ChNQrFy5kocLvIdKVBQHofC6oPCsiMXB0L2x2iCEZ4H+6OD8o98/FciEXzOdLwElEcBUuU02IG+GQj8ifwlcLdK3qkCG7EdapDWrf6KQ1N9vQH8bZCrefOp898Gbb2eWuWKrDfzXSwi66iGo0bppVHCoIUEtw4Hls7Hzx08woL8L3300BqJ/H2AW8kXVTJM8HVI/kujF6uESai4dztJb8Tl5Mid9clnS73LPR0CAp6IN3QFNFuCX4/H6xL14/rk16NMvETM+GQVohyAZZRBJDCipoTCMgwx5MUT8Ul8ZN0RWgqAs4HB+Awy6bBKy8lMw4PYXkSdUg6iEEI+JRnmjq1D1FUGc5NCRMe99ZK+eAcXUSq+/7trUdz/+OP2PTqCz+T5jTGyYUvvRA4cPPiFIstS9d09IpCsqF4TRRLLIVgIZsvNFF10ESQrV2VhKX6tvS7j038rChCt1z+bcKvOz4R5DxRT4ybyZcBCidpnbQrVboBIDEiJa12uFSlUJMnSs1StXkYisuGfXru0Xr1q1tzJt82fuq1I8mfHj705+5b9v7g+4qrv++eTnOFjqgG7SwNXgVHX4Mldj81evoXEdL+b9MBZRyg4oWhlI6UaKXwpJREptUyGzGCJu+bLW5RqJkxlIDKslCa/8DYEDzXleW88LJIlb8cONYrkp2nZ9GYU5DFPe+wcu68cg6IWcT5GJ/6F1tIm0FamHDKUwQ20fDLig6oUIOlz4cW0cLh3xBaQaHdD3lmdREHDBoMXmKF6i1Q5Myk6F1uSm2izVaWDbd2+iYOMsiEZAT22bOnLt5g3fns+bfvmQIa0WLFj4AyDUatS8KaJjYzjIWCBuhQLkwYREYSavQqalYcIJ2VNpWMLv07lMxMqyxa+yQWErIZxu/9bDa8uWLcjLy+PZMyK8rUJGPRiqwj6XazsjTkYQqO8Ntv28lUCmsGOXLg1Wr16df7rz/qu8Xykg079//y6LFy9ersQ1VoY/8DH2lhEZ64dH1OHw5WPRx4+itroXk9+8El06qoiQjsPQDN5DhvsMvFkVUS9ULxKicX/ZSOkZ+lc45pw48fL+IfS+9TcOMJIBPSDAQVXdgoSAHIMv5h/HLf+ai3g3sHLx7agRm8mbW5GAjhTDlC6nzBLnhIhbITJX8kMXnXCYARhqIh58YifeeHcXqnUajkYDb4JPU6gNcKi+iddehUCGGpCbJkNUlIT1U59D4Y6FUEydRUV4XjheXDz+fJG/5MXUSEyemF+Qd0tEVJTYsXNnHg5JknIiFArnJghkaDL17ds3tP5UWCPw8HYHFt9gTbzThSZVNSEqamlORb6GAwRPRFpPoxMDx9LNrIWhG+jSrSsPnaxKbOv8K9ZUne66zgRkyBskicD+ffsgmiz78i6d689YvfqC7ap4umuu+H6lgEyThg1vSj+wd3JkUjux902v4wicEFCMJMGLpZ+8gcCxxXjl8f644boUQD+CCOrRUeoDseqMHAaROr3T5C7jkzQ8z3e6p0d47cwJkOHlAaSLcUEL6BBkNwqDNXDN7VOxfEUBxlzdBC8/2xEOdhgSaW5Mqs0hD4Z4GBqB1OxK4r1vTMELXVYg0Xk5mqFb/ylYt9uJPjeOhz+uCZjgDCmEqXaJlzxRgSUhIsXyDC41iI2fPI/CvSuptw2LdHs+u/vBB0af6WoAZ3tDK34+7cEHqz338iurTaBuk2bNEBcfV54F+kWmb3kowaCGTZs2cmChSmSyifWe1T7BeupXBJk/ep7n+v2KIHOy/YR7OBxTTqGlpX0dP36cE99UFEqEduPGjREXE8s5GgvAziadfiYgQzqlQwcPYm/GHhJmHL5t8KAGb86Zc8FU7Z/rvbG+VykgU7d27Scyjxx9IrpaG6HPba8hl6lQtBzkbl6IHYumYEhvGR//71q41Awo1JclQKGRAogB3qSbIbScBASqhKYJH+pXcqrt94ryQg8o0rdI0HQDtOCkjyXi869yce8DcxATI2P5kjuRHLMTDgICXj1NfX0pm0RV4iH9jci74lMPmSBMRYY3EImft7pwxXXT4I/sjAG3PY6jAQJEB68uJ08m5PqQLieU3SKBX6zDwNKJj6IsZwtEQ0OEy/3D5EuGXD5qxowqX2mQVNjN69a/aW9W1juy0yF17daVE5mk1A314zV5m0mTikkDQSiKjHWURi0rAzUGpwkW8npCC+iFL2nyRwdeZX/fyhiF7zecz+Pg8juV43R91rIm+/btw8HDh/g1E7ndollzHkJZJPjZnPuZgAzJALIyQ56MKisHbxl1W8sel/egRUuxdOlS1+Z1m5vVTYrd89kPP/wl+wFXCsjUq1nnmUNHj4/3NOwotB/1b5QEBSQYOVg45QlEIQvLF96K+klHALMEskT9HWRIkgxBIt7GANMooyRClAIwuWvz+1v4SZ+MuwlpZ1SIksZFebm+xhg85G0cyvTiwXvaY+ztDeCSC+gTPFQKeTFBzuMwRiUPKmReE+ULVV6LJnSlGe6841tMm5mDWn1vRp1uI1CsUcNyFRIvjCRgo/S6jKBI3Sd0qIaGJKeOWRPug16yjyuAI1wRi+59+IHB56PdYlpamvy/Ca/8VOgtTU2sUQ3NW7QITRSTVvrVeEaDUtFEeJaUlKFjx1RenzRt2jQEgzpatWrFU9m0BIg1icM9mdPdp/P5/h8BGQt8CFSsFQfKfF7eX4YAV5FktG3bFnFxcaFmWOX8zJmom88EZKhAdU96Bvbt3QuX6ghGuCNmRXjcuTExMVogGKxz+MiRXjWTksZt37/34/Np08o6VqWATIMa9Z7Kysl/zNOwvdD5mkfhkFRs+noi8nd8i/EPpuKecc2gBtLB9AhOjoqiAFEiL0APrQpo0Ir3VCFN3gQRpqGgxSp8tLrihS6a0tdUHkm8Ca9eLBfmhb5DAMMXVKYeKYIfptACt9w1G9/+kIl2raMxc9poRCgHwEwDChG8jFTBOpgYCJG+phMiLfDG2SIvdMGBoKQiq7AeBvR/C9ll1dHz+jSURTXlIRmVOai8+x6pfUONuHTRBPX3c+oa/Id3Yu0n/4VT9UL3++B2OJfc+/CDA88HyFw7fHj1b7/7fnPANJIat2iGxGrVIFE1s0H2M6FpQWzesgl+rw+9e/XChAkvchXv6DFjsGIVZTok1K9fD3Xq1OVPdQKekDPw27WGKmtAns1+KvIv4aF1+OQ+Xbhk7cdSLRMXQ+EShUjbt2/ny61YgkPydrgFficpUdGbOp1Oht6nTN+WTZt55Tt37kNV57QaJbd43Vop92RkZb1xNva5UD5bKSDTsEbtJ/dm5z8eXb+DMGjMUyjJ34s5749Hu1olWL3sHpi+9VBJuUtCN+IviIvhy5GGVhc8oYvh2hYCBx2mSN6IxBdco0wI1QbxddhJfEnNxnl7THLjtVCYIlHdkYCAZkBWXbyOCEjA9Om5ePiJOYhNkjD5jYvRvVUEFNMPAwGIZoDzQaHSS6pV0SFRhz0qKjBCJLApuaE5G+C2u+fj86/2o1a7kWh98R3IDjphiMVQTRFOg/Q0tH63AVryh6/SbToQJwqY//F/wY78iD59e2DRgvlwy+qKB/79cJ/zATLXXHNN8xnTpq03GFwdOneC0xUSzJE9qbZq6/bNyDt+DJEuJ35cNBcp1avzEDNgGrj6hhuxevU6rv+JjIhFSq06iIqKhoMmGXH1JK6mLCB5oqGeYbx4lcjuEA6F2npwXQ31DypfDM0ima2JZ2lRTse9nWzChIfNlidjCTIrgsCv0tsVOJlTHZv+TtoZLtQDQ43qNdC8eXN+KuQRWvs8VbrcArrwUO2kZQW6AVkJlWNQC9CCwkJ4fV4O5RSuav4Aq12z5v2ZBw++eqEAx9mcR6WATO3klH8fzD3+36habYTLbnwSC2d+gPzd3+GF8V0x9qamMAPpcAhO6AYtCBDqy0sA89uN0jIKl/Wzclk/EbA08XWdZP+h0c1xyQTvlC/xNokS/JoExRFJzYK5ytjn9+BQlguXX/YGnNEKnnvhEgzu64SqHQUCCiTJFap1EumpThOD0ujlZ0SVxaoEX1CH7ojH1u0q+l/yEYKe2hhww1ModdaCX3DzQgNai8lpKtCYzLkYU6TVKAU4DAlRWglmv/UQZG0PHn50PJ596im4He6lUz6a0v98qH4v6tBhwNr162dRg5tuPXrwicJXGNB0FOQVID1jB9wuFa+88DSuvPQSQAvynjJeTYPv/9+ftGeex9ff/ACf1wdQnx09xFtQqVhEhIsrsTt17gwqMqQ/tmzZCkQeM5PxF00+asfB7Vve25YsbIUl4aTt2Qxa67NVDTIEJB6Ph6f1KcVMoEHLpBAhzMG6vFXoqc79TEHGAiHiyyiEJbuIckgISLYtyMvX66TUGXPg0IHPzsVOf/Z3KgVk2jVpMWJzRvrnkTWbSv+8LQ1TXv8P6iXswoKvxiEh+ihklgvBIDUtICvkxYS0MBW3EJfC1yyAaJA3IJU3rQ5Q1SF/Smq09pFO/WjioDMnn9yBoAeHD5tYu3YfjuZkI/tYFkpKgU2bC+DzM7z99hh06ygD2h4ozMt72hgaLUdLj19qmUVYQ/VKtMYyPY8dIX2MrCI/WAO33PAZZi8vQotBtyO5wxCUMOqposJJXo5ZCJVWmjQpTCJFsMCbXEUxDd6967Hqi5fRqWNt9OjVF6+/9hqLdkXMfPu9yVeeD5Bp2bDhjXv2ZU7STEPu3rsXJFnibrlTVrFuzU8w9AAmvPA0Rg4dwlf9Vmh9Kmqc7XGhLBhARFwCVq9Zh1dffh3r1m9AqZdWRwQcDgn1G9RDz549ceVV/0D3Hr14E/XevUMd/i3e5pe+uKEWmHzylK8mYHW6o/Mh4LIUw2c1ISrUE3HQOiF3OHU7Fqs3zO8diwCCQMQ6vx9//JFP+sioSHTp3CXUh6Z8/euTpc1DztwvYtIT3s4pZtwJT4z3upE497Nn7x4cO3aMbLevZ69evZYuXXrBLa9zJverUkBm6NChDX+Y9cMWNS7FffGVN+LrD17Efx9rh/vHNgfTiPD1QTRCTaqIk7FApqKbSgpb6mwnikUQDB8kMxIMHpi0AoBQCihumCwWuhSNA3uBKVOWY8HcLBSVlsLvN6E4gK7dXfj3+LH4eMp2vPfBXFx6eT2899YIeMx0LrwLPSGIB3IDCmUJnWCkk4EPIimEJQW6rsIU3QgKUXhp4g68+OoGGFGtMOCmx1HiiodPo6wU1UEJEJVQZonKCKj3jCY5IOh+1JC8WPzRC/Bmb8I7bz6HjVu2YtLEd8woj+eNwtLSe8/k5vyRz1As37Jeg7v3HTz4kuRQpI5duvAwh+p08o/n4diRQ7jlhuvwxOOP8CybVlYClyLzFQ9By8xSLRZ1+qcm7ooTBkM5AQwedpFHqpsmCkv8aN22PYKGgIu6d+ehZyh0YhAJVPgTX+aThq+kKAh8ghKpGh8fjwYNGpy0494ZXXsFkDnZsiUV9TvnFJYJAm/XSaEMbSTUo2wTgU7FlH74eZ8NyFgtNrxlZdiTno7i4mICXlrb+1Djug2vvuKfI1efL9nDGdn+LD5UKSCTlpYW88yTz+yHOy6mVbtO2L52Npb9cC3atSqAGfTxil6JRQPMz0GGwqVw8vCX86XWUAIU0YDmD0JRI3i7S0OVwBzxOJTlwddf/ow5S7Zh+7YClJXQUxWo39CFq0a1R6+e9dCqZTznbNKe2oF3Ji1BnboKlvxwExLUAxCp/wn5+uS+k+5F0mCYxMO4IDIHGPNCUPwIGAxMrIsVP5Xipju/weHS6rjo2ichJDTi62sLjM6Sus6Ta0YhHtWGk8aG/qvAI2owDm7Eys8nwIV8bPl5A+4cexcWLVhotG7e8qpN23/+6izu0Tl/tEnteiMOHT3yGfWc6HxRNx5ekg4mGPChWcMGmDHtEyTHRgK6H7JJJDbdG/I0qd97qNcxr3TnBHtoBU5OqnMUCbW2KPab6NS5OwrLfEjt1BkOV8QJ0FAlkTfK3rlzO580nTt3PhECENBQ6GHJ963u/eE8R7gupaIQkBulfKWEU2W8TkbOninIWMcOJ5BXrFzBhXpEjlPm7WTksnWzTpU+PxknQ2BFxDKB/549e2j1CN3Q9aAiSatSatR6fveBvUv+yn1/KwVkbr31VuXTDz9d4TfEThEx0fCIh7Fz3b1wKduoQzgE0QVBd4OxAEQiR08JMqGsEAwFoKVhSZ8iOrE1vQQff7odc2ftRtFxBskBpNRyo1vXurj88mbo3CEZES4fNG8eHEQQSy58PrsIY/+1AJQx/98bvTBiSE0oZhCGxiCrfsAsDelzqKGmoSDgVaA4ZJhKKURPLA4cTsA1136MbfsjUeui61CnxxUo1hwQgyZkUiZTJl6gFReoyFDh/X3p3Gn5lESHgTVfv4ncn+dizOhhePvtyWjetBkOZR3wDxsxou2MGTPOSw/XkUOHNvn2++/XCYIY2alrFwT1YIg/MRnem/w6hl9yMYSgD0zzQ6WVaE7MEGJ1Qys1cLefA03oN4s/CLU7FWFIHlx/062Yu2gZ3FHRaN2mPfeEeNaQqtEFhpWrVnCugcKrvXv3Ij09HTVq1OAVz1ZK+FTZmt9VEv8OyPze/s4EtSvyRQQCxM3QAnjU1Iu6BIansE+mhrZCJut44eFc+DnQ38nD3LJ5M5mYJScmzU2OT3y1ZYe26z788MO/fPOqSgEZMlhSbNLbxwqKbycQuaRfBKZN+QckM4MPMkFwQqCqbKppFkMgczJOhndZIwpW9qAsKKHUSMQTL36Pr77NQlEB6VFExEcG8cyTl2L48LZQ5WwI5nEIWilUciokhRZG4qFOVsCJUSO/wO4dOhKSGRYtGouEiAKoJJNnRRDlYi6k0zUJAT/gcHngCwTB1GgUBqvhymsmYttuGQkNLkbqFXcih/QvOtVpk1cWoBgAOqNwwseJZ4E6moPBEfBDKdyPJVMnwG1mY/fubTieW4LePS6CqWtHr71+TIu3z9Mi6/fee6/rnTffWqgbete69esJ1Bw799gxOBQJm9YtR5RT5VyMJISWBja4IDJEtBNlRmHtrzaONL+04eB5JDUSP63biFHXjEGhN4C4+GQ0bdacC/vo+yVFhdi4eRP3WGhiLl++HLQULHkCFC5ZqzP+Al6hI4Z7ElZm6jdeSBWCTLhHYnlKFC5RSpvOh/rnULMuqwHWybypcG/m9zgZCpWI39m+dRuvnZJl6XCHdu1GLV+9etWZAOKF/plKA5nqccn35hYXv8TgE++8uRFeeKo3RO0wTNMPWXSABWSIFFpYqWiC7HKtgfXU4EPa6YHOorFwyUGMe3gxDh9XYbIk1G1cH0f3rcDQAfXw0TuDIbEDkOFDoESHU46GQBNFDMBgKrx+BiHWhR+XSLj6n9Mhuj0Y/s9aeO35/pC8B+AwaUKVQZRFeMskuFwRyCvOheKOg1dvhDG3foTFywvhrNsFva55AMUBJ0zRA0ZKXpEWnBN43RXnlyjDJCrwGrRsh4CaioHVMyYie+s8XD60J77+6jv8b+L7eOCefzG3w7mqoKyk5/l0fa+87Mqmc+fPmmPCrGMYpqBIEgb27YMP338dAq32YJAeyOBCZwqPSClNLUSpTIK8vBNP4fK1nHnbg/I/UugZZIDi9OCr72fj3gcfRVGpH6rTiTp1aqNp08bIO34cq1avQUREBAcZ6kIXKlugKu+Qktiq5A5PBfPUd3n/YOvvludwAmxOAjKn06+cbbhkAZ5FTK9atYqfF4VMLVu2PNEP2CKKwyf8mYIMgRaBLdkoY3d6aEkaQVh9z/33XfL888//JVW+v/LUKgsF2zRu3n3bnvQFDLrz/ckXY+SlyZC14xBEYjGoDogmJcXzISGYyCX85Rkm6nzHAI05EBRr4Y231uKVN9agBPGIqN0WXXqNQPL/7y877X+34vGHUvHIuBow9WxedyTq0SSQgSmXwFTKQGsGCGI0TBaArtfBsCunYcV6H9wxOt54qSeuGlwLqlYKQdagM4aSEh8cHie8QQOyqzEeHj8HH3x+AIanHQaPuReFMckw/TrciEVA9PJWnmAefmxJKAXJ7kzqOeJ2A4FSCEe246cvXkVipB/z53+Phg2b4+abxuKbL7/QnQ71rcKyqid9Kwx0oUObNqMz9ux5KxAMRBB0fPLBexgysDt0bxmcAmWuCRio5kqETsplKkbnDXtCqWeuZOJ9aK2IKdQpjPwa+g6TFARNAQuWrsCD4x9Dbl4e93iIi/N4XMjLL0ZEZCTv07JgwQIOMvQ7beH9e62HjSXnt7gKq++NNdHPB8hY4BKeFSMwJM0MpbPpd1qvid4PX0PpN8mM8gzT6TwZq0ufx+3BmjU/ETkeTEpM/M/Bw4cnnM+HUmXhQZWAzNABQ2vMW/L9XElkrR57vBfG3dYEYuAgVBqc5MlQnZCpw6Dm4hKBTAASX+QeMGU3gnChoDAejz01H1N/2AdNqo0W3S5BrY594RdiIBccwdIpN+Plx7vi9uviwMwymKYbMDUoxPPwJlEUcBE3osAk8pXFIPNwMi694n0czTNRo5aKH769EYmuQ5D9Zbz/i6AoKPTrUDxNkfbUInw2Yw80d2P0ufYheF21ESBdDhG7fIWEYKhxNnOE6ps4H6PBkCQ4mIxYswgL3n4YWsluPHz/ODz59PMI+IPonNoaGen7SuvVrzc6fe/eb6riRv7ePseNG5fy+dTpi4sK8ho1b1IT8374Bh5Kv5o6X7SO12lxLpe3Z4fOVdeU1ieS+5c9/9ZLoAXtJMJ4CKQZkSUczj2ON956B3PmLUTWoRz+YOEqJElB/YaNkJGeThEZul/UpbwnB+krJTBavjjMe7E8HOJvKCyhdZF+T2AXHm6d8JDLz/1MvZdwG4aajZSLCctXoORLl+zaxbsH0tajR48T3pbljVW8DxUzTCdLd5N3SKQ8FQzTdetc/buFFiaYmxMAACAASURBVC3ck9qm4xUr163cfr7HTGUer9LCpUmTJilPPPbkpLzjR2644YbGePmFgZC0fVBJEcpJwNAC9nzxNZEEXUWhJUcMFQHJieJAEu66+wv8sLAQRlwTdBpwIxLrNUOeRs2gHFCLDmPxB3fgqfva4ZE7a8HUi2AYxB+QOC+0KiUvdKQBSysH6LRKZQSCUhwmf7QFzzy7HobhRMdUJ6ZMHoUEdz50vw5NdqLQn4I7b/8Qy9YVwoishc5X/AtqUksEIUOj1Qd4h73Qesikn9FJcSzQ1JA5SNLCb7FSANuXfImsDXNQv2YUls6bjRrVq2PdhvUYMLAvYdGum0eP7vva5MlHK/MGnsm+6N78+8FHFge8pd2/+Oxd9OrREZJGmheCFLIb9Q4rvz5GS/WGlNWkUzr9FlL5UqErCSWpyZfTE4l9mYexdNmP2LptB9Zt2oKt23dBlFRomg7FIaFrl058rXO6Z+Vr+54oYKSJRtJ+qqnKzs7moQkVa1bsuldxwv4mXf0HQcYCPatxF/2bAIaAj7aOHTvyEMcqHD1VV8BwcDwZyPBxxZulhTw7AqyMXbuRfeSo4VZdk/PLiu48X61BTn+/z/4TlQYydOiuHQf3W79+3vw6KUz8afX9cCk7IAbKoFJPFwqXaEDx9Y0iwaQSTvJqRiSYqx4uu2oiVq8zIUfWR/dRD0BNbI7ckjLILhWm5kdkWTbmTx6Hm6+pizefbgvddwiqQwJ08ijogUntNxxg5N1IJfxYguyElyaQuyFG3zgdc2cfgqkZuOvuDhh7ZxeoTMa8uTvw6BPzkR9MQNBdH73+ORZCTApKNSnUioJRg3KacPSUV/jSLBpKwCQdzHBBNtyIU/3I37cca76bBEnz4tOPP8U/rhjMwa5v395YuuonRKquD9+fMuXm8yHCqzgMJj43MfbBtAdXx8Z4muzevgHQioGAj3e+04j3INKcr/4QKhWg1hWUrg6l+k6zldeZUXTFO/FIVLUVWmGCiGTV6cHR4wV47vmXsPTHVcjOPc69m84cZChkpmOQpD7UR9cSpVGKe/PmzXwCUwMt2s6kIPFXbvo5ggz3Pni0+EuNFk18EhqSJ0Nd9OhcCGSoRam1tO7JLFXRizpZmwjyZEJJj/JF8gwTqqLix2XLqCr76J333NXmueeeyz3drbhQ3z+DUXTmp96v37D4lUtmb1elQPI334xGaoc8RMpemGVUe0TxPLV38EFgLhgi4wvb60IdPPHsYrzxcTpMT1cMGHkjjKiG0NQElAXKIEsaZKYjRs/H3LfuQdumhVj45dVQlQNwiH6YAdK4GABfo8kFmB5AyockyryC1h1THXk+Efklcbj66ndxMMuBouJSXH1jK6xfswd7dwcRkJIR3aQLOl56A3xIgC8owuGW4ddKIfMigVBNFZ0/P2/BC4HahmoSPIILjqKdWDTtBZjF+3DPPffhyf88jUiXjOyjB9CgSVN4/aYeGxVzXUHB8c/P3JqV98mO7Tr2+/nnTV9165IaPe+Hr1BWkANV0HiIY/JJLlIXVJ5y5o2qyB8UQ+s0n27jqulQD8HQ5yWRa0lU1Q0tSGS8DJOKYSUnlq9ei+FXXU3FU+jarVs5kFGnfvKYQopgi+wl8jMzM5NnpUj8ZqlvT3c+v3q/XKx3NuHSifBGFH6T+aI0NkkAKANEG3lXlIqn71jnXfH8wo8drqupCIYEMLyOi5qoCSKv/KZ1yXOOHg2mpNS6J2P/3kl/VW6mUkEmLS1NfOOl19KCvpJHrhhWW37tjR5wiplw6LRygZ+XDJCIn9pVGrICOBPx5deHMO6BpShAPVw08nE4q9eCj7l5SMX5DoM4FxHRzIvVX06AcWQJZk0bhi6dGAzvMTjgBih8oQpo5gHjrSJKITNKMftRFhRgKi7ociTWb9Jx9dXfwOt3w5D8EMR4xNZqh/rdBiCmQRMUa1QmEAVZJBVwGV9WhcKvEAEaKvoL0Z8UpoEL2DxCKdbMmIDC/evRpXMbzP52JiIjonhx5duT/4e7736IyhS2DRnSv//MmTNDktHzuJHyt2Hduk8dPpj1yDNPPSrdfvMYmAFqfeqD7HDx1RlEUebrisOguiMqryCNzJmESlab09CCEhSs0oLyIqXAqSyEQIxKT6lcQVCwfvN2jLj6OpT4AujWo1uoO5/GoEikBA5lG2lSUjqXsjjkzdSrR1XgdU60wqTJfLKQ46RexBl6MhXBlB+DJylCAGql0ImTIZ0PrUlFf6PzonWarDXCz7WJOoGKQeBCxLsRkg2QWtrn9WLd2rVMVRxL+vTvO2zOnDnF53HoVNqhKhVk6KzGXDWmwfQvP10cHWnUfvvdS9G7uwAXrahoMt4CQdJUGKYXultBQVldjBr1KdZvl9Bx6N2IajYEeSbxK5wKhEkLuVHmCQrcQhClGYuxZeYrGHdDA/znsVRI2mE4aWCKtBA8CcZohQSK86n2iVYKYPBrfu4RKRHRYFJ9vPHmJrzy5jqUBd1wRtbHgNH3oSymBvI1kr64aV2T8iVXaLIRP0EqNVr2NgjwbntOIEjtHQTEOf34ae77yN74LerWrYlvvvwabZs04p87knsUg4Zeju2bdpvVEqo9eCQn67U/40k0ffp09fprrl0aHeXqOu+Hb5FSLT4kvKNSAkPE+o1b4fX60adHNwiGHwr1GaDJxUPb0w8PEuSRvfnEKBfsWUlujssURvH0uIKs7AJ06t4bft1Ep25dIMsqBxhTZ7yq2yJ76Ym+bNky7klQHxfyZri3VL7u9tmAzJl6MeFhDM9miaE1qul32ofFlRDAkCqXzoFAhpp70XayMOhMZ6l1XeHXF/IOBaxZswYBv7+4Tbu2qRs3bvxLLvh2+lF0ppYK+1xMVMTrQV/pnb161ZA++3QkVHMfVMOEJmlw6B4wwY9iyYP3PjqCtCdWISAlYcQ9r+MQUhBQTN7Ym/rlUhMoUtOS6I0aUKWoBZj3v8cQI+/CymX3I961H6pRzIsbyS3nPAwJ/hgBBaDpAgI6pWeB0lIfnJE1ITjq4/GnZ+G9KbtRqkfBndwM/cc8huN6ZKijHfND4ZkkktVToEQrKJCShISEJgRdgEOXkOQQsHXld0hfNR2JkUG8994H6NtnICJo2RTTj6nTp+OGm8dC0MXsQX36dp+zeM6f0n3+ioFXpC5cOmtx546pUbNmTocKA0XF+RBVBw4ePo7+g4bywsZ3J74OppVANsmbMflyv5TxOf32SxdDDjKcHyPAP1HSHrqPiguFZQbadb0IuUWlaNi4EWrUTCEiJ+T5lAv/aDKTCthaNYG0NQQ64aTumQIHb4d6JkBZ7kFZYME9GGo1Uq7hsTwaAp3Dhw9z4pf+Rhmvpk2b/oq7Ob29Tv2JiiBD1001Xrk5x/Q6ydVH7T166LxnJv/I9VjfPZNRdNbHGTq0d8PZs5ctiXSylO+/vRttW+VA1orAFB2ijwhBHT5HB/Qd/Ca2bPVCjUrGoOtfRCFxMQjyDgykveBpTc4NCtBlDTGKD5nLvsO+RR/hX3fWw0tP9gbzHoDC+FjlHgRVbxOB6Q2WwucnfsBEVIQbEZ4IHMs7DDUqDmpUK9x+52f46rvD8OkyxJhUDBzzOLwOJzSeWld5ql0HLVdL8bYWEqtRcGEYSHQy7Fn9A3Yu/AIuxYtXXn0R148eAyelhQUTOceOYeDAIdi5dRerVzvloWcnPPfqn0H4Uvj68tPPvx80AmMmvPikcNMNV4ORvJk8vYho3PvAeEyd9v/Y+w74KKru7Wfq1vRGb6GKUkPvVUCwA6Ki2EBRVARFbCBYqCJgRQXUV0VRUBQUpYP0IkgPLbRU0pPdnfp9584OrAgBRQX9Z96fL5DMzs7cmXvm3HOe8g2qVq2MRd98jigPsSKLYSoKZN7JajN/dDu7w0PdK7K6CWg8TDkMPW7ui/WbtyI8KgpJjRvDV+y3akKClS1QcKJlEuFRCDtCeBo7S7D/PPs7zneOFxtk7HoKFZltLI4Q1Hexi7o04en8qLu0b5/FCqF6DCkJEoKZAtBfkc3YoD47SFN3bd++fWa52NgXjqWnv/RH78eVsP/fEmSoDhAZ6Z2g+5Wh11zlFBZ+dxcc3FEYJLNAbUvZi4/mGhg68gdc06ghdiWno+tdk5Eml2MZAwk+KSSLKQM8Y7qa0GRiThchSsnF2s+mQA5swfdzb8LVVQyyGmG5OmUagkYtZxU+Sv0dJC8hQinW4RRFcLyfGbAFhHD41Up4dsSPmPP1PhSZHjhj66JJz/shJVRFEWnMGE6IejiAIhhcgE1MpyDCjWJsXToH6buWI8zIxcczZqDzDTfCKRD4jM7exKsTpuCVF8eZnKIf6tWpZeO5S5bkXY6bPbDfwNiPP5+1NTLcWXHVqp8QE+2BGVDg9oThkaeew8dz5kFVeYiCgLq1K2H+nJmICXOAbKSIZX4xQYbBEkKfIpYFnvmBJT1GQEsRpuTFrkMp6NC1O1TdYAzsShUrsxcBEVXtmgaB3cg6lgqthAy2faHs319MQZq9cy4yk6F9bUY1BRMmSEU8tLP0Yuj7U1NTWYeJzoHOj4IMMbJDjfIu5V7bQYa1zSk4U1a3eg0cEJY/Peq5zv9GJvbfEmRokDu17lRzw8bNX4vIr/P0My3wwMA6cJjHwOsKeNdV6HXbV1i2KhMTxo/Fs6PG4doH3kRaWE2opFhHRm9k/RqU46RlECGCBcGAk/ejIHkbtn31OlrUK8L8T+5EpOcEQ/gamgsy70BxcTrzcLawOTL8fh8MXYHk5CG7ZKik6MaHISM/CmNe/BFfzDuGIsMLhCWgZtvrkNiwE/JUL/yGC0SKkjQVEZwCf+p+7Fg5F7mpu3BVYhlMHjcO7dt1YgJXBJMlgW56AHte1wvHjh4rjk9IeO5E6onXz/J4uZRn8KI/S4G+ZbO2N+z+ZfOcHj3aO955axJ0jfwwBSxbuQ73PfQYK8AyZL5pwCnxWPjVJ0iqVwcSkyElqEHJgu5n6jBWt/s0wzhoU2NNckpFdRjUZRJdEJ3huOuBQfhm4Q/gBCfIQSEmKhogoGZQY/dk2gns2bOXZZ/Nm7dg4LQ/utnLpPOJzp+NXTmbg6QS3SJYi2HXGVT2o/b1tm3b2OlQgdzj9aJmnVos0Ch+kmEl3JSFCKNC02khtJCa0sVci113onNYtmwZNfmT7xwwoN7s2bMp9ftXbX9bkKFU/f23PupXkJ82KyK8WPriy3tQt0YBJCkf+YX1cVXD1+AOS8Si7+YhqXk7tLxtGNTKzVBEQCzNCVEToIoqdFFnyFNJlwjLC5X3oaxgYtOid5G5cwGG3puIZ4e3hVPOgakVwdCLIZgSAobCHlJD1VBcXARZEqFqxA/xgOMk1irUJA2KWgaTJmzA7E9SkJoL6N5IOONqoWW3u+CNLANDV+HLS8XRXetxaMcGlI3yoNe1HfHss8MQFx/O3CZF3gNDN6EGFPTo0QMb1q83JUH8/oPJE/v2efjhf9ySlp7Ajh07lv9166/zeUNJ+urL2VyDerWgBFQ43RHodt1NWLdpG/XkWGGdAkpsuBPffPkJ6tepAZEQhroa7KSV/Dzbkyg0yFg0hDPWI1TZYjozgsz+S8suQO++d2Dn/gNwOD2oXac2oiKDeBNJPL0kIaAbYVFMwtP8we1CQYYOZ3eqbA4VG45gcZkQuDZmxxYOp3/T0mjzZgJ26qbL4Vxt6HotnUdCvWvqISY6mj0DjIdB6F364yJXnHb7/vR5B5UEacm4YsUK0vs8OXT48JqTJk1iLgb/pu1vCzI0CAMGDHB+9enXX/J8bvdWLRP4D97vDcl5FAvmB/DYkytw54BH8MxTw9GqTRdo8VXQ4IaByNAEeLVwlq77RBWqqEEyRMiqhABPVrMqwjQNMUIevp39HHBqH6a/3BN33Foe/uJt4AyFKd9xIinxF8DrcTJukcspIeDzI8wTzgiA9NrVoEAzPJBccZi3YCdGj92MQyc4qFIYexNFlK0BXncjLyMFMTFODLq/P+4fcDcqlS8PjVwnZbCWIwHYqOT8+mtT8Pzzz1PGcKpBvXrXb/rll8vCoqUspkK5Si9npp94+sUXnuYeHXwfAr58SLITWdl+NGzSCnnFxZYkA3sjG6hdrTLWrfgBnOYDFAUi/e4iCr+WJrP1yFuyMxbnyS7nsN8bhAER4SPhKtkJTnZj574DuOW2O3EiMweiJKFWjeooV4HGVWfcIFouSawm0waaoljHu4jzCZ18dC4lZTJ2QdfOGkJxLBYQM9g1C9aK6Ni0rFq3bh2hlfW61Wv3SM/OqJhfUDiNF3h3tarVUKVSJRT6fODE8weZ0CzqbByNHejsoGN32kxNSx86fHhiaZA5R3i9+eabKyz8etFPkuCvNWjQ1dwLY/vggftmYv6Co/jy6/no2qkLnn9uAl57bxa6PvAi8j3x4FUveFNmmYbOBcDpHGTDAZXnERANcIoGr+yDWHASqz6ZjjBzH6a+1A59boyHrhyHofEoKtQQGRkGf8DHyJiBgB8uhwwnPeTMRZbAgE5oKGBvdNFRCVnZURg34Vt8+XUycvKJ/OdgE5EKk23atcVjDz+Mhg3qIiEuDi4HaRZTwdJ6Iy5fvgz9+t6G3OxspXLlKsNenTj+7ctR7KVb0K5Vuw6bNq79skyZuOhfNq+BHshn3C5BcuPrhcswYOAQGKS/SzUHwoNoCl55YQSGPvwAAvnZkKmbQ0TWS3gF/XY5wrP4QHgn+jmV03mHG3sPHcMDgx/F7n3JUDQVMbGxqHt1XfgVFes2bGDq5ORLTeZqZBVrB5mL6RjZj+K5ggx9noKF3Za2Mxq2BArWZCiTsTMYFkCDHSj6kzILCqVJV9Xr0rB181VrVq6880jK0emqEvDUrFET5SpUQECn8+XB6WeOE4ogDl0Ond3CDv03nRthhnRFOf78wIG1Rs+YUfxvymJY0Py7T5jeqtfUadDl4P6d/3N59LhXJ9yD1asPYs5Xq7Bq9VI0adgUBw6monHTVois3QP1ru+PHD95aZMrkgZBUIPrWpGhU6l7o3MCeK4YblOH7/g+bP5uOso5jmDa+K7o0j6B8ZoE1QeeiJjkr81M40k8PIiBoV4UR8hWDqZARWOybA2HonnASRHYtecUPv3fNnz77X6kFVhWK8STIhxeVIQXFSuVR5mEWFxTtz4Sq9F6PAavvvwqdQEMt9s1o1WbNk8tWLCg4O8e23Md/8033/SOeXHMJ/6i/F7jXxnN3XL9tZBJnoLEzd0RuGfQY/h8/iKrfkIRUtfglDhs/nk5KsRFQqJyLxnAET7pEp8ONqlIytPkIIkcdCXAVPlcLjcUk+pj4TiVX4yZH/0P782cicysXDg9HjRq0gSbN29BQX4BoiKj0bRpEyh+v0UitKxCftM2Pvtn9u9ZC5opIf4eYxO6VLKzBtrP1iC2s7LQgGYflzA8pmGYTa9ucO2Gnb/8NGTIEMfiRYtuO37s2DQTCE+sXgPlK1eELxAg5lvw+bPAjaHZEp0DdaWomExLQxIoJ48ru+BsBzzS4OFNc/dNt97acO7cucrleK4u5Tsv8TG6uK+mQBMTFfVEYUHe6Lg4rzcsPALJh49j3fqVqF+vMUun7x30MD77cj1a9n8SRkwiVCkSvKJCAvkhETOYGL8mqxcoTCAKMANFiBJUZO7dgD0rP0KUeAKTX+mFnt2qwaEfCur2EkzbEvomjgzzZeIs+xOq9TBrWsanora1g3VUSGdGFOORniZj4bJdWL/+GLZsPY78/AByC0wEqA4ZXBXIohO6wUFVFM3tci1v0qxZ/6VLl/7jyF77TtSrU+e2Q4cOv1e3bk3vT4u+huHPt6RBDQ6CKxxjJkzBxGlvg+etLorDKeLuvr0x8ZVR4BUfRKIVaCopdl5M3fc3D4D9MNllCDahOB5+Azh27Cjq1qrBaly6pjBOmE5YJJOH4HAgIz0bXy74FstWrMaREyeQnZ3PDOcoTlVPTET5smWhGayKdBr7YtdM6Geh7o6hYD07kwkNPNbKy2KcMyMXyjjOEv4+39KMjk1BhqJFUr2GXTbt2LaUvp8Z6U2fPqwgL2+EIIhRtepehZi4WKtGEwxetiREqL84EUEpU6EtKSnpdIHZPl+yZNm+fTu8Ltf7uYUFA8+/ALy4uXg59vpHggxd2PDhwz0z3nlrvK9IG+RwiGL5iglYsnwFEsqUY2ja1JMn0KbdDdBirkGjG+/H8WIRDt4JmaPqiAZV4CFoYP5NfjIe0E1IPNVrFESIJjL2b8UvP8yEoKbg+ada4pH76oHHKXgcARhqMaAS3J3g6xI0VpUEJM3BvpvU7YgGQCxh4iepqkEmBiwTIq9rgS+LgBqLg0dO4cCxVGQXasgvdMPtvgrjX52NY8ePG6IgrB788MN3T548OeVy3Ej7QZ/48isbwZkNX3lpFO7r3xeiRvKapGUM8G4vlqxdj1vvGGCxx00OlSqXx4ofFiLMwUHQLfkNC05H0qIXLrgG/fWsiRSMLqxhFSQYmqKIrxYtxbMjR+Gnxd8gLjqCZTUUPegcSEFPpaWLRHU0GbInApOmvYFXx01ExUrVcPToMeiahqZJTSAwp4szEgwMhh8U8z7deiYMEKWv9hInKLIV+jnKiOxgZQPuQu/ZuRDF9s8oQJBzAb2lkuo07LRpz7ZV9meXL18u3nr9jS/lFxc+YXKc1LptG1bbsrE3oUsuO4hQYffw4cNMqIra4cQ4D7UDpm5lZmamXjYm5u6U1NRPLtezdSnf+48FGTrJgQMHuj/98OMPlYB+s9Mp8e/MnIFb+vZjXQ+Pk8eI4U9h4ltfoFW/xyCVbwA/E4e03jekwkZ8JHIFUBka08/w6oTm1dUAImUHAqn7sXruBJgFh3FzzzKYMuk+SNxRhMm5kEgJj7qplM0IMsPeEKqYTOLorWrwRVBVHySJJkE0cw/kuELIhPLgBRQEiiGHySg2dChcHPLzK+HGXuOQcpgzTU5ae+/t9/V5Y+YbltDIZdp6de7efOnKJUsqVyzn+fGHBfBKBhycCYm1OSQUGhryNA2tO3ZC+ol81KheFbNmvYcaFctBJkSz5meYFsr4yBwvOFdLvBo7yIS2atkEZ1GHgynJmD7zc4wZ+wqmT52Ee+7qj7xTWTA14kopcDskGIziAJiiDJWT0P+eQViyYjXad+zC7g2p69F7ISKKcEvWZgcNe2lB/7YBcTRJTwcPFswsAiNtjCqgUyZrBStbwDz0IksC+9GxaflCWl+N6tVrs2XHjg2hnx09erR3wvjxs4p9vpvdHjffhIJjsM5D3xUK2LOXTqTvS21xAvcRgpgQz7Qvsb4JlOj3+9N79OjRbNGiRZftBXYpj/Q/GmToRO+66aaYbxb99JIB417RyctPPfM8HhnyBFySgJzMk2jVvhuOFjjRZ9hE7M8shun0WhYbDPNiPb46rfPJiIx4SqTrK0pQ/YWIEXWE+bOx8puZKEhdj8pldbzyQnd0aVsGDvMkRBQzigD5bevUoJUoUyF5COo2kaGc9fBRJ4TnZJgEHNR9jHFNkBGd80DRymLHLgVDh32BfXuLDAiOZS1btBvy44of917KjbjUz44ePVr+cMb7bxYU5t975529+ZfHPA+9KA88SWyS1AY41p0L8AaKFAVF+QoiwiLgdctMTEwwqPalQSSyHiUzJNlwtsbvOU7y7CBzugXM9FFIsdCBn9ZtR787+qNsQgKaNUlCXEwkHrp/AKqUi4fhL4ZIdA6yTaEllOBAv3sewPLV65HUtAUk0RG0VuGYf3doMZZOhyYtTUiamFTboIlq12hYPSXIxKb97CUVoXlZAZp8wS8mkoYENcqc1qxZQ0GmuHZiYrM9Bw/uPHtYenTqUXPpmqVzVFVtWLZsWZah0PmdnTXZY0W/I5FyEueiJROLzzyPHdt3sCwmJjpqytiXX35m0KBBfxwwdKkP1l/w+X88yNA5Dx482Lvgiy+fzyvIf1CQ5fBuPXpgwoQJiIuPxXfffI1+9w1F/NUdkNRrADIVJzQSIqe1sxaAyJlQOJo0BrSAwoTKmXCVqbOuiCxwbIlwfMuP2LNpETxmCm7pXgXPDOuAiuUUmHomU9KjG66Z9IA6mDyo5fBGkcTSUtGYC2IAEnyMXqA7IlCklMOczw/htddXIjVN80tS2A91atR6YuOOjYf/gntxSYe4/vrrExYvXLjF4RDLf/H5bDRrWB+SqYGjLoddJLFFquibWPGcYy34oNhDyPfbILwLL5cow2SoXirKsrcBtW4F5kHlZx0qCXc9MJhlJhToaBeBN9Hz2k6Y89H78OeeAm+oEAViVXEQnF489cKLmPHxp0isXRtlEsoyrBNdA3lmMdBcUECMLT+YTYsJvxLA+vXr0aiB5YlkB5GzW8R2V8mu59gB6ezBZ7UcZpV8BuhC++aTbe2WrZRKZbdo2bLO2rVrM87+LNUgq5Qv3+L4ydQfIPBhZP3C6jOqejqrsbFExFTXdA3rN2xgWVbL5i2YmNfJ4ydw+NAh+vuxh+6/r9nlEDu7pAcy5MOXJcjQ95Na2wvPPPdgbvapZw2ej6/foD739Min0aVzJ4x9dQomvTEbjXrdjeiarZBjeIgBA5ml/kQ7MJiMAK2t/fQAErKSqMUCD5XeXLqGONEPPS8NO5bPR+bBVaheRcOA2xvghusSER9TDJfog0zPrmpAJFkJ3WQ3W5TpuAFwAolrU7uVJOLKYV8yj6nTlmP+t4dNXefzedk9+4FBg16aPHly1l91My7lOK1bN62/4edN6+Pjop3r1vwEjywwHR4KukwcytKqYKLhJLdJLewzG1mgsMc+5D+WJ5R4SqzuQpx5hhOipSc5UVCAEaByImRXGJ4dPQbT353Fshoyg2MkVs5E7cSK2L5xLQIFpyBQJgUeim5CdLqxbW8yruvdl/HXGjZKgh7QmBOFqiunrW8pCFiFZQthy/Ecay1Tf75yNwAAIABJREFUu9v2RKJJS0EltMZCfw9tX5/vAu0gY3+H3Qk6fuw4DiQn0+Q/fPeAAVedD4Hbu3dvedWyZR9kZmffHhMby1Mrntr0tJ2mKxgmY3TXqlWLEUIpI+vYvgPLyHbv3kVF44KYuNjnU9PTp17Ks3G5P3vZggxb+Jgm16heozZ79+2aIchyDUVR+H79bsPzzz2LQQ8/juU/70ST3oMRUaMFsootaoHTIkWzrgO9WSjltd8QxMExKMXnBWiiACiFiBQDkH0ZWD1/JnzZu+HlCnBT14q4564OqN3AA9PIh8ipkDgSPLdkPHlSjAvQcVwo1ivih+8P4YnHF8IX4DQI8qHY6Khxk6dN++hy4WDO9dDUrVXr+qNHU+bXrJnIr17yLaD4AY1g7pS1Maw7e+PTu9kKMpYKHrX2WX3iTwQZdg9ZFmkHGZLnACC7WIs6NSsXbTpei5z8Qvb9DLhLqnsmUL9uDWz6eQX8eVlWkGF6MjwTgndGxKJt127YsnM3KldNRGKVGlACCnTTkl2wO0Z2fYMRKzkwJG5xYRHjRJEMg223EqoLQ+ds67/8Zll11qCeHWToM16PBxs3bCSwoOmUnZ8//czTd5TEJerVrVuTn5YuW2yYZlSLVi2Z0mJoUTotNQ379+1D44aNGNuaNlrunTh5wtBVNTfCG/7usjWrRtetW/df17YOHc7LGmTsE+nXr1/Cwu8WjisuLrpVlERvdLgXz44YgfU7kvHJgtW4qktfxNdqBsgR8CkkRk4tVuuGWZaolrE7vUxJHJucDXWnC6buh2AE4OENeDkT6Qd/xdblX0E7tQdeMR/xMRKaJJVF06RE1K6dgHIVIsDzHETJjcjIMtiwfjfGT5yHHTvyCE7ikz2R8+rVu3pM586dD1xpRLW6NWvevT85eXbbVs2xcN7HUIoLIZDgF0v5LZoimbXZAcEKMkG5R9L3/Z0kAi2ZLrxcOl2ToYUFSZRyPAJEA3GH48VXx+ONd9+DqgXFmOg7KMgYJm7s0QWff0KBP5MWVwx1TFmQavCQveFYuHQF7nrgQSg6j0YNm8DldLIlMms9hyj22X/nBR75BQX4dfsOVv8g4ziasBRgzmZvnw1+O1fQPjvI2IFt/bp1dHx/7Zp1+uzau+vbkrKExYsXe27s2Wt7QFUSGyc1gTfMy96QlDFTlkUFZJKDjY6IQGFBIbXoizhwJxLKJMxLrFp1XoeuXbeNHj3a6tv/i7crIsjQ+LVv3955+PDhlpnp6WMUv7+xQ5KccWXKISvXjyLNiSpNu6Bx51uQHRBQREA90TJppzQ56HEYJPXpTDKTEMMmsacFndnJ8rwEyeTh4oqRe3Indq79ngH5jOJsSLIBWVTgZGJO1n8EaS8u0ikZIGuhvXFlK77c84aei956663LwkW60DN2Te3aDyQfSJ7RpkVzfPfVh1B9hRB1klngoVDrhhNZ9kLoENY7ZkqCtu3JuYiQfyzIUMbEquOiDL/BI8CJaJDUHOnZuYwJLwjWMskgtrVp4rVxY3DPHX3A6yo4nV7UGhMro2yG8knRE46Hhj6Jz76YD7c7HElNmjKVRNoYYtega7PkFZh0Bc+ziUuSnbQEoSVJbGws69bYEhL2MilUJ8a2IvldkA3We1jtjpbRgoiC/Hxs/2U7LaCP3tK3T9PPPvvsQngozinJv8I069asXZvVZZgYligxaU2ScVACAbgkWTdNc0tkZOzD5SqXOzJixIicKylLvtCzd6HfXzFBxj7RYQMHxn624Ls+GRnZg0UetThdFcHLUIQIRNdqhmbd+sGIqIICn2ULq+gao8RbRUC6hwYj1AkGAe80aLwKlWlDkqSmCMkw4JU0OMwiaNnHkX3yEHy5J7B/y2oYRZngSeSKowdBoOd4j9cV8VmtuomfrVi//siFBvNy/r5uzZr3Hzx08D1yqvz685lQiwvAqwojhhJYkGonFkuaAQIs9uK5jJlPX4QVvC+02ZmMHWSIMgCHB5t/3YPOPW9kxVzC3FCniudJO9hEhYRYLFv8HSJcDrho+UtyrBQoggAb8nIiIuXxrBzccfcD2L03GWFhkajXoD47HYPa1bLEWrwUQJh8JaGUBYHVNUgik8SlaLlEYDcSlyJ1PULV0mYHHXpmbPb12ddpo4BtES3q/OzetRsZaWmGLDvm3t7/jv4zZswosdvzxRdfCHffccdWVdfr1W/QEBGREeylmJmZieT9yQTgJO/RVIfTsbRxgwYTlv/877Y+Od+zcsUFGTYNTJO7/fZBMRt/XnpzXmbqvVrAX6fY4Ly6EMmZEeW5snWSUKnW1YiOLwdDcEMXHdBI5JsqKiTzyVoYZPLG8JzBjoYE8/9zdGRQgPGxZVQgNxsZxw/gyJ6NKD51GGZ+miZCyXPw/P4wp/y/5q3azK/XokX6lbY0OtfNvKpGjXv2H0ie2bl9O3zzxUy2XJJMHRxZ0tByiVDPlMnYhnpWThCsb104mJzvATo7yFAmo/EyFq/4GbfdfR/D2xDuhnWKWQeQw/DHHsKTjz/CVPg4jciPJAUhWK4QjFvJQaE6i+TAwaOpuL3/ABw7lgpPeBSq16gOb3gYCzCkBcy0XyhTDaEbUKAhkuWePXsY3im0dkOBJj4+HhUqVGCXREsrOk7oEsy+VgvOILB9KFitWb2aAkNh1SpVBiYfOkSi8CUO3MiRI+Omvv76JlVVK19DHaaYGHZeO3bsYGC+ME/YV9e2a/PYp998c4pjFqj/ze2KDDKhQz1r1izn/E8/bbx1y7Z7UrPzOpmcWIYTOYdu8Bz5MHNh8QhPqIzI+MqISSiPiOh4eCLCAZkDp/Pg/Ty0gIq87HTkZB9D3qkjSD+2H+qpVHCBAKgf5Zagclogxe2Qvr7qqtqfD7977K4ej/YI/JtueZ2aibcl7z/4aauWzbgfv/0cRbnZcHDBgiwFGFoosSBDOQ2hqMmGxK7L/HVBhhY9oicMy9asx/W39rcKzIz1bsDlFCHzBlYu/QHVK5eH7isCETk4quMQt4zeDUFsjsHz8JPioSBhX/Jh3Hb7AJxMPwWHy4U6da9iQYIU9OzlEuVLRKK0i6u0dKIAQfovJJdJ8HwbSevxeJgDAmUpFJDsn599v+3A43A4mE7Q0ZQUuGXHry+MHdNqxIgRJXLTSOpk7pw59+1NTp4eFhbmaNasGVvGBS1oDc7klgx8aFDv6dOn/yvFwf/I3Ljig0zwYrh3331XnD1tWlhOYaCW31/cJDs/r7M/oNfQwMcaJsI4XiBpXspeOI6nLEYiNC9z7KC3t2YQEE+l6qTPNPlskeMyw53mapfoXBsREbHHXyAev6v+XUWjV/w7C201qlW77lhKyoJqVSrx61Z/D04lioDG8CssrDCioN3CpgWThT5lvlJCsCbDJjh1ogzw5IUdlFYoaWX1u0xGkFkRSxed6H37ndi8bScKiogB70B0tBeffTQTjepdBc1XAIlwSgSuNEyovMxa4RRkqEytkkQEuRmAhycyGgcOpaD/PQ9ix65drHjqcHtY65d4cMTutvRrCFxpXQstlfLz81k7mAINZSPUcSL3A7bkCiKAz5XB2L8P9ejesmkzCgsKDI/bNSWvqGj4+SYZUQt++umnmOXff197644dnxkcV1YQRThkGYTspVOLDo/8Kr582aG7d+9O+yOT9d+6778lyPxuyTx69Ghp05Ilnpx8f/nM3FNlA35/Gd0fiNUM3U3casuAlV6knM6Zpp/jDL8gi5nhXu9Jh8NxsnaDBhm9e/f2/VcKbNfUvKZ2cvKubRFhHuePP85D5XJxkAhXohEPy2EJUHE6BGoDU7DhHQioBpwuL4p9fjZRyfKXlC00zc+K52Q7S50g27mAshKbmU3LGhZ8aJRZSmQ5QdLulIXQgfYmH8LDQx7H4WOpuLNfb9x1Zz/USazCzPrsZduZys/v/8boi4Sv0XRILg9OnMrD1Glv4JNP5sCnmVBNnkmsOl0yK3ATMJPa9ZqqIxBQEAiQF5cJp9OB6tUTERVF3UPLsM+G9J8LjGdjYwj0R13L9PR0ho1RVfVEnVo1b/h1794t55rwEydO9EydNPn5rKxTvQ3TiDY5LjIYsEyB5w3e5I5FRke80aJNm9nz58+3zJv+D2z/1iBzzltDtZyS7tm/2erzQs/itS2ujV657qdVJoy677zzGvre1BNaYR7ckgxF1WCSmwNzKKTujgE9YAIeBxOSchJwjhihMODjLb1dB01GEuZiVS3Wk2IM9bODDNn2WvXkM0GGafxSoBEF9t2KxiPM64XmI5EeDRIr0FtLNMqtzrWFFl4Z/J+uAyJDaO/Zux/T3noPazdvZd0rUj5kcqHsgHSNlM5ycLk8jHBYqVIF9m9R5JmUgiw7f1ODObuzxLIb3rpuOk0SqVKVgBkVFfX2G2+/PbRPnz6/w61QdzTjWOrYIymHHgDHucDz2aquHZYdDlXkhJOcaW5q1bzp13cPGpTyX3mxXeiZtH//nwoyF3vR/8X9SGrgvbfeGZeZkf7YHXf2Fl+f+DJE1c/saEXS12WGbZYej4XRF+DXA6zz9shDQ/DwQ4+habNmbJmha8WQyD1AJ0MYcowg9T/yu7bqOrQFiexWW/yskg59D4UeySEj4FcgOLxQfSTboMPrJNthaspYBWmrVmQB+kK3s0mKjAcFgXWVfH4VjvAo+HUe4157Ha9PncZa41UqVmC8NCrSUoAheoHdHWKct6Bur70MOhfb2opTJPchsOs6eiSFsaRhGjntWndsv3T10h3nen5uvPHGyCWLfhimmXoFj9t94OY+fRZ26dLl1/9rAeWcL4z/4oT7v3pNHVq3rr9pw6ZVTo8cvmHNciREuCEapCxomd8Rn4gCAP1JWQYRQHmTx+23DcCaLTtQp2ljTJk8HvWqVAY4BcX5pEXDgZQZqHTMglSwfEMTMFR60x5zwqIwNrRpqe1rjM5NEhu0GiOuGcl9nslizhdkzhUAKKNhTGZOgF/lwHsi0OW66/HLjp2oU6c24mJjwAsOtryy29R27YUFxmAHyrbEPV89hnWVGE6qCL9s3Ubyn0ZUTPSUN956a0RJQcM0TX7u3Llc7969jf9y1vxH51dpJvNHR+wK3n/atGmOEcOGrdd1rcEzTz+B4UMGAUoxa9fT5GZUSCKXEjqDhM9hIEx04Mi3qzF29EvYlJOKfI+EDh1aY9zkCXA4aBnFQ/f74CRyIqF67SeGCsYh+r52esMqK6yDZfV3WWAyLU9JK7ZQN8k6iJ3JWJypC3e4CBnMwJI8tQNFHDqZia7X3YiigIb27duiqLAIYJpBFoLZNoWjdredvdD3nlFLpCBo4WtsvIzN6qZr2Ld3H9JSUwn5c7R1h/Ydli5deugKvv1X7KmVBpkr9tb8uRMrGxf3WE7OqYlVK1eQlvz4HZycDpdAeBlyhKJJT+1kCQ7OAQUqcg8dxqaHX0CZwgD2qnn42VeIzfkFqNyuJd6a9TZcgsBUfTRfESQHOZlbanIUbX7XdWJRJFhlCdqi2MGEZRIhgSQoPXXemsy5rp4kKQjMRksiVRDx8+Yd6HPn/RBkGS1atkTAT5KrTlaozcvLRXh4OOLi4mGweg3VZMSg7ayFf7Ezo1BmNv2cloxMy2XzFvL2Lq5ZvdbQMS+P+aB06fPnnsnSIPPnxu28nyKU56w33qiXnnsqqkJcmV0L/mEpzsfuvz/hw08/WajpaqN77x3AjR01ElDIfpZa2lRXoda1iADPY/vOHXj6trvwTEwVNMzOZ1SDE+HhmJeZhw99OZj64Rvo0aULTAowPMda4oyJwBKP31MRWDvbCmWn6zbnH16rHmNtwcB1gXtB7Hv6CNWXCD+zZtN23HLHPRBlF1q0aM5aX7v37mNta6rRVKhQHjVr1rQIokxmwoAsO6Ao/tM6NKGZjI2ZoeXe5k2bKDMyJVn6aeOmTb3+7STFv/gx/0OHKw0yf2i4zr/zF6NHy2vS0mre0KtH0sD77xubnp4Vr4FL6di27e1N27ff+k+hhqnD1qB27QG79u1/U3Y5Xd9/+zUa1qkGQS1iwlTUM9GI++Ny4J0PP8H0lyfhetWBu2PjEJ6dDndMGWwSvHj66E50HtAbE155CUZRAWEbGUOdKRWejg2WedlvjN1Chuh8diRnj6IFDrywkRxrp1NRmWR/eBlrt/2KW/vdDdHhRqtWrXHk8BHs25cMSRKYv1ZSUmPk5OTA5/NDUVRER0ezgjD9nrIVm6VNGQ2hfm1kL+Fqdu74FQElcODGm27q9dVXX11WQbK/6BG9bIcpDTJ/wdDfd/vtlb9btOilpo3qdf7oww9is09lCzM+eJ97d8ZMM6AZeZUqVn71iZEj3xg0aNA/Ymcx/qmnwia8+8GsnPyCm6tULs99O/cTVIyPYFo8ZDZGXR56059UJDw0YjSOL/oRrSQB11YuB68p4BjvwvgD23HdwDvx0oujYBQVMoFxVhMJcYrkDEuAO9R3ycpOrBoMWyKxpMbqHNlAuTMYGasqY/E0LxxkKMzRkSnIELI4qyCAjt2vx4m0TCQ1aYLdO3cz87WYmCjUqVMLlSqWR0F+HpavXInCAh+TmqBgQsRJkoOw5TrtJRL9ST9b9/Na+Pw+NSE+/oljJ068WVrEvbRJUhpkLm38iD1eYeO6zR9069Sm47tvThJJO4ucLmlKzluwCKNGvYLsnNxipyx/mVil2pRnRo/+R9qadWvWrX8k5cgnPG9e1bxpY+6dN6cgPtIDQfWDNOjUQBEEbxxyAzzGjn0VX3/8MSpxEqJkGdmKipOcjolvT0D3a7uy7pSuKxYRlbG4rc7S2bq+oRYqoYili8loqNbze7mJMzfH7maxB5bEuTkBosuNh594Gp99+TVMwWGxzU0VrZo1w6jnRqBJw3pQ1CJkZGVh6cq1mP3Rp9ixcx+LeZHRUYxwaYtakbAXoXL37t6D7Kws0zSMdY2bN7t19erVqZf4iPyf/3hpkLnERyAuMnKsr7DgqVXLfpBrVEmAqQegU/dE9gCSGwt/WIIJEyfhQPIhU1fUkxUqVR7fsnXrmR9//PHfajdKy6bWSc1bbd26ea7Jmwk9enTh3pw6iQmGE1hfFknXyoTgDkdAduD16VPx/ZffMT6R4Pbiln634qEBd0Ckdo5GyySVKQ/a1RMC+pYUZKzMJTSbKXmgQ4PM+fArp7E5jInNg5NkZOQWYvCjT2DNpq1Q6DxVDTPefB29b7ieuVSQhCqdNyQXdE7GnC8XYOgTT7KaDLkJsPMkAB9bSALr164jRnd+ufLl+h1KSVl0iY9H6cf/CXO3//Iom6YpREruLXWvqlz/p+/nwwgUQJYEJiPJO8JwIjMXaTm5mDDhNSxe/BMEXqLagFIuofxXtRJrTh/0+KCNf2fHggJNxxbteq3b+PN7vGjEdejYlvvk45kwmGqeAgfDyQCqLML0uJkHEmH1nJKIIqrDqMQlMiET3kUJwBCC/SEyojesFra9FLpkIzjb4jY46c/13LDGOEl5BH+p07pJJI90AR/P+QKffvo5Dh48gDHPPY0Bt/WDQe172l/goHEy4PBi28596NytJ7PGbdmypSXuTQJoHI/9e/ciIz09EB8T++K8hd9OSkpK+lcKd19pc640k/kTd4QYtqNGjTJnzJghPjVkaFqXrq2jP579LrSifMtmRZCw5dfd6H/P/TiRkY+77roNKcdOYP36DVAUMlpj+jeprVq0vHPV2lXL/sQpXPRH6Fy/+fTzO3cf2DdZ58yYjp1ac599/CF4NQC3HgCn+lhNReVFhswlc021qBBul4iAZkAmKVONLDqYRZylDcwkMDnGmr4Yb6aLOtkQn+vzgeSYhWeIWh9hcHx+BZ7wCHZeRD3Ytm0LalSpigjZCa04H6LEQyVdX0GCOzIO/e8djC++WYjomFg0aULOlAGmP0TcpMyMDNUwjWXjHn30piemTPFd1HmX7nTBESgNMhcYItM0xRnjx3tWb9jQYuH3C+/gBD5e07VoVee4sIhwLScvt3Hb9m3ED9+fgUinRHojcDiceOyJYZj71bdYuvQHlK9UHoLIYdu27Xho8KPIyMiGz6eYDtm56+bet1z/8ccf/61uByTa/v4777TMOpX1bHrqic7dr+3KTRn/CqK8IgSjiNVcCF+imcRfouIq8Zs0BmwjAhO96anKxLo6DNBHNIC/NsiE1nDsIGOD6mwyI89coWyuFC2ZyBKHhN9N8ILEBMxEWWT+WqJmaelwnEELPaZxowlOtOrQFckpqahYqRJqJFZn17Zr1y7KYHRRFL9p1bbNI4sXLy6tw1wwdFz8DqVBpoSxosk5YcxLI7p07tDthl49aqYcPRR9JOUwn3L8GJeZnYvd+w8g81QOTE5A7eo10LJZEm7s1QstW7ZAz143Iu3kcez4ZRPycrIgiAZcnjCmjfLg4Mfw6859VOo0o8IjZ6VlZT3A0Wz4GzdaOt3Zp0+d7775dj4Ps2bnzu3w4ivPoXzFGGj5+XBzDuKrMz0WRSc/ZoooAoQgN4k4T2eCTGgmc36kbigK5kKXdrp+E6LhawcZmxogEKeesqmgNjETlGd2syTdQN5NhEq2tPgEqgGTXKfAM1a4ITjx6/7D6NrjZvh1HaS5G+4Nw/Zt20iCwZAleXGna7sMnDdv3vELnWvp7//YCJQGmRLG65WRI+NenjBx+7Bhj5Z5+qmhHEkUkIQk0yzngPziALb88is+mzMfG9ZvQEFeDrJzC9CxU0ekpaWiOL8Am9eugL8wG6KkocinIDwmAYdSUjHgvoeQnEy+Otyxxx58vOWE6RP+9oebAk339p2TNq77eZbBG3UqXVWNn/b2VDSqngihoBi8Sm4AgOigjCzAOEKUO5Am75kgY1XyzmQy52FRn25fn2lxl/RohgaZUKFvVvWxvZaY3QEjIbFAQ4RN+p9uBm1GKGzbOjE2vpjnoZOpnc7jseHP4JsF38Ph9qJevWuwe9cu5OXm6pIof9+qXZvBP/7447E/Nn1K976YESgNMiWMUpvGjRtt3L51xYD+/cLGjnoGJDYg89TEDZqYcSL8PgXRUQnQJRGrVq7EpKlT8fOGLdB1E8OGPITHB93HJA68XpEJMeX7TPS98164vNFY9fNGmiRa9WqJL7748thX/84icOhl3n9T3zrf/bTwzayAv63scQqvvfQS7rn1RuhKAXQoMFUdbocXfoVcOi07XwoyOlO5s4OMzTiy8C2hbWq7C2R/58UUhc8VZOzP290mTjdYcLE8t5iBESvgkpwEowloGkSNgH3WosoUKYsRCByDl8e9htdef5fJQNSqWYOJeOfn5ZJkw0/DR4zoP27cuJyLmTCl+/zxESgNMiWMWac2na76ed3yVe3at4j5dt5nyE8/CTd5yLEXKpHwKD0n3RVK1Ulln4NP1+E3ORQXFSM+KhoOsn41qGQaYEHGFD1YvnYj7r5vCDOi01QmtJTarkOba5YuXfpPCRlxN7XsGrcv9cj9J7NOjdDVQHjndk0xdtyziKsYC0PR4TQlCApZlZgQyFaEp8lL5r4hFnBUwOZJcSZkC+q62O1ty87p/I/ZbxWArGUY05JhuBlraWRpxNDP6d+Wu6coOdifzzz3PBo1TkLvvn2g+vzwMO8tk4H1KLjsSt6HocOfxLYde6GrHCpVrIqcrHRT19RCWZJnd+x+7fNz587N++NTp/QTFzsCpUGmhJF6/7XXooc8OXJHZKy3/M5fN1DbBbKqQSQ3BFYMNWHwpFNi+WczoBr9nN62QTM1ZqnGLG9JdY7YwzzksGjcMWAQVq3bhIoVqmDX9u1KjaqVu+06eHD5xd64i92Plkg/fvyxe+bn8yulp6bWKyzOjSsqyitTnJ8Xbzq8kio4e6RnZcTz0FC5XAx639Qdjwx6ADGRUdA1AzqZv7OIQYVfsvAVmNsmZ5BqnMRkI4iAyNPPgzlEkH8dwqw+B8+JbG0pM7K7SlRIJr9z3drXIPdOU2XdK/LCoqGloEKCnbLLi4zsPIx8dhQWLvoRAs+hdauWeHLYcCQ1qsccJTOyTuH1adPx5bx5yM7Nh6rTZzm4ZJdpBvwnIiOjxt1+z92zJ02a9LfilS72Pv2X9ysNMiXcXSr8jhvzyvKU1JRWQx+9Dy88MxycrxiSRv7bZPhKk8SEQbgYJuto/UlcGKt0cGZ47b8HNB2GKCM1pwCdu9/MZBDyc/PMmOioScdSU0dcKoSdgsrcPnP5+eL82A0bNlyjK8q1BdnZnQ3dKOuUpIjK1SrL8fFxXG52DgxBwPpf9kCXPFyNqxvgxJHD0Hw5iHFzePLxh9G127WoUCaeuR6QPxLzPWIBlgICD1q+8DzZBFs1EurysL8z11sWclm3ig9yESyywZlC8RkqJclRkekbfZD+swIML1kiW2w/xrx2QZDdWPnzejzz/IuQXW44nR5s/+UXVkMiwe9y5RMQHh6BY8eOIyc7hy2rLIIkdc14VeCFLdHR4c9/MmfOig4dOvxnHQKupKBVGmRKuBuEMflgxswNJ9OOJoV5JWz6+SeUiYiEcDrIWFyeUNtUYvLaLdjfOh1aCnOcyFs+UJIXr0yaimlvv88mltPhWPW/zz7t2qPHn3JJYELrK1asiC7Kzk5KTctofijl8M1FhQU1YmOipVbNmqJTu3Zo1LAB6ta/ii1feNmJeQt+wN0PDkdUtYboe/9QpGflYOX385C+fxPMglR4vDJ6XdsVd912K5IaXAOvW4ZukHaunwUakY6jFlreTjpla1ZgtWUczkhBWB5Pp/lMLDOxsMOn29OiVUwmwB19Tocl60CZjsCL0CBBFcMwYfIUTJn2JlSDQ/OWrSCKEqvF7N71K3Lz85gRG0eqfgQWpGzSspgyeQiZLofz8/739x87ffr0zCtpEv7Xz6U0yJQcZOTJk6bs8PvyaxHqddVPX6FmlSoMZi8wHyPLyJ4nJ0tbrIlZ5/6+G80aqzQBCKStg6MWAAAgAElEQVTqlFGsAjuSj6LHDbei23U3ICMtY3PjBvXurV6nzuHBgwf7Lb0nLihce+6TpEzr4J491VOPHm25ZMlP9+QVFtWRJSHM4XCItevU5saNfwX1r64Df2EBnNQxUhWohHB1OHAiMxtdrrsNOUYEbn/8FRQKMfBrQLgTEP3p+Pp/byH3yB5AKWL+SLHhlCXE4O4B/dCzVzdER0cyvyRBN1FUWAiX7IRENSpVZZA5xm0isB5bUpLL47mugeosweWRSXo3lsQmFYoZaZGM+yQnXO5wZGTmYsDAB7Hm57WsDtSwURI4UYIsi8xbiczbFH8xWxYV5hcwTeFftm0zNb9SbJr6uqT6jZ5/LHHYpj5z+5Q4pv/1CX85rq80yJQw6tNeeSVuxJixu+vXqx377FOPoU3TRuANCjBBwSaqt5BUI+O+lLxRO5jsWBkchuOhCjJ8pogGTdugYZPmqFa1mvHZhzPz/H4tQxKFbBNcQJCEE+EREWleb3imyQk+iedVTuAMSRQFNRCIP3LwYHd/wF9TEoUwj9spdOjQDj17dEdS4wbMB5o0bbWADw7C1OkqNNOA5AqDYvDoe9d9WLLxADr3H4GoxJYo0J2WeLZaBJdDg1vUYOZn4OSBfdi5cS3SDu4Bp+ZD4ALwODiUiY9C5YoV0KhhIyZ9Wb1GImrXqo6wMA9zPTChI1BUxEzXDM0WciALFqrrWGA+k7IfZsli8YYow1MhMOSuKMmQZAcOp5zAO+/NwqeffQFfYQFcbg9q16kDl8sNRbN8lhgTXFfZcqkgrwhHj6ZoaamphQLPL61Uueqs6nHVV3+/4fv/vL/R5QggF/OdF5obF3OM/+w+/fv2vXrO/PmrenRtHzVn9gyoRXngDGsZT29g5lrIqpSE/LrAMJBDIim7MbkEHgGIcEXFo1a9xkjNyGKcm7SUI/hx8WJs3LTF3LN3H4qKi0njxCTLkuCCw1RU1eQ4k3PKEh8fG8c99eTjXN2r66JsXCyioyKp1wVTKz4NTmGS3qbCOD+UYwQMCXPmfYcRYyahUuPr0PKWR5Ae8MAwePCGAgFqUDCch/D/mdgeHnCbGvzZaUhP2Y+U5B04mZIMX0EOTH8heMMPUeTgkHhERHoQExOBxMTKSEyshPiEGFQsXx6VK9ZCdGQEPG4XQz7LkgzToDIsD1GQ2DmLlMnwAvJVA7v27semDRuxasUq/LL9VzMrJ1fjRel4mZjoT+ISEjrl5uY1E0SR83o9HLWzVS0AQ9NRVFhsZKalZ4HDDKfLteDOe+7ZPWnSJJLXuNDd+c8+w1fChZUGmRLuQueWLa9btmH9F3fddot7+vgxTCuXWaqy2oHFpLHqMRd+hsm50dJRMZlMgS44IXkj0aFrD2zZtgMHD+6HU7A8gkjzRBAk5OXnIftUNpOTLPb5mMjSqVNZyMk5hXpXX4MqlSshNioSpkEUQerWkItiADKDu1IhmhT36efUpQE0kkOAC43bdEemFoHbHh2FDD0KuiMaIOEmEBhPh86JCHBk3UoFXmph0/FVSIIOt0uAYCrIy8rEyYP7UZiajIyjKVB8BSgsyIFenMsyGfqPI0wRZRsUYAUe0ZFhiI2LQmREBHECGMYlIiwCkeHhLEMUXR4kHz2J1avXQDQNTYaZ7nZKhyKjI+b3vbXPF/VbtEgbNWJEx2NpaQNgGEl+RYnkAJcJk3pS+S63c32l8pVmzxo2bEnSoEGl5MYrIcKUsrBLvgsNa9V6aHvyvqmD77tLmjzmGZgKCR+pVpuaajGENLUc5C64UbXB7q0Qj4aXvcjKK8KABwZiy5bN2LZlE+LiY1hbt6igELJMgtgWIZCp71uWQmy5RXgRf3ExIr1hCNByiHy/TR1+fzFcsgMwNRgGFVUtD2qO16Eyb+kwvPDKNLw+cx7a3vkkylRvCB/vgkbuSiyQWOUKgxOh8xIjDjLgG9Wc6POCCY1cJnUdTlGEDMBh+OB2yAB1ntQAzEARUo8ewfFDh5C8ZyczkzMCWdBI8jJQxKQwTg+ESE5yFqGUgwS4wiDITlSrWRtdW7WY6dQDz06Y8GTW2T7R5AqwZcsW5/jx42MRCLgcDocuAXkzv/iCPKX/VnrGBW906Q6/G4GLmB7/d0etXs3aI/cc2jv2+aeHCU8OHgjDX2jhymzkazCTKdlSztK95U1S2qeWrABDkHGUlPZ73ICc/AJW46HCJRVkIyOcKF++LGrXro0yZcqibJkyqF2rFhKrJcLtdrMAQ90UyhBo4pJdCf2dlmy07GBWrQyVLJJLEbt5qhGAKctIz9dQr0V3SHG10OOR8ShUqCgrMPyJJFLhxsrIGMLWNMBzFH6sljIFGbIJkUhYXJQsEiIvQKHlIzkhqCpkkWNZFXXRHERUBB2XAp0JRQlA0fzMiE03dPhVDRzhbJjGNweHSF5HTogODyM3GoXpW2pE892febRPaSfoXz4FS4NMCTfwqmpVRh1IOfLCpAlj+Lv79mb+0hKTv7Zwr1SdoQBDS4oSN450WRiGNdg94cGLLqSfysXOXbtRrOjYvn07tmzfwYzdqVuSV1AAjTApIpmVuVgRlJYZZcqWYWbzFcqVQdOG9dHgmrqIjvDC63JC8RGxkWMOkAQAlDgKNAo0CjIONz6cvxyDn5yITn0eQXxSJ+T5NXCiDE0nOQeOBQ2RJU8+ZvAW4RTh4Exw/nxkHzuE44f2oCDrBApzTyGg+KBRt0rzs2IucymgLIcRu6i1JLLCrsPphOD0MptZrzscjogYhCVUQNmqtREeXwmcMxz5xT6opCeoEwvcy/hSYUpaIHf/8lFD+rR8/U+29f/lU/O/c/qlQaaEe1m7auWXD6akjJw65VWuf59boRUXwEEI1CAwhtrSlJkwDZkLbGwCBt0SCbRGn+UFEaLDAV9AhcvlYiZoJHh97NgxHDp8BBmZmTh46DCSkw8gJzcXp7LzcSL1JHxFhUyvliaxJAKJVaugUaMGaNm8OZo1TUK1xGpsqaMqfjgEC22scDJ63TEE63ZloN/QcchzJFigOaqF8JR1GEzH1yHRnz4U5mchLyMVR379BQd3bgP8+eCUQlZENjiVoWx1koFgmU8QvRsMtrTMYwA4qgtRFkekUtstkuQkOAfAOyGFxaJK9TqoUy8J0VXrQguLRKpCGB4PYrV8rJw5IcPrOzpw34FfvrnQ+Jb+/sodgdIgU8K9qVOjxvMHDx0YPfW18XyfG6+Dk9eZ4j+CHSaCuDPjsosQsWWq/hSLGK3ZsucgcKtCCnVOBzRVA8+RcbxMItZwOd3wBQIs+BBPhyZrUVExAorKgs/GzVuwYsUq7NmfjFO5ucjJLYJh0pJFQv06dfHgI4PRvFVzRHicMJQA0rIK0KDNjRArNsIN9z2JPD0cIk8ZFrGvixHuANTCLOzaugZ792xF8amT4H1FcDhkuGSe6QNXK18GLZo1QfUaVREWHga3x43U1AyQPi7VbQgRzEB5th81L+BUdjb2HN6HEydOID+vAAX5hUhPy4bfH0BA0aGbxH1yICK2Jhr37IWYxs1wSpERafLI2brG3DB/5i/39utx/fT3p//tLPUrd5r+u8+sNMiUcP/qVq/eK/nwkU+ef+bJsOGPD4Y/PwMSwd2JmUwGrvTG1nlWA7nQJlIxlfkxE4fJ2pt5M5NgCxVVCXjGiVZrnJndW4syBuzjeFbbIFY0bZwgsmBkCiI40cGK0BnZp/DTkhVY/MNirFm2GtlFRRBdDvTq0QGPD34EBQUGetz+EG4aMgp8LGU6DsREuHD8wA5sXvU9Mvduh6HkwdTzwek+tG7TBF3at8MNPbqjRmIVyIyPZWFfVFNjdRVZcrOgQl0tOmeq2xhUJCZsDAVRE5AdLigmsaWpNhME3gHYvG07Fny3CN8s/B6HDx0FZzqg8k54azVAz3uHoUh3IN4pYfEHk438w1uW3Nqu0a0zFywouNA4l/7+yhuB0iBTwj0ZPXi0d8IHEz6sUDbuxlfHPMd36dgSIqcx83hZlEkayTINY0uhC5RlbNsztrRgLmisdsHAahRn2FLDmpg2z8nqWoV4kLB/nrFPY3IGVAOhoERqdaTir5ETAYcjaSfx44pl+PijD1F4KhsORyTyDC/uGPYihJjy2LhsKXauX4n8zBQGsquSEIXru3XC9T27olbNqvB4HZAYvl+3aiw6eTbRV1k8JWrgWx02m0ZwmkzAsi5mdcLQPTxE4jmZQa4X8SsJmEhkUWKtqxoOpaRg+htvYdGiJVAQCW/1Zuh27xMopDpRUQbmTxmpRGqnZrXp2PrJBaWB5kKP2hX3+9Igc4FbklQv6eo9+36d4xT5ulMmv4wbrrsWIpH2WDeH3twkKmAvEUoYzt94ulpiS6f5PEHPIZMnaMdvCYTW6Z3nuETKIfGmIBnT+huxwGWYkgjB7YSvqBj7d+3Fm29/AB/cOJqnIq2gEJkH9yCxYgJ6dG2L6zq2QeNr6sIjy1A1BQbLVKisbdElKFGzMLlnzs4mN1It54z4g72HfQ3WXmKwZmWFHvoEjZgAjdWHRSZQrnAmvvvmezw9chyylQj0eXoKitwJkEQeRUc2YfH74wIJEeLE5x64e/zDo0cXXnEzqfSEzjsCpUHmAg8HkSQ/+eij7sdTUma6HELcyKeGc3f17wenLCDgL4JTkiEQS5nsUwnFWoJ2yplgYQcZO4BQRmLJKZS8/XZZRpAQCzkbnOZMbwVsCcXsQTgBEjkjajpzWeQlNw6fyMDIkc+iXavGuO3WGxAb6UVhbjYknpZgEqsbMQlLQjOzRhGFhVCpBqt/f8aS9jcKM8EwZHWb7JBkXRt1nxh8kVIZpsXDE//LMKESwNFB0p8OPP3CK3j344Vo23soyjXpiQKNg0cowq7V87Br8RfFMWHSSw/3umvq6Bmj/xGjvNLYcekjUBpkLmIMKdB8/snn3fcn733P7ZTKdGjbips6ZSKio7zMXkSmIEPLiKA85LkDzbkcEn/blbIdFlnoOWeZ57f7M0Ubtl8waLGprFkaLCaFBgGmSMuSYPhiMg1k4eplpEbiDBmaDyJTlSNOkciYywyLQ8sktjSzHhGrmBvMq37XsrevjUEGz+jKBC+CshZaLlmbFbIY0C/4M9ITDpgBGLILqbkFaNjiWnBx9XHTkInI4yNgGn4kuBVsXPgRdvw431c2xj110MA7R40ePdoqUpVuV/QIlAaZi7w9FGjmzVvQ9OC+3e+ZhlqnTFys8OYbk9G2VXMgUMz0TGiyUh3XMgs7m2wQGmQs/QF7QtoG9pxp1XhCbT9+d3o2oPW0rauVx9i6uHRM0/QzEB3PSWxJojLJBKux5SC5CWpv806YJEJFRWxme2IFMFYuYkswQvaS7CYVuK0OGqu1sKUTbbS/tfSxCBahWzDQ2JHSksezglXQX4kVvYNjIBDtQOegSQ4UGiYq1WgIJaw6+o18B9lcHCSBhxjIRoxbw4bv52DXym99kbL6v1tb3/j4jG9nlGY0F/kMX67dSoPMHxz5Rlc3qpN8cM8zqqLe7JAld//+t2Poo4MQHxMNjhH1FDgoAwgiYSnDUXVauliBgLGPQzRogrlBcAIGi6cXblZd4Kzt/MMuyp7Z/UyZ9lJvvaUHc+GNllvWBf3Gxjb4QTsgiwZQTHIUgoQqVerDJ1dB7ydfR35YOYbHkTQ/BMGFaDMPO5d8hq1L5yleN/e/zh3bjpw/f37Ghc+jdI/LNQIX85RcrnO7Yr93yJAh4R++P/M+v9/3mMBzFepeVUN49pmn0K51C6ukScVgevOzJYfJkLRWgfjM29w2prff7iyLuAhQ3xU7KCWd2DnoRKdLw8Gsj9c4+J0iDNmBihWugU+shD4jpqIgrDxjZ0u6HzonwWX6EMMXYO3COdi1drHmFozPu3dvN2Lu3Lkn/pVj83/gpEuDzJ+8ySRz2bNLz9qrfl42Vgn4urlcDk/rVs0w9sXRKFcmHm6nDFO1llCGokJg3Sg7yFAtJShPGeKceDbchqlWhpzf7zOgP3ny//DHmLhXcDvXA8eu2+ThF3hoooxKlMlIFXHbU68j31MepiBBMgNQdIA4lYLqQ5zbwOqvP8L+dT+qUW79h969b3z0nXfeOfIPX1rp113ECJQGmYsYpJJ2mTV6lvOFt5+9KSMrYwJglHe5Zc7jdqBl0yRMmTQJYQ4HJMKxaL5g4TRY+wjyfVgGQ/wgVmM5q038nwkyIcu1kKjJKjVs1WUwY7YinZweJVSvlYR8riz6PTUFvrDK0Dhia/uJkcmU75xOJ7wSEKYX4ueFn+DX5fMNF4o2P/b4Q/3GjRt36BJvaenH/+IRKA0yf8GAUlF48YLF1Xbv3TW0WCnqx8MMS4iJMpf++INxODlZbtygHucJt+QviS1taCSrQDzp4BLJ7tZwIuP8kLwCQ/pSwfYfzGTOFI9/Oyi2QPr5PapLHsRQlvpv/JnoY+TkABLUUsG7InA0NQf1m3WEEZGI24dPRoEYj4ABuGSrtkWBmKgcDGNkBBDv5rB33Q9Y993/zChJ2VG3VoWBq9et2/gX3NbSQ/xFI1AaZP6igaTDTJs2zfHSSy8l+QsLO4WHe7m3pr2+etiQx0c4va72d97bV+5z882Ij4uBHgjAVBRIRFDUVDhIiFvToZFIFE/hx5ZcuMja6l90DRTYmElakBpgZVmW2LftxvBnvup8QYYdn/2fCZ3XYUrheHvWF3hq9EQk1G2L7nc/hQyfg2nMGFoRI5Qy8J9JlAsZAVOAxBuIERWkbF2K1fNnmZKStadmtYqPTXtrWqkbwZ+5WX/DZ0qDzN8wqKGHHD9+fNgbk8c/mZGVMyChTHS5e/r3F67v1QM1q1WBQGA6XYfq90GSKHvRWfuYYgzjAoX4Qv/Np8kOH/p9tmsj/dzOYEoGGp7/DM8bZIJ9fmYrIwAZ2RpadL4ZGYVAtwdGIKJqYxSoLhb0nDIzwQNPQEEWZESyckEgoMArGfCiECf3bMSar94H5885XKtqmdFT35j6aantyT/x5JT8HaVB5h+4B1QkblK/fs39+/YNURTlelHk4+vUqSk/MXQI17lzR6a4r6vU+tYYUZIRDDUL0m+1vS99ol/oMu0AotFSTrAYnDaC2SY2hgacCx0v9PdWmzrI1wr+IjTwkNKO6HLj5fHv4qXXP4RQvg76PvY8ChANxXAxTI7I+xm1wUbkkMgEcbWIvU4BWg0UIy5MQsGhbVgwayoEf2bhNTUqPHdNowbvzp49m9wfSrfLNAKlQeYfHPjevXsLvlOnyuzad6DlibQTdwJ6e7fb7aldO1Ho168Pbr6uC8qWL4uCUzkQaDYRKtZSobFIisGg82dP+bTfdEjQOn0sDigsKAT5RimKwlDBAilYBRHFzPSesahtNJ5FfjzXFtolIxKl3VxiwdMG41ElhtWfRKb/+/2SZbjnwWdRKMaj16Cn4KxYBwU6CZxLTC9YFJh6T5B6afXpyGKGTom+g+o2tJSKEXzg81Px7cwpKE49qJRNiHr/ntvuGjV68uisPztupZ+7tBEoDTKXNn5/6tOU2TRv3jws/dChasWK0tlf7L9d0ZXqsWWjPPXr1eN7du+Kbl26ICEmCnrAz0SxZPLa9vvA86xcDB06BCYJYdmMULpjL3csdrhNBaBZbYlHkZs1o1Cy5RgZslmTlAJHYWEBPB4vQ/8WFBRCkhxwOqwgYolQ2bysUPIjuUMSG9tmXNNyho5vd8ooqFBNR2PCWJqig2fmdiZMgYNKBV1XOFavXIsHhzyOI/kiqjS/AS1vHIBCjWx/WToVlDs9Q3GwB91+eG3stFXf0eDldLh8OVgy5wOkJW9V3YL/53pX1R495Mkha/r0KfVd+lMP7SV8qDTIXMLg/RUfpYDz9KCnw+ctntM6LTO9l6oE2kiCUDU2OsrZuWNbrlvXLmjarAliIsKZFg35C9GEJ7M5hXhTomBrzoFjAYeCjWDVUUhiIUg4ovDyWy1iy0HAMqIzkJeXh4iISBQWklCVA6qiwSETwVJinKwz9ZhgkCF5CoNnntgUWXSWvgT9lRgGyJJ2IPomFWeJ30D2J6qmARKJgnLgJSfmz1+EUWMn4GSeithaTdGl/1Dk6F5oghykMNgYm3M/qnZgPd35opgkSuBMFVGSgu3LvsT+NQvBF2VklYuLmXZD31venThxYual2gH/Fff+/8oxSoPMFXSnTdMUenXqVGbbL7+2ysnPeUAShRpKIJAQHRsp9+zZk7//vgGoWKkM3C5L7Y7qN9A1iBwZzFHXhVUqWPZg974Z1ygYaIIrH2uZI5DIuEWEpN/7fBaOhwKMw+FERkYWIiLCSuwusWOTxCYJl7NshkiPFiucNp2Y6eTIy2Q+6esEBDQVotOF3GIVb7w7G9PefB8aHw5P5avRq/9g6N5yOOUTABIrZ8cyT9MR2DWetYUWpSkLM1UOhkydJx2yoMGt56P42E6s+uIDKGlHdK9kbq1bs9rIKmWuXv/R4o+KS4PN3z8BSoPM3z/Gf+obCHsTyMyM+vy777qlHE25XZKldrqmOaKjvOINN/REv9690bpVcyjFxeBMDaaqwlAVpr1rBCfjaaDbaVKjdSq0nKKAU1BcaPlFmyT4TdmLwpZVlMV4PB5IvE2OtNrYZ28UQFilhBkaWMFFotpI0PeaPkP7GBKdE/3HM8mJles245Fhz+BIaj4MLhxVGrdCu1vuQV4AEMJiUVCksmUbc0z4f+x9B3wUdfr+M31LNj0k9NB771UQASmiIIgIKIhgR8R2omKwtxPLqWBFLCCIIB0EUVAQEIIISCfUQHqyfer//35nF/DOO/3dESnu3AcPkt3Zme/MPPuW530e6jxFYMsWbD9zHP/cDQMnQDMtKDT4SZ06QYRqcYhziHBqJfhl7SJsXvk5pGB+yOng17Zs1vStNevXL4zZqPxXt+gfflMMZP7wUp2fFxLYnNhywrE0e2mlkD90uc9beoNpGE3cLkdianIi17hxPW7ItYPQ4/JuSE6IZ95LRPqjCEAkMh+NMzAZCoNFEyJvO18GgmXMRI6KuZQqeTweBiQSKZNHNpIAPR0FsTTsLLCJ3Dk6JUWssEMVWPKhIkM4W5qUyHOCJEMlgfI4D37a+QsmP/EMvtv8MwK6Ai6uGtr1HYq6zTuizOLZ2IAgO6GR7AQVmlnFmKIk+8N+T0qZjWJyHGQzANlUYXAygrwbGi9D4jR4UAah7CRWfvEhCvdusdy8v8wlmQvGDB9837NvzCw8P1f40v/UGMhcZNd43LhxrjUr19Q9lZfbKRwOdeNgtLDAVatUKV1s3aoFR2DTsV0b1KpdE1qYUiAa1LQtUlhPxuKg6xT1+CGKEkKhINxuD6h1Tb+WJbvgalNYfn170L+oIxQl59HYFXlGkW8TWaDQHyoYk6gE1WMsnsMve/bil593Yc68Bfhu82aUBUl5z4HMJp3Rod8IcIk1UGpKMJhuMse6Wwa5Tkb6SHR5IiITf4iZSBwa4tLw0GHQsZHPFXGrCUAtAxJnwiEDe9cvxfalM4FAgZmSXml+x8sHvO+pUtubmpxR7IMvb/O8j2tcdWXHnVkxFb7/+QmJgcz/vITnbwdZWVny7NmzM4/k5HTVdb2PZVnNOJgVE+JcSquWzfnBQwZzbdo2R6InPqJxw6G0tAyKKEN2CsxShdIS2eGETgxkkuykQjK7K6jGE+ku2U96tJtt83godSEuj8GjyFuG3IIC+LwBlPm82LN/P37asR07du9GQWEhQsUBNpvEyQIaNGqC+x58DKqQiNVbjyDkroyQnACDIpdIXcluUJ9dqLaFO20Dln+/MZlQi4NGWscUxXEGRJO8sigyon3K0CwRKsejolPH3nULsW/TahQeP2zWbNC0tPfgG42CIBeUJPnk4neeyeC8eRsTk6VnckaP+InLyvp935vzdytc0J8cA5kL+vL88YOjLtXDDz+cuHTRos65x4518vp8rS3LrMXzlkPgIJkmJMOAKFBBhoeo84JgkAGcICGsqaw2Q5vDISM+Ps6OViIVnNO6MZGUiUCIukThkApvkLSAqcgbEc6iQrRgK/SREwOlY+mJFdGiTUs88OBEtG3XiuIVhEwZPx/14605q1FkOGDJ8SySoTRJkiRorP5iy5ISC9o27P3Pt6utW2NC52RoHFnfgklEMJKjaTI7XkOUAfJ+MsJI9whwhwrwzjOTEPYWodfwMUiu3x5QEuA9sA3ffvmhFTi2o7BBnUoP97qy1ydTp04N/vErEntldAViIHPp3QtcVlYWl/PNN3JJIhzhQkNKSEqS8v1FDm+R3+NyyR5ectZev2nrizr4VIc7AWGTWst2d8qedhYBTTttW3u61hq9WygqEUVYnAgo8cisXZvZ6ga8JUhPdKJ1/RqoWSUVFVKTkZiShsqVq8HtdrHdGmYIAnNYcCLAi8gPGfh4yXZs3pMHxZkAVTPBSQ6m6GeThKNqfKTS9+u6jN05i4ZZ1FUj213Dbt1b1Ma2lQpN8soiZ02akaL2v2mxWhF9RoIQwraVM7Fz1QJUadEZPUbeh9yQgIrxDljFR7B+4Uwc/GFZODHe8cnDDz84/oEHHvBferdM+Z5RDGTKd30vyL3PmTNHuO2W25c70ypePnL8o/ypkAshzg3VUuGSOVhhmqcCdOiRYU07U2B9HfZgS5BlhfFcDMkFiZNg6tRJCqFKsoUJw9sjnVdhhYPgRTcs0QJHnBrSHaY7jo+Ih7O0i0dQ57F0814s/Pon6EoaAnDB4HgGSqyjpFmsVqNRpYfVXHhWC4JFUZTd5mbzTBwHNeLtZNd07JEMioTsv9sWMrQHy/JC5xyQBA5le5ZjzUdTkValKa6641mc0BSIEgeXADgML/b/sAxbl35kxHFln3Vp1+7e+StXxpT4/g93dgxk/g+LdSm9NCkp/frSoPVGZqseyVcMvR15YQkqR17YJmSaYlB1GAJFK3ZXiRWQmSmUPWpAcs6vXEEAACAASURBVAuM+EeFEENiKYgsWDADuRjWrwkua1IZyZIFS9dhiXJEDZgAwbb2ZVMSLDIxmFFcwJCx9UA+5n2TjUPFBqCkML9wU9cg8RZ0pqFMTuSUBtmFZYJBizdgcmSbZ7fOBZq0ZG2oiG7P2ReNeURxMHkLghmExsVB5ngYR77B4refRkqluhh499M4pRPIKGyUQ+YtOE0fTu5cjzVz3w3LCH56+6033vPCCy/EjOb+4AMRA5k/uFCX2stIluLxKa88Xuzn7m93zSipZvueKNUVGBYPCQYzsQtbNsj8lrA5gQxNkQsckQIVCJyTAZMihMDpebj7xt5okKEgWaRaCMGC3ZJmf7Oo/2NXegguiJ0LQ0BIEHEiaGHFhl349sfD8GoOiE4PNFCdRoARDLNxCBqMtGikAgaDEubywOxuAZkIihE7FlLki0jPnM742Bw3Z0CwNJhWHBwUKB36Bovfew4pVetiyIQnUWDIEHgXgiGVsYcVUUSy08KmlZ9j65KPwxlu/fVJQwc+Ov7118OX2n1RHucTA5nyWNWLZJ839OuX9OXXW1b4Q1ybAfc8gvjMVigOSRAk8kRSYTD3BJtoZ7sgnGlf25mTAaLV6KYCjqIZLcyIxJoeQqIjhMfGXYFKigUHrzL3BI6BFtVGogMH5EBJpDvCMQ1hQ2VRj0+XUBrk8N5nq5F98BTclWuiJKjDI7vYsRjkPWnRtLppKwpS/cVUGNDYBnn2LJfNcKau1JmNgQ6rIhMYOeCxDORuWYi1c99GRsPWGHD7o8gP20xm+l9IA3jFjVA4iHSniXWfvYFjPy7xNauZcvOWXXvmXiSX+rweZgxkzuvyn/8PH9qrX+Nla7/9KuxOyxgw9hGIFRqiVOXASeT8SLULG07sprItFXrGuM3WddEtAiWyo1WhmhZMSQKnBlDDreHhUV2Yep1A+rzkFkk2KwQEvF0nsQyaUSLWMIEGQzT2cGsWhwB47DhWgjkrs7H7SAlciTUYc5hFKCBej2Zr8rDxK6r3KNAiXS4bHOm/RqRTZvNwqJMd1gw4ZZnp96TIYXz72WvIyd6Ael0HoO2AcTjlpVENFYrIwelwodivQrN4xEkW4sIn8OkLD0HyHi9p2qJxr82b128+/1fxwj6CGMhc2Nen3I+OGMXzP5l5zS9HTr3nrtwksd/YRxBypaNMNSGxImmk2EsFVTb4yCqpEeIMhQWy7eVN0QWnw+R5hE2RFWxlfxFqJwJjBrZH9Urxdh9doGiIXkt8HIqUIrrGHCVVou0FzkCNTOo4BEyeeWJv3HEKi9bvxqmiEBRXKnSL2twmjUPRpCYs5kdO+6bpLRbC2OMNDLnOuEOx/QsyTI2AJIwMlxczn56IkK8Ulw27G6mNrkRpkHzFfYh30CyUClF2waeSwJiGRFFDycGtWPLey/BIwRUDBvQa/fHHH+eW+4W6iD8gBjIX8cU7V4dOHJsaNWo8dzTPN6Fioy7ylaPuR16QnCepMmtPdNuiU9Hb5Yy4gl1oJYDQGflNZ7kIUXE4KPTQB0pRKU7FsKs7o1Gmh5nLUc2HLGqJCGhHSZTeUDgiRty3o9rHKhtPCJM0sijicEDHpm0H8cOWwzhZbEGX4mBSfiZLoG46m5+igc/osTICXkSFhv2VOe+xyEeCCEUIwMjbhi/fegpxcR4MGZ+FErkqTCEJGoIQTI0Vrh2KEwHNhGEBoh5CgmLh6y9m4OTmJUZasufJ48cPPBmbf/r3d2MMZM7Vk3qR72fcuHGpC+YvnJbv1QY16z6cq9dpAPxKnB2lMIFzW1fG3s4MKrKONKUudoWGeSSR7xQVesMkPSE6IOlBSOFCjL66Izo3SobLTrLYDJWtP0HzCbRPVgZmn2BXgwwY1J2yLAiiiDCobiPCECQczrewfc8R/LhjL47mFkJ2JMC0JIC6Qkw/R4BB++YjejfMcpeEsnQ2RCpZMjyiivnTHoaWsw2333EHuo8Yh1lf/Qh/2AHOHc+6WTR64Q+GwXEyDIrOBDL/1ZAq6/josZthBIryundv23P58uXbL/JboNwOPwYy5ba0F9+Obxk6sMGCld/MKwq4G/QbcS8Sm7aHN2zAIoErk9gl0ZEDm/IfLajStJPJ8dBNibW2ZXIegI4wz0GV3KAQQNECkLwn0LNNDQzs1QzxogYZOgTGn5EAxdbFobY0gzHmzU11E2LwWgyQRJPM8qgRxYNMsGlCiWolgbCOEydCOHC0ECdKDRzJPYXck3nwhTVwsgJOVMDLik0yZHUfFQ5LQuHR3Vj90UtIQwnWf/8t0urXQ6FO4FWE+as3oywAGGI8TM4J3TQhkv6OocIpyVBMP/K2LMTX8z60nEJo2dSpL15z6623UtU5tv3TCsRAJnZLnF4Bqs98teiry7K371ioJFSI63bTfXBVrIlS6h5JHliaCZHqIBygCxYbJRAJJCKKe2cvZbRQTN0ki4EOQZQJzVeKWhXjMbRPC9Sr6ISHt9MnmitiPtwU/ZBMA7H2Iro4xIIhkKGMymb1Ruo4lMaZ9uQ1QZNOwGcBYd1CMGwwkCksDaHYG8TJQg15hQEUl/nhVcvgNIL46PVn4Tu+B08/9hAmTrgbvMxDp+4Vz+NYqY7F3/6Cb7edAuepDJUVpHU2X8UcHVQNKUoQi955HkUHfvA1y0wdnb1n/+ex2+lfVyAGMrG74lcrMH36dOntN969Y+feA884KzdwXTHsVujJNRDm4hnBVmZFWwMGbzKQIXW8MylUdFeRFIiFDcSNMWCa9lClk0TTg6VwmmXo0qoOOresg+qpCjzUcmYeTLbvFG120ZnGHWxxdary6kwnmFVdqN4LnmosNC7AtG1MSFQwZj+j1/EsZTI4O3Vi0Rf92wTeePlNvDjlEXRo2QQL538BZ1wcOJFgkLpfAoImpWfApp25+GTRRoSEZBhiHLOtofMnIS6XaaH40GYse/dpxHO+I/169Ws1a9GsmJZwLJKJocrvrcD0rCzXo69P+0dRWXhkQt3WYr+xk5AXUtiIgGDSmCEVeUlKgdIb+VdCUva+z4AMEYItU2OC4SQoRXUdywzDSZFQqASCEUa/bm1wZdM0pCQ6WHGV5o3YKADrWtEoAXWH7IiFUiSbN3wGZAjIDI5iGQ6iJZ+Z54yo9dFrmQJgpMx89NhR9L/ySiR73Jj16SxUzsxkHaeQqkIUeSZLymo6pgnN5LHvlA/vzFuLEwEXKzZHC+CSKSNV8uKzVyfBezjbaFKvxt8GXT/otaysLMrmYltkBWKRTOxW+M0VuO+++1JnffjJ7AK/dXlKky5c3xH3oIhGDyIlWTZmEOHy/naAbAMNEy1nUQpFFDyMiIqeLAnQwyFqWkPQ/EgVvLju6m5oXi8JgqYjTiQ2cYQXTGxeliJpkYkkepedG7Eme0RfmHH6DFvNj6IZqudIIklakGCXCUMNw+fzod/Aq9G3Tx9MmDABHk8iaBqdojKKTlinK6JOzJTOeQXesAWfU8AL7yxHTpEB3pGOMp8FXpGRIodQdmgzlrzzHLhwka9B7Wpjdu3ZMyd2W51ZgRjIxO6Gf7sCfXv0qPvDD1s+Lg7zrVv2vJZrdeUNyA3JCHEKI9ZxhsYA5D+mS4w5a8JkFH/O7vgQRNBMFGMB2+1q6tggVIhWddIwYkB7pMgWHKwGYkBgM0s0lkABAulI2LRd1linEQPGEmRS6aw6FLVvUTUVsigzVUCf14/p06bj3XfeR5+rBuDpp56EItOgp2zPQUUmvAVKzVhLnWq4NL9kz0kFYSFf1VnqtGlXMUxnJQRFCbIVQAWnjk1LPsXe75ZBCBfv63lF555Lly49HLu1zsS1sbWIrcBvrgCzbmnUqNPuPfs+L4MzvVGP69DqqpuQH5ZgcQ7wzCbFJsH9Gmii311neCqnCXxn69tF3maXVAUmkYlgEVIcGi5vXR+dmtdEBY8AJw00WlQtoQIypUok9UkhEmkVR2s0dgql6wRKttwo8XCKSovx6ey5mP7O+/hl735c0eMKTHv9VVStlM5mqZivApOeoBCLJrWZiCfLxQgQac6KEQMNDYboQJHGYd6qPfh6y36EXekQJAlmOIAKkoHAkZ1Y/sk0XdaKXyooOjwpJlIeA5kYtPyHFSCAmThxoiP3YG7qLzuyJ+09mntrUPRwDS4fhDY9B6EkQHNCDmLzn9F0OUvkO1oYYUHHaWCx7PQponN32gqXJBqoRS6IbCqbMzVwwRJUjBfQq0N9tGtcBR6FZzhAHgsi24cNEKzzRGBDUwbMS9xOzYJBP9Z9tx5ZTz6Nrdt3weQVVGnSCtcMGoQbBvRCgxoZcIgWeEO1JYqJdEgC6yQlEWlsES+GIjDBokoQ4ZrIGMghzsLitXuxfGMOAnBCF91QYKKay8KC6c/j2I7vCpOc5tI4j/iDT9N2165de+cbb7xR1Lp1679kizuWLsWg5lcrQG3snG058cfyc+rvO7B3xKmCsl4mp2RYouAhGj8kN5p3G4DOfW7AyTIgxFMqYytA2MyZ33A1ICAiYKAHmPH46Ae20VxUloEU9HSTukGS7RtlqBDNAEStFA4+hB6d26B1w3SkxsvwSBzId47qLpTa0L5l9h4LIS2M7duyMfXlqVi8ZCUCOgcpsTJa9xqE5l16o8gXhF6ahyu7tkKfzrWRIHJw8GRyF0nBaE4h0jCzPR2o8EwpGFWaBdZdIgClztMPO09i5tJNKDA94KU4Jum5euarOLZ9DTi1gArWTAZMkpSTbnfcktZtW39awVVhT0gMFc6dO9dWq/gLbDGQ+Qtc5D9yillZWWJ29s4GP6xbO764uKitKPA1eVguTUrmm3bqg/rNGmPBp+/AW3wKHO9C+743oknXgcgN2l0fGlo8PTzJRgSibF770wlgWAwTtcglDV5mcGA7YLLEh7NJfwKvIBQOwSHxkGUeqhqAYIYhBAqQ4ODQpG5l9OzaBimJIhQRkE36YyH3eC7un3Qvli5ZwdIvQ4hDYkYd9B46Foa7MopJJ8blgRYsgxAuRGWXjrtG9kHNCiJoiIJxYAjkeOpp6RBY+hQ1CiZSomUb3bFYjEcYPPaX6Xh11hqcKgMqJrqw7L3nceKXb/HmS4/hi88+xeYte+D3U0UHpmEhzIE7JSvyd+1at35v5OjRW26++WbfpZ5WxUDmjzyBl/BrHnrouYQVi2b333/wwJhgyN9SEDlPrTrV+dE3DceWH3fg82U/4qqxk+CsVAWqPw/ffPYBivfthSW50aTnQLToeSOCmoGwrgIiB50GFTmaiLZrHNSTFjgStaLhRWZYbRvBMQwybUFyqoIYdjpEhWSaPyLqP/2KOj9U3CWRc4OkQS2qj4QAtRQVEoBaaR5wpXnYvPorrF6+FN6QH5YUDyUtE52uGo702k0R5lwIEVOP8WVo3yQvSqLHIShWAYZe1RLtGmfAw2kQNR6yRexgW67T5ucQCfH0WDd0su3lANHUEbA45Ic4fPTFjzh6/BQWz56Gk3vXYeNXc9CqUT0cKyrFylVrsGjxMixdupphL/ENeY4PcxaXI8vC6s4dO37Uf+DAbePHj78k9WliIHMJA8h/OrWRvXq5f9izp1teXt79mm62jXM7nFf0uJwbMmQg2rRthXiPC8uWLsdNt90Hd/UWGHjHFJQZ8dD8AWz7ej4ObZgHTlCRXq0N6re9DNXqN4eqJCJoCdAo5SC+CyPSGVBBdY9IwZbmkJjPZWS6m+Va1GIi/RoCHuYtwNTzmOZ5ZEyKMWQEcoXkIPMqwiXHcXTnBuzbvAbeEwfg1EKweBlGci006dgD9Vp2guVORcC0RcVZhMTYx9TlooiERNR5WFoQYrgQV3aqiwFdG8GlB+CSGSuHzWIxqxcbBk8zdJhIFh02FYN5gUlSFActbN91FGOHDUTe0Z1Yv2IeGtesxnSEJdmBgKrj4OFjWLpsJb5Zuw47d+xCqdcLURBMi7NyBV5eG5cQN7t581bfLV++vPhSim5iIPMXBJkRgwZV/OrrrycVlZSMTklKcPW8ojs34e470bBBPYSDfkbrB5nCSSK6XzkQ2YeK0G/MZCg12sNrKkiUQ8jLXsEsRXLz9sEKWxDiq6BOg/ao3bwT4tKrgIuLR4DIbAQZPHk9UTpFaYYAjui5pEHDBKuI10JWuT5wIk09EWmPbHSpRW5A4Q24RIqIwgj6C5F/aDd++eFrFOfsAKd67WOV4uDJqIVGbbujQfvugOiEN6TDp+qQHXFssFFgjpRs5NJudfOAZuiQBAdEzQLvzUeXppVwbe/GyIinyCUM3pKZ3CeLvth9YrsmsNSPgR9Z29kjDRpnobCsDJ3atocv/xQ2rVmByslxkA2V+VJZgsxoN6LDDV5RkHP4CGbPnYuFCxdi174c1hHTVDPEcdyWhvXrP9n18su/ef0SUd6LgcxfDGTuvuWWKu/PmPEJLKtTi+aNhffem47KGakwtTDz1ZZFEQGvD4qswBI5LFi1DiNufRBSakOMnPgkTpoKLMWJZEECCWMePbkdK+d+BP3kIVihMkDgwYkOxFWohmYdeqBN117wcm5YvIRAIIywpkco/vYwZdR4hVnKWSQYzkORTEhWGAmKAX/eYWz5fjX2/pwNf3GezZOjp5XcLd2JiK9SB1cMHQ05uTr8Bkl7kr+3xTy9yd9bUSQmTkUpj21KR5o1MkwhDIMLw9A5cJoIDy+CD+YjQSrFEw8Ohke04CBwIj8oqtGwKIginNPcP5v1rHMQJR6a6cVXq1diyKDhyKxSHRvXfg0zWAQnRUqSxKI03eTgC4XhTkhE2DAhKQokxYEPPpmFl176O44eybPV/gzO5/bEz+7Zv++js2bNItHyf62mX0T3bQxkLqKL9b8e6qghQzIWLV6ygIPReuLECcJtt90CngYUOWLDBslnEUR7YSovZJIm6PDyCnpfPQLbfz6FNldcjxZXXocThoggJPY6hVPhEU1Y/kLk7tuOnRvWoCj3CIxAGWCQAp4EOS4VisMF0ROH+MQkuOLjISgy86qmojETsKJxAEOFqQVRfOo4vPnHEAp6ofpLWcpF+2JDk0oS0mq1QqP2vVC5TmPokhNhNrhtQTPJrUBkw5QU4TA9q7M0im0eoEDm3IxsZxEvhya8SVXPIgcE6gX5EO80cM/wbshMkRFnBSHRolgCLI7cMXnWste1EHgiJJokZEO1Jh333XcvXn9tGnp0uxxfzvsYAe9xuGkNmFJWxBOTiahTsdwej6D9CQ4X614dPXIM879chE2bf8SGTT9a3kAoj5eVZQP79X1uzB13HOjevbs9on6RbTGQucgu2H97uHfffbey5PMFz/hKC8ePGjVCnPS3+2yxBDI+o3ZxJKaw7adtKxGNaPxuN77buAMDr7sVplARV902CWK1+igTnLBMAUogYNuciBZkyYLE6wgW5yH/8AEc270Lxw/shl52DKauMrtc1uZmA01ny3gSkdcWsGJPG1OvczDCH5yJEJxJyKzfEJXq1kHlanXAy/GwxDgENUrGCEgIqGx+HrlDsrSGtbfP6GwxD0omukVDnZEyUNTAjrpGnMlSHtYX0zVUUoIYflUbNK+egDguBMEiTR0RIg1RMpcGGsfkYGo88xwPBUNo3bYN9u3ZiwcnTsBD998GLZTPJrtYDETHyFw4o3NdkcI4m8myWcu8QJ0tkU18f79xM7Kefhrbf9ltOl2uXDWor0mvWHFG165dt3zwwQelF1PNJgYy/+1Te5G9r2FmnXZHjhxcUatmtYQ1q5aCJ/tWSYCmhamRYj8IUeFK03ZuFCQeKtVSJBfumPgIPl60BgnVmuKa2x5FiZmAkK7AQc1eijQcEhMCN0wdEs/DwXGIU2TwagDhokPIPX4YpUXFCPrL4PeVQQ8GYZHnNT3Ypg4KCNj3OsfDFZeEuMQ0JKVVR2ql2qhQtRbKwhZKKeVQNSj0oIeDEAWq8xAuUSdIBEcqeZYa0aWx1WlOkwIp0WGjAwQNGotmOFNiD78JFQav0wQBTCr0moDTUIFALjo2rYIB3VoiPU6Ci7d9o+iPadnzUBSFkSa511uGqtVqwtRCmDf7A3Tv2AJ6uCwya0XFbvt9zFYmCjQstLJFAaMRHQM5SWaT46oFzJm/AI8/8SzKynyWphnU7t5YpWrme3FxzjWDBw/Oz7oI7HNjIHORgcV/e7hp8fF3qaHAK4898pBwx62jYYZKYGgaFMVhSyycdfPb974JXVchk90rL6PIMNC5zwAcPBlE407XouNVY3AyKMCkaWoaPtTIyN4BTVdZ+1lgHBgdKmnpCjLbP80KiTzPfmeZNJfEBH1ZukGyDLYeLxkJGFBVAgu7jU0tcaL46zxpzgjs4bYlh4lAG5mBIsdrpiGsRmOyiLJv5EGO8v7YGARFIRQ9ULpGEwVEDLTrNlQRNqheQkLjhsYIgS6jCPfcdCUaVnRD4WzWcbQ9TykXgexr/3gbDz7wEDJS3Diw80dY/hIIJNnJyIr28bL9s1Dx7IiGzlelLhO7Diw6ooOiIrjFQXF58M7Mj/DgpCfgcrmZCYPX6w+JHL8/LSnxhQRn2tIdR3dc0N2oGMj8t0/tRfa+tISER4J+35PfrV3J1apWEYLmZUVMYrASb+RMEZZSB3r4bXt76vCEdRPO5BTM/nIZ7rhnMgJGMq4cNxGeWo0R0J2sCAtdh8CJrPPC5n0oSjINmGS+TXNEVJOgb3+WW0Xb1hSF2Da0EqPXCEwwijo2tEsyP2G8GfqJaTLHAyLsUWpFx0QHGHWKpJoKAZjJgCfqK2m3n9npsIKt/YBTZ4lNXBFPh1I3KraSda1JUhFEGOSgUlQDhb1P1EvA+w7ituuvQLv6VWzyH+0jrENWLJR6i9GqXUccOpCDu269ES9OeQhWWQlksv/lCZJYssb+3x4UtZeASRCzSIYGTXk7oolo4QiSg50jqRL6VQMtO/dAgwaN8fLLL+Pll6Zi+fLlFBGqsijurFKt6tP/eOutLy/Umk0MZC4ysPhvD7dCfPzjPm/Z4z9v38SlJLogGiF7EJA9VJGA4nRxMnrz6+yBo6YvmZxZigv3T34K02fMhxJfCcPueRz5jtrMF5tepYVVyGS+RmxbUqtjZQcTIn2B21/f9rd45K6LPnp2+fPM9q+tlEgl43S0deYBpXexiCiyRR/cyBn8arlsld8zn396gPysSsnZRxF9LbGReUuFZPiQmerCgB5tUCPDzWpQNN6wds03uLpvf5bCLfvyc7Rv3gCyGaDYitnFnDGU+TdXj6GLzSy2C1L2yAUb1eRECEocBt84Fhs2bsGSpSvQsGFjHMzZh2eefhpLFi+yOF4oU0RpQ7O6dR4YNnbsngtNBjQGMv/tU3uRva9CYuITvrKSR/f8ks3Fu2Xwmp+R4uyHNPLwR4qjURCg+gXJyJHcJOnsko1tSdjEkBtvx4/b9iOjdgv0GPUgAoYCjXcCkguGbuv7suiDgRcr+JzeWPHz7LuOtbEJNKIP2b9fWPuV0VrLWftkXtg2itmOl7+3sXHHfwGg6GFRyqJTmsheQXUXe2iSiHuSEQQf9qJqegIqpccjXtKx4MNpWLXwMzSsUQmrli6AIphw8DRTRRa8f+ARi4AMRWNs0CIa7XA8VM2CpMTh2X+8jRf+/io+mDETQ4cOZajsLSvFvM/n4fnnX6Aoir4OcuPjPLN79+/3wqxZs0793ir8Wb//AyvwZx1K7HPKcwVS4+Mf93vLHt+7ewsX71bAqSFWO2HSCcyYOhLUR+oiBAQEMoxbwvyjAYNIdZyCPYdP4ZohNyK/JIza7Xqi+4CbcSrkQpnlBO8QISDMjN4kppggQGWdo3++1X7l6xipVfwHgCBdmgg6RSMMFolFtii2kDTn78GM/TDbGz3Q/7wx6QkGMszUlv1ap/EIQYJABXECUD0MTvPDqRZizutZMEsPYuqUB3DnuJvg95Yy0XFqd0XrTP/x2v4TyJC/OGkN06cLvARDkPHFyjUYfcsdyJryJB555BHoBgG5Dbq7dv2CiRPvx4bvv4OmhnWH7FhZt06Dv/24/ccdF0IXKgYy5flkX0D7TvN4Hirzep/ZvXMjn5zoZg8JuZBEH87o/59OZc4unTDGKrVteaj0sCtx2Jy9C9cMHoEyVUKNVj3Rb+RE5JSa0MiShKf0QmcFUs4UoDE5y19vTF4z+lOqjfwqYfrthTsbHKKRyK9v4OgUePSn/2rhQnv+NcjY0Up0O33+xJsh5ylS3+M4aAYp4bkRUsnKRWAOUekeCesWfIh938xGksOHvdu/g8MMQRYF6EQYZJya34O8aHvJ5uqwyIla6tTKZ4JcAgxRxsKvv8WNo2/Hw49MwuOTp9j8HuqMRSRNVVXH3LmfIevxx3Hi6DHLMIwTHbp0HrB27drs8w00MZC5gICgPA8lNS5unNfne3P9uhVC7RqVmY4KFVNPt62jdZmzayYRtTg76TEYeNA3uuR0QzNELF3+Ne68PwuFYR4ptZpj4C33IcR7UByktrbAeB9Uk2Fqc6Tty/R9be1eGpZkURSzmaU0R2DU/6jfdjQCYP+OcGHYYDfVXyI1GHoN+63NdbMjE/bfqHPkr0HG3jcVtO2CMPt3NFeMLP7pVJFgj4CSacrQR4gIM80biR2vS9AROpKNpTPfgOk7gom3D8OUh+4BpwbBUYoZTbaihe7/dHEjkQxHLGYqdBPI2MQZ6DT8JDsxd9ly3HrnfZg8eTIefTSLdax0nQDPthKmrhsNORzafwBPTH4c8z+fZ3niPMu69b7ihrlz55aW5731e/uOgczvrdAl8vtKCQlXFHvLlj739KPSTSOuB2+EbRU4RhKzaxqRsuOZmsnpAkrE9oSJddMzLMIwODjjUjB/5Vrc88BDOFHigyuxMtr0Hoa6zbvCbzrgp1khAgIS8SaGK3OKo0LoGWCwRTTZuDXbNdV/7Hb6rzf7Z7bmL9PwjahJRCWxqGvFHClpxDmCQ7YVLnW1bDkJwQZ+AAAAIABJREFUKvuwfxsRQXMGMqdjmF9FMywRiejVMHEtkvFkHSidSVBIoQJ8+er9CBQcQcsmNbFqyTwbuEmZzzQgsoMwYdL5/M49ZLfPbdMY1mJiQGO7KhD4hnRg+sez8GjW8/jggw9w44032Z0xgyRJ7VoWjT6oZKrH88g9ehyjb7oJ361bpyenpv792uuGPH4+56BiIHOJgMjvnUbHVq1qbd26ZV2rZo0qrlg6nxUxiXrPbtEI8zV6M0RlGOyvezatY2MLb9rEORNQ2GSxAShubPl5Ox56LAs/7zsM1fAgsWI9tLqsP6rUawRVUKBBAb2UpUTkRkmFVJuZxoYM6UGhBzj6OZpq0/3ZlzlxbkS7QE0tcHKztIGD9IIjqnhkLEcPtKFD4eg11NaKsGhtgordPo/EOeQKScBBKUmUtWLHPzYc0PGRx2XE+Zt9FgGGAh1OLgwhVIyFM14FTmxERrILM955C00b12epFVtLkpOIeHOb1HL/gyBjg6LdXSIzORq7YP67ggPXjrwZm7f+hGXLV6F16zaswM0A+qyCeTTqo1pQTs4hDBs2DNu2ZvvT0ypk/f21V1677rrrzouLQgxkfu8OuER+/+L9L7qfeuWRD0WJu3brpnVITlBYhEHyB+xmZQ/8mZM1iXtPj6BFDwmR1ux/MwM2EgTXiNBmgVSjiJ1KbdYpT72A2Z9/ibxCP3TLCSgpqNm0Deq0aIe0jEoQFRd46kCRgZpBXkyUKtmeSrrgtKMYRgwk8hojwdivYzR+JvwQSZfsqIU6UtTiJcU++zUC624xOgylazyNAkTOg4mDsz4W81WSyVmSaQLrdhH17BoRA0NbjpNgmGItwVSRIKkwiw5jzrQXYRXnoHoFEa+88DT69bocetDHoig2j8QiwEhEclaR+d/dStFIhkCGrTFjHlMdiPYnIK/Qix59BqJh4+ZstsnpcDIOEU1u28rGNmnRXjdbmDQQCKC4qBjXD7kO27KzfUme+Kyxd90x9XwwhGMgc4mAyO+dBmn21q1S7aaTucffe+qJx/ixY66HqWuMREfffLYyXZSnYdchopEM008hPg1v2GkHAxoCBPJeUmFxMlRTgiA5UeYvw5tvTcPb738Cr4+HybtgCaI9lyO7IChOJkQFsikxGCXOYvR8iQYmBfCSxJGDQDgcZqDDog1dZ79jaVaEyi9ICgRZhqy4kJyahsyaNVAxsw6caTXYeIFpCQirBlSd2shkfsuYbgw8TBpLIBsUSjd4G7iiLXCKIpgOMRMvjo4iWPAoJopzdmLpzNfBlx1GvBjGe+9PR6/uXWCFvKxlzXy7I4JW9HaKnsiG949sLFqijc1R0f/TZLfF/KBuvX08Fiz7Gh9/MhsDrh5kO1ha9sS8XYuKfAadE0sL6b0GJEHA4QOHMHTIEGvn9p+9mTUz79m5d+9Mjgphf+IWA5k/cbHP90dd3atX1RUrv9pcuVJG+spVXyAl3gNBN2AGg3DReAHxOhgr1R60+XVjJFqx+fVZUGpg81zs91HtgijxIdXETzt2Y/6Xi7FxczZyDh9HcYkfkij7tLCfEp6CpISk7x1O5/aQrlfQdSNeDavxwVAgTVEUZygcpuaUZFlklE2VWkvkeEuBBZkDJ1sggq/AWZYpChz1izlDt3jJkuM4xemGy5MEKSEFnrRKSM6oBld8GipUrAbJFQfBlcAK06UBFbzosqn8dN406U2ym9QNMyzmlpmkcBDCJdj09RLs+mE1LN8JdG3bAH9/djLq1aoBXVNZXYvWgZ74swl+Np3urOf5V1GNHYHYYE6pXTTiIkC0yY+c7MS2nb/gqmuuRYMmzbB06TIkxJNPlG0TY2/2fthuGAfJFliP5H1MnGLJkiUYct1g+lIoS41PvuNo/qlZfybQxEDmfD/5f+Lnk0j4R9Pee+RE3vHJk7MeECfefTvKCvLhIdkFimroQaNaBQk82VOAv3t0rDlDNrFMcY7+UHOX5ClFCAK5TorwhQ2sXP0tfSOHmjZsMsShCIfjnM6yISNHnho9enSIPmTOnDlCo0aNhP379yvHdx0X56yYIwSDQUHWZV6XdZ7jOFEOhSSZU0RTZpK8YlFJieIrLU4q8QbSIFhpuqlXVA29Cgehalg3KprgUgzwisUrEsc7OMgOzuVOgDutMirVrIvM2o1RoVpdlGpAgLRoRJLdlKFpISRKOvSSk/hl49c4umMTtNITaFS7CkaPGIxrr+oNt0KAQlwV+zGnyMgegTiz/ZHutZ3q2FPktDFIouK4KMEb0jDqlrHYsu0XzPn8c3Tr1v0s3s2ZWa/Tn8hAJsJqjvCfCAALCwvQqWsX7N2923ILjtwqtesM3r375w2/e3HP0QtiIHOOFvJi2c0zDz+c9vzLU79PTImrvXjB51xm5XRwWgB8ZGCRdYGoKMBao78fVUekUk5T4SlcpwE/jnR9mZ+RAM7hwkezPse9908yqlSt9tSBAwemlBd3g4A0OTlZKjp40Pnthg21TuadbFFc4q0bCGpNTMusYllICah6EkSnwkkuzplSFR169kd6jUaQE9PhJZU8zsKp/Zuxbt5McOF8VEngcf8dY3DTiKEQyb4lbBMZyW5XiLSQqUD9G02xSCrz79eRuTiw2UmKBDmmCKgSJ8fhRtZTz+Gtdz7AXePvwRNPPg2Hw8FuM1t867Rc31moZpfVop/GxDNILYvjMGrMGHz66cewNAOiGLdqQO8uo+YuXnz8z7hvYyDzZ6zyhfUZXMPadScfzDnw6KCBfcXpr70MI+SFJOi2WVvEVYAKvr/Fhv3nU7H1bu1JmygFnxVv7b4VAxzR7cbaDT9i4HUjENLMk506ten03XebD/6Zy2JZFp+TkyM///zzKbu27Wq1ffv2W7zBQGdBcnlUQxQ4VyKXnlkXzdt1Qt169bBm+VwWxbRsUAWLZr8Pl0Q1JJoct1Mpl9uJcDgY9YI53Xa361pnOzX8c03mX4l/1IliA6okdM5LkFzxmDN/IW6/awIcnkTsP7Af8R4PDENnzp0RpDkT1UTDIFakpsK5XXy2GdJ2F+0fb72JeyZMhENxQ1X5YLLD+XyB78QTZybKyu9qxECm/Nb2gt1zVlZW/NQXXl7OQW330YxpfIe2zeFxiQiWlbAODlm7kkFaNLv/T9R4ejBOAwxrUBF3wzZaI8IN8Vdomkk1BVw9ZDiyd+y2eFGa/didd9760AsveM/XIg0ZMoQOPKEov6jlT9nZN5eU+rtCUDJ0k+M5gefSUjz4aMZ0dGzVCCF/EUxDhUMUwRsGHAIPNRyEIJNSHkUhNinQnjS32+6Mw0LRBlufaL2EXmtPi7KOWkSygoCDOC5UJ5Kd8ZjyzHOY9u5MJkKe9cTTGD/hbogRD3Eq6to6Nqxwxpwy2WwVa9Xbml+CKDK5DEMLQSL5UcPEhx/Pxs1jb0f33v1xIs+PA9s25w28vGXfuStXbinvaxADmfJe4Qt0/3Vq1rnixNHDs6tUSU3+asUizuMQmcwkT6F6hKrOiqFnsWt/61QokrFrD9FvaJvRa/dUI+Q34sZITkx94308/fxL0C0r4HQ5Xnj3/RnPni/uxtnn8sEHHzjee/PNSgcPHWlrWXyz4pLizgL0JtdfN9hz+x238g0b1kNIDbNOnBUOwE12KVqITZ9b5MNEREAmkk4PuS2qySbBGLU5wgxg0QUR7ChdIX8puwtEXB+LyVvwTAf54clTMGvOPIR0E6NG34KXX54KQeQgiTwTBGMdN0qBiKyn0zyVDWKMXkPzZTqBHAGRAVEi4qHGunnPPPcypjzzEpTkKrhmxG2Y89YrplvLWzrmjluumzp1arA8b9MYyJTn6l7A+6ZC60P33fdQYWFeVveuHaS3p/8DCumq6Bqc5HGkqqyNyhIhavGeDsn/+aRO97pP/4Kp1UVbxtQakpzQLAkLlq/B6FvvZMLapqGXxnncj37+xZfTLkQdlPZNm7bbf3D/30zd6NH1ssviBl8/lGvfri3SU5NhhX1sdoncDhifh0UTrAASUfdjbt22kwJLXxgM2H5UNNHOuDsRMS5qobk82HfwMB6ZnIXlq75l/tpDr78Bzz33HFJTU5ngFSkYSpICTdOQc/gojh/PRV5+HoqLSxmfJiUpAS6njOSUdDRs0AQ0n0YqgTxvYf/BI7h64PX4Zf8xuCs2xC0PP4vP330Np7KXebt3aDjwq3UbVpfnrRoDmfJc3Qt83zfccEPS/Hlz54mc1e3Zp6Zwo0cOgxHwgjdVCCzbsUPw/wQy1F06W82A0f/Z22y1PTYCwEmwHB68MPUNvPrGO7jzrrvw6iuvkBp3YVqF9DtuHjv28/NBEvu9y/PjokWucQ/d33/v3gOPa7qemVahgrNt+zbc6NE3omG92khKjGeT6sQ0tufMbQY1EQgpgaIUh6xlCFxYlBOpd1HHTaOoCBwUhxsr123Aw5Mm49CR44wo+LeHJ2HChAlwuRwQBYpYdPj9IXz3/Qa8+OKL+HnHTpSU+VlKxEsKS4eY2DqZ0zkT0LxJC3Rs35ZZyPCCic1bfsLW7XsgOTMwYNyjENJqoOTITqx8a5LlsUrWPX37bb3Gl6P9Sgxkfu9Ou8R/f9PQm2otX7lwtaYGq3068z2uXatm4PQgk8hkJQV6XKJfvJFoxpbNPCMPYb/KfhE9Ojb/w04PGFVeFPHTngO4ZuhIPPxwFm65ZRyefe4ZvPDcsySJ4O3Rpdt1S1atWlFeHaf/9RJmZWU5Fs7+uOeeA4fvDht6JwuWQ5J43qXIqF+nFvr0uRJtWrVEu7at4XY5WYFYU1VbPJ0YzWxIkny0yf9JtB0xZRn79x/E5ClPYvlX3xHrB9Vq1ML7789AmzZtIho2FnQ1hK0/bsHYW8dj554DAC8zAzw5PhnJKWmQqC7E8ZAcMgSJQ0JcAnb/vAO+glzApCkCDZBdcKdWxtCRd0KNqwmvkgg358NnT46DWLRfb9W8Wcf12zZv/l/X6d+9PwYy5bWyF8l+qeW7aunSvtuyt8ysmVk16dNPZqBGjSrQQn6IlgZd0yBLLtayNXSSwWTimEyhX9U05sHEBgH1MPsZqxVYPOuSaKaIuIRELFu5DM3atsPBA4dxWafuACejyO/F3feNx7xPPrUcBne0Qf2mQ37c9dOmC3XZiDE9Zfx4zxerVtUuLS7rfvLUiZEmUJUH7xFFTqT6SkpyIpdRMR2VK1dGpYoVUalyRVA9JzMzE3FxHpSWlSG/qAi7du7G8hUr8OOWbCaMXiGlIsaMHY3hI0cgPaMiaLaKEq6gz4+/v/g83pj2DgoDAsT4dLTq1g+VG7SC4EoCLyqMyqTTeIggQjcNOEQwGxn6E/CV2umbw4XkChWhkewG70QAChIkHYfXzcXmL95EpWTXlJff/MeT1113nS2ec463GMic4wW9GHdH9Zm7brvtkbKS4r81aVzfOeqm4WjXuiUa1K4FkXlQ29R+CtsZ2ES0d6lVajIFf0qL7FYpyTXQze8P64zp+9Gns7H3UA6WL1uC1ORUpsVicBIC/38uZ3LW43jthechmTBF2fX9VQP7XT979uwTF8Mavvbaa8qXX35ZPefAgRbBYKhTMOBr4vP5anEclwYOsmFYhDss4SQgYI1tYlHzAkuVJFlC/foNcOttt2HAwAFIrZDG9IsNNczcHg7uO4gHH3oMi5asBOdKQcPLB6BNt95QRQ/KVNIeJGsW8tJjo+XM0M6CDInGEjRicJPrArXGyY+KyJLUgRJtkzmLh4PXkBA6gU9feBCKUbjtqh6X9Zu9cGG5rH0MZC6GO/pPOMbp06e7Jj3w4Et+n/cWkYeUEB+PzFp10aZ1SzRv2gwVK2YgLt4NT4KHsXhpqJCmo3mNCLsceJEeHg2nThVg/YYfsGjRUuzZtx8JSSl45qVXMOzaQRB5ZhALzeKhqgauGzocK5YshyBKBGB6cqLj1eUrlz/cunVrWw38Itkoypk7d67jHy+/nHnwWE6NwryCLrIo1Vc1PYGzrFTDNJMscC4B4DXLEkVBlHXTkBTFxUygevbpjgn33o9WrdqyovtP2dkYP/4+bN5+EGJ8FfQaNhZxNRqjLGzAEpwIhHXmjMkmy1lL3AYQyyAODYG9Zlu/sHSVA01dROtjFtVx6GdmGEmiioXvvYDS3evCzWtXvy57z86F5bHkMZApj1W9SPd548AbUz5b+MknIs/3uqJHDy6/tAy7d+2EFg5BDdOMjk37oPqlXXsB+EiATZwOqnrygshkIGjKuW+fPng8awqq16oBM2QwvyRLJKDR4CspxdX9r8f3W35BzwGDsXLJl7DUouJmTWoN3rp1+9cX6RL+5mFTpFhQUBCfl5cn6brumT1zdoegGuxwKi+/B0yjqksRnIIkcY8/+QQGDx6M9h264HhhGKn126LXDbcjICYAnAfBsMoGJqnT5JIFJgVKoKLREKlJ4hSks2OClxWWQrHrY5OW7IlzVpCWWBpM9ARF4nByxzqs/+h5q4Iz/N6pUu/Y8lj3GMiUx6pexPts26xt3e0//7iiStWqmR99MQ/VqlRF7onjOHn8KAryC5CdvRWHD+ew0F/TdFazsS1YeciKghat2qBD+w5oVL8BkpOT4STTNzUAh+Jh8uI0I8hbpfDlFaB9u57YV8hh4lOvYvb7b+DYnk2WbPlWqqra589gop7Hy8TNmTOHf/PNNz0ZGRkNVy1YOSWgll7mjnNIaRUrY09OMbjEmrhh4hQUyh4mg+HQbF4MbQxcLI11AGk8lakKCgIES4NK4BLR7Imen20bY2sGm5zMnCqY9QwnItNj4t0HroM7eDR7wqRHO2ZlZbFZsnO5xUDmXK7mJbAvCv379Op1+dpv1szuflW/1HvunQif18cE28jyhOoypGGryCIqVEhHw0aN4XBSATLKpbFN6W31O1tXRRDCCKkiIJH1rAmH5cezj0/Gk8+/A2S0xMiJU5CXsxtfvvscRLWgeMzwke2mz5i+7xJYzj90CsP7DI9f8f2SCV5f6aMmr0gZtTug68DbEHCmQ3UnwhAAUQ1GKAUcAxfGyYnY6pKeD89LEIl4x3ybbK2dM5sNMsx+mLyxjBBzygxbAuokc3jvwevhKNlfNmzIkGbTZs/O+UMH/X94UQxk/g+L9Vd56ZqsLHHkG2+8le8tHiPKDi6kEkWdcn+ygTXZTS5yFjweDzLr1EPfvn1wVb8+qFe/NhyybAsnMfEpktOkFniQuRyopoiyokK89vfnMG3auwg6KqJ1vzHIbNoFbj6MZR//Hbk/rdHrVKrw9FMvPVdu3Y4L8TqOGjUqcdH8eR+U+vmrKze7gut+3V0oQxwTbjcoapEMNh3P+MSMikRjDCQrysxn2ECq7TphUwfYRoV59lc7AqK/SszaJUyVdiaIVdkVwpwnboV28me9UnrqmAMn82ae6/WJgcy5XtFLYH/UOXn+mRennywsuVGOS+YEp4f6oIDosIuImh+WGoSuBaGWlbACpFPhMXjQADxw/72oW68uk3mwBCoGEzgZKCguwQ/r1uPJRx/Hnn2HYcaloVnf69G0yzXIL9ahiGFw+Tsxb+pDlsMIbmh/Wafe33zzje8SWM4/fAo1UqrdeLxUf7/uFQOF5v2HoVSTYYTIw0mEJtJsE6WbVHmhQSYdAvP1juCJDTunnSopcokSJVkcw7RuSPcm6qIpMRviOonAZ8/djbKcLVb1iulP7D1xIusPH/AffGEMZP7gQv1VXnb38LvjP1n4SZZPk8alNOrh7nBFH1SoUgs+g2ZrIrR4zY/4OAc0XyFObt+ArxfNQ8iXD6g+kKfThAl345FHHmO6vjv37MMrr/0Dq9d8haKTJ2CoIri4dPQZNR4JtVrAS2mUITK7VzP3Jyx4fRLkYPGJ3t16N1v0zaKCv8q603nWSKo94liZOqN2rwFCw36DUGIoEHUZTpOkr3Q220RrSnEM1WUIMIg+wGTemYWKTSUgAqAQSV+pSM+IkRQRkSwFSakyXg3g4nUkaKfwbtadEEOnrJQE1yu5JWUTz/Wax0DmXK/oRbq/RdOnux54ZuqVB4+efFSTlWa1WnTh2w+eiCCZ0vMSgprGKO52qTH6Xw4JvAAnF0LJ8V+wZuEn8J3KgRX0oXr1TPh8IRQVe2HQN7BlIrl2LdRt1RH1W1yGEBePspBp0+JNHSKnw1Gag89feQyC71jomv69a/9ZeicXyiVrkFl36O7DBZ/W7zWUb9p3OEoskpMw4aY10lU2WBlWQxAlAaZOnCRmKmOnQSQBQeRJsknheejUqmbiYxHPK55HmLg0ggQnwkiTNeTu3IS1C2cilH8Y0H1WhYSEt44X5995rtcjBjLnekUvsv1ljRvnmrViRbuCwqI7fCG+myompaQ3aMddOXwcfJybeQ1RUC5JEhuaZCYDbEqHiov0DwGCGUK8pEEyynB0/y7s27YFxWV+1G/aAvGJqXC43VDcbniSUqGaMlTLwdjA9HVqQoXIa0gUNexYsxBbF3wAhfOqfXv3qPXFsmXHLrLl/J8Ot1OzVp23/rL/azG9nnTN7Q/DdFdAQOOhGTwM0cWkQcn7Id7BAaEyWGE/wr5SmGoYqmbCkOPY8KXicMGdmARRcbACMBEmSeuY1dKMIExfEX5YuQBH926DXngMimCw4VhJ4GYU+r2j/6eT+I03x0DmXK/oRbA/GiX4af361JN5eZcdOHJkTHGZ9zKTlx1CfGU06zYIHfqOwOGCAAxmMmbrkxiaBonJOpDEJqn4E3NXZJonbJzA8EMhS0ojDEWxeTJl3gBMpmtrselje3yQ/IvI+ozkI3VYVhDxionAka1Y+M5r4PynIBploav79/3LRTJXdGpVbe36rd9qUmJmSvWmaNKxN6rXbwrOmYhSVYTE69BKT2HH91/h4M7N0ItO2D5NmgpOsqfBGSNGkMC74uCJTwIvOZCSkYH4xGR2nQwtjK0/rAOn+VCvTiZuGTkMO3/KxqxPPrHcTvfbBb7S2871LRwDmXO9ohfw/ghc1n+x3pkXyrnh8KFDdwZ1s5GhJAoaZM6RXgN9bxiL+PTagDsdhWVBaKYKUSLyl8bcDETba4R5/RjMl4jU8omXQToqGniBg65rLOrRVBMOdxzCfh9INJK6HETj5SSJiVuTyyIVjz2KBAQKsOCNvyFUkgtJC4AzQgUtOrStt2HDhqILeDnP+aGtWbNGHDF40HsFxcGROlycwbkgpiSh7eW90ahJWyi8hRn/eBGcVoba1Svh8ss6sm4eXR9/KABBUOF0OHDk6HEsX7YKgYDNxtY1W3nP9mgyIIg8WrZsigXz5yLeE4cBffpj3Xff68lJ6Y/nFuY+c65PLAYy53pFL9D93dCvX9KmbTtuz80/NdbQ9aoWxwmWMxnuCnXQpf/1qNGwDfJ9KizJiZBJvj/k50xsF4pALFg0b0O8eBLPZvNLJG5g+0UzCjATE2cz279ygKQCpGSa0EnyQZSYRxK922GGkSiZKD12GEtmToPh3YcGtarj0J7dlsvp+GLoqJHDz6fr4fm6jEP69s1YvGzVep6TMhs0bc4dyj+GwsJCCFI8FEnE2JtH4tGH7kW8x20r4FE6FGlbk2NE1D+LuE2hYAihQJBNcR85coTxnCSJR+8re6J27VqQFBFLlyzBiOE3Qg2oxzt3vKzr6u9Wn3NZ1BjInK+76U/83Dlz5sgTb7/7pbyi/HGCICqUwVCXIiOzHpq06Aq/7oBqSUy8umqd2pATPHB6klDq5RA2BVYsZKkOiVoxZ0TbeZFkHJjsw7/Qc226u800pWklinbIRZJnxUtR9yFVCWHnusXYtmYRuGAx/jbxDpw8fgwfzvgw1Khx0zE/bs8m247ft0v4E9fxT/oorlGNRv0PHz7wRmpGStUuV3RFy/Zt4S/TUb16dfTp3YN19mwTN9symMTaqbkkRlwP2ISYSeZ5BniR0lJmacekVckiTw1rTG1vw/oNGDXqJhzOORxIr5Dx1K233/p8eej6xEDmT7pzzufHjLnhhuqz5ny+wYBZ0eFwYtgNw/Dzrh3YsWM3tLAFUXSyuRZN1aFT3cUVh/ptO6Fl56vBu1KYNECIk9hYABsgiBjds6E7kCvBWTBztmR/lJHKCBs8FE6Gw1IhhQrx/eIZOLZzLRLlMD5+fzoyM2ugW5fu8PkDO6c8+0y7Bx54wH8+1+x8fjaJntevXmfwkeOHnhFFK9MdnyCMHncXBl47CPXq1obTJTPvcDbmHSHeMdcDKqYzNrCt92Pxttkb88SyLOTl5eFUbhEO7DuAXTt+xtvTp1ulxUX+jIz0BwcOHjyjvGQ4YyBzPu+mP+mzL+/a9fJ1676bX6ly5XhSre/duxdKSopw8GAOHA4Fpqay5Gfvnj1YvmoV1m/Kxv6cXMBTCb2GjEZqzabQlEQU+cLgeNme4o3IaxLM2DdRVOPXnmOyORm2uh4FJC4ecIR9MIqOYOHHr8P0HoFHNvDSi8/hhqHX4d57J2DGjA8L6tVucFv2zu3z/qSluWA/hsY7enXv3uz7dd9Nliyhl9cMuzxJiVzTpk0xbPhwtGnTFhkZ6XA7FCgSeWiTrkTE45uAxTShqhryCvKxceNGfPbZHOzduwfHjx6lyW3LKSlhDtzmGpk1Xrp6yKDF5RHBRBc3BjIX7G127g6sXs06tx0+kvP61NdeFcfddhsTs2a2syLPGLnME97UIUUcEE2Tw4wPP8L9f5uEUt0BT/XmGDTmXvgNJ8ImyQZQbcZW4ydxazavx0JyW1ogutHPyO7DwVmIQwjLPn0bubvWQ9ELUaNaGj6ZPQtNW7TD++99hAcn3hHISE+ftOfgwVfP3Zlf/HuiCe41c1c2/3zFrCdLff7OnKjEcYLIkY2vSEORAnX8LJb+hGhYlSpllCIZVJ8hZXGLiZYzRg3HWbqlhVwOx7YmjRu/NHTkyCXjx48Pl/cqxUCmvFf4Ath/reo17i8pKX5+9tw5fLcel9s/gdWyAAAGkElEQVTSjswTyTa2p6FHnvQ2oyxR6kSrIeTs/Ql3TXwUX63fDUdaPVw1ZgKoWKxRlCJytnQAc4ykAqTMohfmdKAF4BENKFYQiQqHzd8uxs/rv4GadxgOUcXI66/FpEcfhuhwYNLkKdbnc74oqFahwpO9W/d/d+rc8lXOvwAux//5ECiqufPOO93ZmzbVKSws7HTiRO6QsKo2hGWRJ4uT53mBfXGwLepGSQ4HoqVqqsnzgk/kxR2ZNTLnVk5LWVujcuVDlRo18pZn9HL2ScZA5v98yS++N9StUXvkseNHp91+552u5196gQldiwK1nyP6IxHPHlZZibgTEgARiJDlxxvT3seTz/wdhuhBy+59kFSlNtwplWHICtOVpfTIsohxShpMJiRDRUnuYRQcPYjt61ajLHcvBMFEvYY1MDnrYTgcAr775lssmr9I9Rf5N9avXW9yUtW0dXPnzi0X+ceL74r95yOeM2SOsKvRLveHH36YyZlmbafT6TF1S9TCIUXTdKdJ6ZDTGfL6faVxLndetTo1tycnJxecr/WNgcyldgf+xvlk3ZuV/PKbL3zCS0Kv2++8k7/v/vvhjnMzPgvz8YmYhZ2d6ujEqGCyJRSnGFi04As889yL2L77IHQxHpYzCXHxSZC5MLNYjVrS8pzBRK58JQUwgzTfaCI9IQ7XDhmIkaNG4o2338T8BfMR9PpD8U7PvFGDRo2f+t7UvxQf5i9wy/3qFGMg8xe54n0uv7zWxk2bPyzz+Tp0696df/Ufr6NevXpQVeJO2GBDIGM3nyOdY+LLGNQK1SCLPPwBP958axo+nDkLx46dRMAfYk4cNJfEjN5J1oEqMwIHxeVEYlICRgwfhttuHgWZFzFy2Ahs3LCB5pUKK2RUePHNadNe6du3b7nXBP4il/iCPc0YyFywl+acHxg3ZMiQ9OyNm147nps7MCUtTbzrrrtw7733QpQlu4hrGHZthmmWECdGZxEKDThSvYXyfmL+kth1ae4p7N9/APm+AEq9XjYNzLxTOCApMRFVq1VHrTp1ITtkHD1+BKOH3YjtG7cS9b2oY4fON7TvfdnqrKwsCphi2yW+AjGQucQv8D+f3t133638uH7jtTt+2fk3VQ03rlu3HjfxvvvQr38/JCUn23Uay2SdC/IPIpAhiQfSkaV2tMjzEKhbQQpslsGGJJkGGyP92u7ZdlObh8/vw+Ily5D1xDPI2XfAcPPyxi4dOt+24NslO/6iRLu/2N0WLUX/JU/7r33SNMO0ed26zO27dt9ckJ8/yjTNjEZNGvM9e/XievXuhebNW8DpdEJSFJstGjGGj6qukWEh8TJoLpIAh4rF9IdM471lXuz4ZRe2ZmdjyaJF2Jq9zdL8ql8Cv6RLm64PLv5+8ZG/9ur/9c4+Fsn89a756TOm1ugtw2+ptmrN8rH5BflX64ZRTbdMt0NWhCt690af/gPQuWN71KyRCUWWWP3GoMFG8g4ydAQDQQTKfNi7bx+yt/2EpctXIjs7G2o4wBIuWXEEYBrb6lSvOfWynpct/ivOIv2Fb6/Tpx4DmdhdwFZgzpw5zldeeqn50SPHOuWePDHG4vgqlmWJTkWx+vfvb739zjsYePUgJS//JA0JcGFVRUlpEbwlJWyAkonkM/qXZco8XyZL0hetGjf+5NGXXtrQvXv3c66AH7tsF88KxEDm4rlWf9aRcuPGjRNzc3OlvEOHPGWBQHzbNm3MkUOHljz73Mspp0rz49NTU8nfBIGQz33iRF4H09AUT5xnGy8pB4NB7WiPVg0LK7VqFfqzyF5/1sLEPue/W4EYyPx36xZ7V2QFrKz/H7w8TjUaUk+KbbEV+NcViIFM7K6IrUBsBcp1BWIgU67LG9t5bAViKxADmdg9EFuB2AqU6wrEQKZclze289gKxFYgBjKxeyC2ArEVKNcViIFMuS5vbOf/r506pgEAAGAQ5t81KvhqYEezQICAyPgAAQKrgMisvMYJEBAZHyBAYBUQmZXXOAECIuMDBAisAiKz8honQEBkfIAAgVVAZFZe4wQIiIwPECCwCojMymucAAGR8QECBFYBkVl5jRMgIDI+QIDAKiAyK69xAgRExgcIEFgFRGblNU6AgMj4AAECq4DIrLzGCRAQGR8gQGAVEJmV1zgBAiLjAwQIrAIis/IaJ0BAZHyAAIFVQGRWXuMECIiMDxAgsAqIzMprnAABkfEBAgRWAZFZeY0TICAyPkCAwCogMiuvcQIEAoaEin2jLZsPAAAAAElFTkSuQmCC"/>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Box 7"/>
          <p:cNvSpPr txBox="1"/>
          <p:nvPr/>
        </p:nvSpPr>
        <p:spPr>
          <a:xfrm>
            <a:off x="6724650" y="891853"/>
            <a:ext cx="2133600" cy="193899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vi-VN" sz="4000" b="1" dirty="0" smtClean="0"/>
              <a:t>Môn bóng chuyền</a:t>
            </a:r>
            <a:endParaRPr lang="en-US" sz="4000" b="1" dirty="0">
              <a:latin typeface="Arial Black" pitchFamily="34" charset="0"/>
            </a:endParaRPr>
          </a:p>
        </p:txBody>
      </p:sp>
    </p:spTree>
    <p:extLst>
      <p:ext uri="{BB962C8B-B14F-4D97-AF65-F5344CB8AC3E}">
        <p14:creationId xmlns:p14="http://schemas.microsoft.com/office/powerpoint/2010/main" val="18484900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20">
            <a:extLst>
              <a:ext uri="{FF2B5EF4-FFF2-40B4-BE49-F238E27FC236}">
                <a16:creationId xmlns:a16="http://schemas.microsoft.com/office/drawing/2014/main" id="{47118E00-203A-4E78-AC85-4C87806898CA}"/>
              </a:ext>
            </a:extLst>
          </p:cNvPr>
          <p:cNvSpPr/>
          <p:nvPr/>
        </p:nvSpPr>
        <p:spPr>
          <a:xfrm>
            <a:off x="257175" y="273844"/>
            <a:ext cx="8601075" cy="4626769"/>
          </a:xfrm>
          <a:prstGeom prst="roundRect">
            <a:avLst>
              <a:gd name="adj" fmla="val 305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prstClr val="white"/>
              </a:solidFill>
              <a:latin typeface="Calibri" panose="020F0502020204030204"/>
              <a:ea typeface="等线" panose="02010600030101010101" pitchFamily="2" charset="-122"/>
            </a:endParaRPr>
          </a:p>
        </p:txBody>
      </p:sp>
      <p:sp>
        <p:nvSpPr>
          <p:cNvPr id="6" name="TextBox 5">
            <a:extLst>
              <a:ext uri="{FF2B5EF4-FFF2-40B4-BE49-F238E27FC236}">
                <a16:creationId xmlns:a16="http://schemas.microsoft.com/office/drawing/2014/main" id="{B600F577-F819-4602-BCEB-985221633540}"/>
              </a:ext>
            </a:extLst>
          </p:cNvPr>
          <p:cNvSpPr txBox="1"/>
          <p:nvPr/>
        </p:nvSpPr>
        <p:spPr>
          <a:xfrm>
            <a:off x="285750" y="160229"/>
            <a:ext cx="8601075" cy="742511"/>
          </a:xfrm>
          <a:prstGeom prst="rect">
            <a:avLst/>
          </a:prstGeom>
          <a:noFill/>
        </p:spPr>
        <p:txBody>
          <a:bodyPr wrap="square" rtlCol="0" anchor="ctr">
            <a:spAutoFit/>
          </a:bodyPr>
          <a:lstStyle/>
          <a:p>
            <a:pPr>
              <a:lnSpc>
                <a:spcPct val="150000"/>
              </a:lnSpc>
            </a:pPr>
            <a:r>
              <a:rPr lang="vi-VN" sz="3200" b="1" dirty="0" smtClean="0">
                <a:solidFill>
                  <a:prstClr val="black"/>
                </a:solidFill>
                <a:latin typeface="Times New Roman" panose="02020603050405020304" pitchFamily="18" charset="0"/>
                <a:cs typeface="Times New Roman" panose="02020603050405020304" pitchFamily="18" charset="0"/>
              </a:rPr>
              <a:t>Đây là môn thể thao gì?</a:t>
            </a:r>
            <a:endParaRPr lang="en-US" sz="3200" b="1" dirty="0">
              <a:solidFill>
                <a:prstClr val="black"/>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061" y="1117870"/>
            <a:ext cx="5645966" cy="3760971"/>
          </a:xfrm>
          <a:prstGeom prst="rect">
            <a:avLst/>
          </a:prstGeom>
        </p:spPr>
      </p:pic>
      <p:sp>
        <p:nvSpPr>
          <p:cNvPr id="5" name="TextBox 4"/>
          <p:cNvSpPr txBox="1"/>
          <p:nvPr/>
        </p:nvSpPr>
        <p:spPr>
          <a:xfrm>
            <a:off x="6724650" y="891853"/>
            <a:ext cx="2133600" cy="193899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vi-VN" sz="4000" b="1" dirty="0" smtClean="0"/>
              <a:t>Môn bóng đá</a:t>
            </a:r>
            <a:endParaRPr lang="en-US" sz="4000" b="1" dirty="0">
              <a:latin typeface="Arial Black" pitchFamily="34" charset="0"/>
            </a:endParaRPr>
          </a:p>
        </p:txBody>
      </p:sp>
    </p:spTree>
    <p:extLst>
      <p:ext uri="{BB962C8B-B14F-4D97-AF65-F5344CB8AC3E}">
        <p14:creationId xmlns:p14="http://schemas.microsoft.com/office/powerpoint/2010/main" val="18950629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20">
            <a:extLst>
              <a:ext uri="{FF2B5EF4-FFF2-40B4-BE49-F238E27FC236}">
                <a16:creationId xmlns:a16="http://schemas.microsoft.com/office/drawing/2014/main" id="{47118E00-203A-4E78-AC85-4C87806898CA}"/>
              </a:ext>
            </a:extLst>
          </p:cNvPr>
          <p:cNvSpPr/>
          <p:nvPr/>
        </p:nvSpPr>
        <p:spPr>
          <a:xfrm>
            <a:off x="257175" y="273844"/>
            <a:ext cx="8601075" cy="4626769"/>
          </a:xfrm>
          <a:prstGeom prst="roundRect">
            <a:avLst>
              <a:gd name="adj" fmla="val 305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prstClr val="white"/>
              </a:solidFill>
              <a:latin typeface="Calibri" panose="020F0502020204030204"/>
              <a:ea typeface="等线" panose="02010600030101010101" pitchFamily="2" charset="-122"/>
            </a:endParaRPr>
          </a:p>
        </p:txBody>
      </p:sp>
      <p:sp>
        <p:nvSpPr>
          <p:cNvPr id="6" name="TextBox 5">
            <a:extLst>
              <a:ext uri="{FF2B5EF4-FFF2-40B4-BE49-F238E27FC236}">
                <a16:creationId xmlns:a16="http://schemas.microsoft.com/office/drawing/2014/main" id="{B600F577-F819-4602-BCEB-985221633540}"/>
              </a:ext>
            </a:extLst>
          </p:cNvPr>
          <p:cNvSpPr txBox="1"/>
          <p:nvPr/>
        </p:nvSpPr>
        <p:spPr>
          <a:xfrm>
            <a:off x="285750" y="160229"/>
            <a:ext cx="8601075" cy="742511"/>
          </a:xfrm>
          <a:prstGeom prst="rect">
            <a:avLst/>
          </a:prstGeom>
          <a:noFill/>
        </p:spPr>
        <p:txBody>
          <a:bodyPr wrap="square" rtlCol="0" anchor="ctr">
            <a:spAutoFit/>
          </a:bodyPr>
          <a:lstStyle/>
          <a:p>
            <a:pPr>
              <a:lnSpc>
                <a:spcPct val="150000"/>
              </a:lnSpc>
            </a:pPr>
            <a:r>
              <a:rPr lang="vi-VN" sz="3200" b="1" dirty="0" smtClean="0">
                <a:solidFill>
                  <a:prstClr val="black"/>
                </a:solidFill>
                <a:latin typeface="Times New Roman" panose="02020603050405020304" pitchFamily="18" charset="0"/>
                <a:cs typeface="Times New Roman" panose="02020603050405020304" pitchFamily="18" charset="0"/>
              </a:rPr>
              <a:t>Đây là môn thể thao gì?</a:t>
            </a:r>
            <a:endParaRPr lang="en-US" sz="3200" b="1" dirty="0">
              <a:solidFill>
                <a:prstClr val="black"/>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9894"/>
          <a:stretch/>
        </p:blipFill>
        <p:spPr>
          <a:xfrm>
            <a:off x="285750" y="856511"/>
            <a:ext cx="5603421" cy="4044102"/>
          </a:xfrm>
          <a:prstGeom prst="rect">
            <a:avLst/>
          </a:prstGeom>
        </p:spPr>
      </p:pic>
      <p:sp>
        <p:nvSpPr>
          <p:cNvPr id="7" name="TextBox 6"/>
          <p:cNvSpPr txBox="1"/>
          <p:nvPr/>
        </p:nvSpPr>
        <p:spPr>
          <a:xfrm>
            <a:off x="6724650" y="891853"/>
            <a:ext cx="2133600" cy="132343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vi-VN" sz="4000" b="1" dirty="0" smtClean="0"/>
              <a:t>Môn Chạy </a:t>
            </a:r>
            <a:endParaRPr lang="en-US" sz="4000" b="1" dirty="0">
              <a:latin typeface="Arial Black" pitchFamily="34" charset="0"/>
            </a:endParaRPr>
          </a:p>
        </p:txBody>
      </p:sp>
    </p:spTree>
    <p:extLst>
      <p:ext uri="{BB962C8B-B14F-4D97-AF65-F5344CB8AC3E}">
        <p14:creationId xmlns:p14="http://schemas.microsoft.com/office/powerpoint/2010/main" val="12224204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20">
            <a:extLst>
              <a:ext uri="{FF2B5EF4-FFF2-40B4-BE49-F238E27FC236}">
                <a16:creationId xmlns:a16="http://schemas.microsoft.com/office/drawing/2014/main" id="{47118E00-203A-4E78-AC85-4C87806898CA}"/>
              </a:ext>
            </a:extLst>
          </p:cNvPr>
          <p:cNvSpPr/>
          <p:nvPr/>
        </p:nvSpPr>
        <p:spPr>
          <a:xfrm>
            <a:off x="257175" y="273844"/>
            <a:ext cx="8601075" cy="4626769"/>
          </a:xfrm>
          <a:prstGeom prst="roundRect">
            <a:avLst>
              <a:gd name="adj" fmla="val 305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prstClr val="white"/>
              </a:solidFill>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5" name="Picture 4">
            <a:extLst>
              <a:ext uri="{FF2B5EF4-FFF2-40B4-BE49-F238E27FC236}">
                <a16:creationId xmlns:a16="http://schemas.microsoft.com/office/drawing/2014/main" id="{76557FB3-F4DC-41AB-A2E0-D034308958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227" y="-93719"/>
            <a:ext cx="5898620" cy="3019771"/>
          </a:xfrm>
          <a:prstGeom prst="rect">
            <a:avLst/>
          </a:prstGeom>
        </p:spPr>
      </p:pic>
      <p:sp>
        <p:nvSpPr>
          <p:cNvPr id="10" name="TextBox 9">
            <a:extLst>
              <a:ext uri="{FF2B5EF4-FFF2-40B4-BE49-F238E27FC236}">
                <a16:creationId xmlns:a16="http://schemas.microsoft.com/office/drawing/2014/main" id="{B600F577-F819-4602-BCEB-985221633540}"/>
              </a:ext>
            </a:extLst>
          </p:cNvPr>
          <p:cNvSpPr txBox="1"/>
          <p:nvPr/>
        </p:nvSpPr>
        <p:spPr>
          <a:xfrm>
            <a:off x="262912" y="2913844"/>
            <a:ext cx="4552356" cy="742511"/>
          </a:xfrm>
          <a:prstGeom prst="rect">
            <a:avLst/>
          </a:prstGeom>
          <a:noFill/>
        </p:spPr>
        <p:txBody>
          <a:bodyPr wrap="square" rtlCol="0">
            <a:spAutoFit/>
          </a:bodyPr>
          <a:lstStyle/>
          <a:p>
            <a:pPr>
              <a:lnSpc>
                <a:spcPct val="150000"/>
              </a:lnSpc>
            </a:pPr>
            <a:r>
              <a:rPr lang="vi-VN" sz="3200" b="1" dirty="0">
                <a:solidFill>
                  <a:srgbClr val="002060"/>
                </a:solidFill>
                <a:latin typeface="Times New Roman" panose="02020603050405020304" pitchFamily="18" charset="0"/>
                <a:cs typeface="Times New Roman" panose="02020603050405020304" pitchFamily="18" charset="0"/>
              </a:rPr>
              <a:t>Tranh v</a:t>
            </a:r>
            <a:r>
              <a:rPr lang="en-US" sz="3200" b="1" dirty="0">
                <a:solidFill>
                  <a:srgbClr val="002060"/>
                </a:solidFill>
                <a:latin typeface="Times New Roman" panose="02020603050405020304" pitchFamily="18" charset="0"/>
                <a:cs typeface="Times New Roman" panose="02020603050405020304" pitchFamily="18" charset="0"/>
              </a:rPr>
              <a:t>ẽ</a:t>
            </a:r>
            <a:r>
              <a:rPr lang="vi-VN" sz="3200" b="1" dirty="0">
                <a:solidFill>
                  <a:srgbClr val="002060"/>
                </a:solidFill>
                <a:latin typeface="Times New Roman" panose="02020603050405020304" pitchFamily="18" charset="0"/>
                <a:cs typeface="Times New Roman" panose="02020603050405020304" pitchFamily="18" charset="0"/>
              </a:rPr>
              <a:t> những gì?</a:t>
            </a:r>
            <a:endParaRPr lang="en-US" sz="3200" b="1" dirty="0">
              <a:solidFill>
                <a:srgbClr val="002060"/>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B83B18F0-EF68-4BA7-A659-C1B8AC5AD0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6058" y="2179702"/>
            <a:ext cx="4771715" cy="2963798"/>
          </a:xfrm>
          <a:prstGeom prst="rect">
            <a:avLst/>
          </a:prstGeom>
        </p:spPr>
      </p:pic>
    </p:spTree>
    <p:extLst>
      <p:ext uri="{BB962C8B-B14F-4D97-AF65-F5344CB8AC3E}">
        <p14:creationId xmlns:p14="http://schemas.microsoft.com/office/powerpoint/2010/main" val="7706915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20">
            <a:extLst>
              <a:ext uri="{FF2B5EF4-FFF2-40B4-BE49-F238E27FC236}">
                <a16:creationId xmlns:a16="http://schemas.microsoft.com/office/drawing/2014/main" id="{47118E00-203A-4E78-AC85-4C87806898CA}"/>
              </a:ext>
            </a:extLst>
          </p:cNvPr>
          <p:cNvSpPr/>
          <p:nvPr/>
        </p:nvSpPr>
        <p:spPr>
          <a:xfrm>
            <a:off x="257175" y="273844"/>
            <a:ext cx="8601075" cy="4626769"/>
          </a:xfrm>
          <a:prstGeom prst="roundRect">
            <a:avLst>
              <a:gd name="adj" fmla="val 305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prstClr val="white"/>
              </a:solidFill>
              <a:latin typeface="Times New Roman" panose="02020603050405020304" pitchFamily="18" charset="0"/>
              <a:ea typeface="等线" panose="02010600030101010101" pitchFamily="2" charset="-122"/>
              <a:cs typeface="Times New Roman" panose="02020603050405020304" pitchFamily="18" charset="0"/>
            </a:endParaRPr>
          </a:p>
        </p:txBody>
      </p:sp>
      <p:sp>
        <p:nvSpPr>
          <p:cNvPr id="6" name="TextBox 5"/>
          <p:cNvSpPr txBox="1"/>
          <p:nvPr/>
        </p:nvSpPr>
        <p:spPr>
          <a:xfrm>
            <a:off x="1600200" y="164103"/>
            <a:ext cx="5943600" cy="1754326"/>
          </a:xfrm>
          <a:prstGeom prst="rect">
            <a:avLst/>
          </a:prstGeom>
          <a:noFill/>
        </p:spPr>
        <p:txBody>
          <a:bodyPr wrap="square" rtlCol="0" anchor="ctr">
            <a:spAutoFit/>
          </a:bodyPr>
          <a:lstStyle/>
          <a:p>
            <a:pPr algn="ctr">
              <a:lnSpc>
                <a:spcPct val="150000"/>
              </a:lnSpc>
            </a:pPr>
            <a:r>
              <a:rPr lang="vi-VN" sz="2400" b="1" dirty="0" smtClean="0">
                <a:latin typeface="HP001 4 hàng" pitchFamily="34" charset="0"/>
              </a:rPr>
              <a:t>Thứ Hai, ngày </a:t>
            </a:r>
            <a:r>
              <a:rPr lang="vi-VN" sz="2400" b="1" dirty="0" smtClean="0">
                <a:latin typeface="HP001 4 hàng" pitchFamily="34" charset="0"/>
              </a:rPr>
              <a:t>23 </a:t>
            </a:r>
            <a:r>
              <a:rPr lang="vi-VN" sz="2400" b="1" dirty="0" smtClean="0">
                <a:latin typeface="HP001 4 hàng" pitchFamily="34" charset="0"/>
              </a:rPr>
              <a:t>tháng 2 năm </a:t>
            </a:r>
            <a:r>
              <a:rPr lang="vi-VN" sz="2400" b="1" dirty="0" smtClean="0">
                <a:latin typeface="HP001 4 hàng" pitchFamily="34" charset="0"/>
              </a:rPr>
              <a:t>2026</a:t>
            </a:r>
            <a:endParaRPr lang="vi-VN" sz="2400" b="1" dirty="0" smtClean="0">
              <a:latin typeface="HP001 4 hàng" pitchFamily="34" charset="0"/>
            </a:endParaRPr>
          </a:p>
          <a:p>
            <a:pPr algn="ctr">
              <a:lnSpc>
                <a:spcPct val="150000"/>
              </a:lnSpc>
            </a:pPr>
            <a:r>
              <a:rPr lang="vi-VN" sz="2400" b="1" u="sng" dirty="0" smtClean="0">
                <a:latin typeface="HP001 4 hàng" pitchFamily="34" charset="0"/>
              </a:rPr>
              <a:t>Tiếng Việt</a:t>
            </a:r>
          </a:p>
          <a:p>
            <a:pPr algn="ctr">
              <a:lnSpc>
                <a:spcPct val="150000"/>
              </a:lnSpc>
            </a:pPr>
            <a:r>
              <a:rPr lang="vi-VN" sz="2400" b="1" dirty="0" smtClean="0">
                <a:latin typeface="HP001 4 hàng" pitchFamily="34" charset="0"/>
              </a:rPr>
              <a:t>Bài 1: Cuộc chạy đua trong rừng</a:t>
            </a:r>
          </a:p>
        </p:txBody>
      </p:sp>
    </p:spTree>
    <p:extLst>
      <p:ext uri="{BB962C8B-B14F-4D97-AF65-F5344CB8AC3E}">
        <p14:creationId xmlns:p14="http://schemas.microsoft.com/office/powerpoint/2010/main" val="3920853053"/>
      </p:ext>
    </p:extLst>
  </p:cSld>
  <p:clrMapOvr>
    <a:masterClrMapping/>
  </p:clrMapOvr>
  <p:transition>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Chủ đề 1 - Bài 1 Bé Mai đã lớn (tiết 1 - 4, SHS, tr.10 - 12)) - CTST Lớp 2"/>
  <p:tag name="ISPRING_FIRST_PUBLISH" val="1"/>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Hoạt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主题​​">
  <a:themeElements>
    <a:clrScheme name="自定义 784">
      <a:dk1>
        <a:srgbClr val="3F3F3F"/>
      </a:dk1>
      <a:lt1>
        <a:sysClr val="window" lastClr="FFFFFF"/>
      </a:lt1>
      <a:dk2>
        <a:srgbClr val="44546A"/>
      </a:dk2>
      <a:lt2>
        <a:srgbClr val="E7E6E6"/>
      </a:lt2>
      <a:accent1>
        <a:srgbClr val="3F3F3F"/>
      </a:accent1>
      <a:accent2>
        <a:srgbClr val="77AA64"/>
      </a:accent2>
      <a:accent3>
        <a:srgbClr val="EA6351"/>
      </a:accent3>
      <a:accent4>
        <a:srgbClr val="77AA64"/>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hởi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hám phá và Luyện tập">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9_www.33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Hoạt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PPT定制1801380800">
  <a:themeElements>
    <a:clrScheme name="MC-欧美风主题色">
      <a:dk1>
        <a:srgbClr val="000000"/>
      </a:dk1>
      <a:lt1>
        <a:srgbClr val="FFFFFF"/>
      </a:lt1>
      <a:dk2>
        <a:srgbClr val="44546A"/>
      </a:dk2>
      <a:lt2>
        <a:srgbClr val="E7E6E6"/>
      </a:lt2>
      <a:accent1>
        <a:srgbClr val="ADB146"/>
      </a:accent1>
      <a:accent2>
        <a:srgbClr val="DEB313"/>
      </a:accent2>
      <a:accent3>
        <a:srgbClr val="CB634F"/>
      </a:accent3>
      <a:accent4>
        <a:srgbClr val="ADB146"/>
      </a:accent4>
      <a:accent5>
        <a:srgbClr val="DEB313"/>
      </a:accent5>
      <a:accent6>
        <a:srgbClr val="CB634F"/>
      </a:accent6>
      <a:hlink>
        <a:srgbClr val="0563C1"/>
      </a:hlink>
      <a:folHlink>
        <a:srgbClr val="954F72"/>
      </a:folHlink>
    </a:clrScheme>
    <a:fontScheme name="自定义 4">
      <a:majorFont>
        <a:latin typeface="等线 Light"/>
        <a:ea typeface="方正有猫在_GBK"/>
        <a:cs typeface=""/>
      </a:majorFont>
      <a:minorFont>
        <a:latin typeface="等线"/>
        <a:ea typeface="汉仪全唐诗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1.potx" id="{686BFE9D-0620-4036-A638-EF6EF9C97193}" vid="{3A6DB355-AB88-4F00-A581-7F597D416C5D}"/>
    </a:ext>
  </a:extLst>
</a:theme>
</file>

<file path=ppt/theme/theme7.xml><?xml version="1.0" encoding="utf-8"?>
<a:theme xmlns:a="http://schemas.openxmlformats.org/drawingml/2006/main" name="1_Khởi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Khởi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0_www.33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5705</TotalTime>
  <Words>600</Words>
  <Application>Microsoft Office PowerPoint</Application>
  <PresentationFormat>On-screen Show (16:9)</PresentationFormat>
  <Paragraphs>90</Paragraphs>
  <Slides>38</Slides>
  <Notes>2</Notes>
  <HiddenSlides>0</HiddenSlides>
  <MMClips>0</MMClips>
  <ScaleCrop>false</ScaleCrop>
  <HeadingPairs>
    <vt:vector size="6" baseType="variant">
      <vt:variant>
        <vt:lpstr>Fonts Used</vt:lpstr>
      </vt:variant>
      <vt:variant>
        <vt:i4>24</vt:i4>
      </vt:variant>
      <vt:variant>
        <vt:lpstr>Theme</vt:lpstr>
      </vt:variant>
      <vt:variant>
        <vt:i4>12</vt:i4>
      </vt:variant>
      <vt:variant>
        <vt:lpstr>Slide Titles</vt:lpstr>
      </vt:variant>
      <vt:variant>
        <vt:i4>38</vt:i4>
      </vt:variant>
    </vt:vector>
  </HeadingPairs>
  <TitlesOfParts>
    <vt:vector size="74" baseType="lpstr">
      <vt:lpstr>微软雅黑</vt:lpstr>
      <vt:lpstr>宋体</vt:lpstr>
      <vt:lpstr>Arial</vt:lpstr>
      <vt:lpstr>Arial Black</vt:lpstr>
      <vt:lpstr>Arial Rounded MT Bold</vt:lpstr>
      <vt:lpstr>Arial-Rounded</vt:lpstr>
      <vt:lpstr>Arial-SGK-TV</vt:lpstr>
      <vt:lpstr>Averta Std CY</vt:lpstr>
      <vt:lpstr>Averta Std CY Bold</vt:lpstr>
      <vt:lpstr>Calibri</vt:lpstr>
      <vt:lpstr>Calibri Light</vt:lpstr>
      <vt:lpstr>Cambria</vt:lpstr>
      <vt:lpstr>等线</vt:lpstr>
      <vt:lpstr>等线 Light</vt:lpstr>
      <vt:lpstr>HP001 4 hàng</vt:lpstr>
      <vt:lpstr>inpin heiti</vt:lpstr>
      <vt:lpstr>Quicksand Medium</vt:lpstr>
      <vt:lpstr>Times New Roman</vt:lpstr>
      <vt:lpstr>UTM Avo</vt:lpstr>
      <vt:lpstr>UTM Wedding K&amp;T</vt:lpstr>
      <vt:lpstr>VNI-Avo</vt:lpstr>
      <vt:lpstr>Wingdings</vt:lpstr>
      <vt:lpstr>华康少女文字W5</vt:lpstr>
      <vt:lpstr>汉仪全唐诗简</vt:lpstr>
      <vt:lpstr>Hoạt động</vt:lpstr>
      <vt:lpstr>Khởi động</vt:lpstr>
      <vt:lpstr>Khám phá và Luyện tập</vt:lpstr>
      <vt:lpstr>9_www.33ppt.com</vt:lpstr>
      <vt:lpstr>1_Hoạt động</vt:lpstr>
      <vt:lpstr>PPT定制1801380800</vt:lpstr>
      <vt:lpstr>1_Khởi động</vt:lpstr>
      <vt:lpstr>2_Khởi động</vt:lpstr>
      <vt:lpstr>10_www.33ppt.com</vt:lpstr>
      <vt:lpstr>2_Office 主题</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HỒNG LOAN</dc:creator>
  <cp:lastModifiedBy>MyPC</cp:lastModifiedBy>
  <cp:revision>30</cp:revision>
  <dcterms:created xsi:type="dcterms:W3CDTF">2021-03-08T07:39:19Z</dcterms:created>
  <dcterms:modified xsi:type="dcterms:W3CDTF">2026-02-24T14:56:51Z</dcterms:modified>
  <cp:contentStatus/>
</cp:coreProperties>
</file>