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4" r:id="rId5"/>
    <p:sldId id="265" r:id="rId6"/>
    <p:sldId id="266" r:id="rId7"/>
    <p:sldId id="267" r:id="rId8"/>
    <p:sldId id="268" r:id="rId9"/>
    <p:sldId id="257" r:id="rId10"/>
    <p:sldId id="270" r:id="rId11"/>
    <p:sldId id="282" r:id="rId12"/>
    <p:sldId id="262" r:id="rId13"/>
    <p:sldId id="260" r:id="rId14"/>
    <p:sldId id="274" r:id="rId15"/>
    <p:sldId id="276" r:id="rId16"/>
    <p:sldId id="280" r:id="rId17"/>
    <p:sldId id="27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23914-853F-49F4-A44D-33D1F7FC98E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2D0F906F-BEC5-414A-833E-6EECBFACD236}">
      <dgm:prSet phldrT="[Text]" phldr="1"/>
      <dgm:spPr/>
      <dgm:t>
        <a:bodyPr/>
        <a:lstStyle/>
        <a:p>
          <a:endParaRPr lang="en-US"/>
        </a:p>
      </dgm:t>
    </dgm:pt>
    <dgm:pt modelId="{F5A9892A-F195-4FC5-8AAD-5580320C27B5}" type="parTrans" cxnId="{B0600BAC-8A22-4F1A-97FE-B88721FD6E3E}">
      <dgm:prSet/>
      <dgm:spPr/>
      <dgm:t>
        <a:bodyPr/>
        <a:lstStyle/>
        <a:p>
          <a:endParaRPr lang="en-US"/>
        </a:p>
      </dgm:t>
    </dgm:pt>
    <dgm:pt modelId="{30EF759F-A04B-4955-8696-9BFCF61F8510}" type="sibTrans" cxnId="{B0600BAC-8A22-4F1A-97FE-B88721FD6E3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57150">
          <a:solidFill>
            <a:srgbClr val="FF0000"/>
          </a:solidFill>
        </a:ln>
      </dgm:spPr>
      <dgm:t>
        <a:bodyPr/>
        <a:lstStyle/>
        <a:p>
          <a:pPr algn="ctr"/>
          <a:endParaRPr lang="en-US"/>
        </a:p>
      </dgm:t>
      <dgm:extLst>
        <a:ext uri="{E40237B7-FDA0-4F09-8148-C483321AD2D9}">
          <dgm14:cNvPr xmlns:dgm14="http://schemas.microsoft.com/office/drawing/2010/diagram" id="0" name="" descr="DOREMON | NHỮNG ĐIỀU THÚ VỊ VỀ CHÚ MÈO MÁY MÀ BẠN CHƯA BIẾT">
            <a:hlinkClick xmlns:r="http://schemas.openxmlformats.org/officeDocument/2006/relationships" r:id="rId2" action="ppaction://hlinksldjump"/>
          </dgm14:cNvPr>
        </a:ext>
      </dgm:extLst>
    </dgm:pt>
    <dgm:pt modelId="{FA35C45D-107C-43BC-84F0-C0A4CAC95118}" type="pres">
      <dgm:prSet presAssocID="{B2323914-853F-49F4-A44D-33D1F7FC98EF}" presName="Name0" presStyleCnt="0">
        <dgm:presLayoutVars>
          <dgm:dir/>
        </dgm:presLayoutVars>
      </dgm:prSet>
      <dgm:spPr/>
    </dgm:pt>
    <dgm:pt modelId="{47A4D7AC-5723-46A3-A58D-B54788564FDF}" type="pres">
      <dgm:prSet presAssocID="{30EF759F-A04B-4955-8696-9BFCF61F8510}" presName="picture_1" presStyleLbl="bgImgPlace1" presStyleIdx="0" presStyleCnt="1"/>
      <dgm:spPr/>
    </dgm:pt>
    <dgm:pt modelId="{68DD8ACA-A54D-401A-AA5D-671B245C9112}" type="pres">
      <dgm:prSet presAssocID="{2D0F906F-BEC5-414A-833E-6EECBFACD236}" presName="text_1" presStyleLbl="node1" presStyleIdx="0" presStyleCnt="0">
        <dgm:presLayoutVars>
          <dgm:bulletEnabled val="1"/>
        </dgm:presLayoutVars>
      </dgm:prSet>
      <dgm:spPr/>
    </dgm:pt>
    <dgm:pt modelId="{CEF0A104-02C9-4423-B0A2-EEB124842734}" type="pres">
      <dgm:prSet presAssocID="{B2323914-853F-49F4-A44D-33D1F7FC98EF}" presName="maxNode" presStyleCnt="0"/>
      <dgm:spPr/>
    </dgm:pt>
    <dgm:pt modelId="{489DC71E-C524-45BB-B62D-737795158A11}" type="pres">
      <dgm:prSet presAssocID="{B2323914-853F-49F4-A44D-33D1F7FC98EF}" presName="Name33" presStyleCnt="0"/>
      <dgm:spPr/>
    </dgm:pt>
  </dgm:ptLst>
  <dgm:cxnLst>
    <dgm:cxn modelId="{43A4B214-7BE9-41BF-B955-BBD296674607}" type="presOf" srcId="{30EF759F-A04B-4955-8696-9BFCF61F8510}" destId="{47A4D7AC-5723-46A3-A58D-B54788564FDF}" srcOrd="0" destOrd="0" presId="urn:microsoft.com/office/officeart/2008/layout/AccentedPicture"/>
    <dgm:cxn modelId="{396FE96E-883E-4ABE-9297-F5C6465C77C3}" type="presOf" srcId="{B2323914-853F-49F4-A44D-33D1F7FC98EF}" destId="{FA35C45D-107C-43BC-84F0-C0A4CAC95118}" srcOrd="0" destOrd="0" presId="urn:microsoft.com/office/officeart/2008/layout/AccentedPicture"/>
    <dgm:cxn modelId="{B0600BAC-8A22-4F1A-97FE-B88721FD6E3E}" srcId="{B2323914-853F-49F4-A44D-33D1F7FC98EF}" destId="{2D0F906F-BEC5-414A-833E-6EECBFACD236}" srcOrd="0" destOrd="0" parTransId="{F5A9892A-F195-4FC5-8AAD-5580320C27B5}" sibTransId="{30EF759F-A04B-4955-8696-9BFCF61F8510}"/>
    <dgm:cxn modelId="{47F8ECF1-5AB6-4350-AFBA-6C4446E8A98C}" type="presOf" srcId="{2D0F906F-BEC5-414A-833E-6EECBFACD236}" destId="{68DD8ACA-A54D-401A-AA5D-671B245C9112}" srcOrd="0" destOrd="0" presId="urn:microsoft.com/office/officeart/2008/layout/AccentedPicture"/>
    <dgm:cxn modelId="{1E97B7FB-B3C7-4375-A13B-55F4882F33CC}" type="presParOf" srcId="{FA35C45D-107C-43BC-84F0-C0A4CAC95118}" destId="{47A4D7AC-5723-46A3-A58D-B54788564FDF}" srcOrd="0" destOrd="0" presId="urn:microsoft.com/office/officeart/2008/layout/AccentedPicture"/>
    <dgm:cxn modelId="{0E85F71E-7FDF-4B73-80AE-8B7660DCC52C}" type="presParOf" srcId="{FA35C45D-107C-43BC-84F0-C0A4CAC95118}" destId="{68DD8ACA-A54D-401A-AA5D-671B245C9112}" srcOrd="1" destOrd="0" presId="urn:microsoft.com/office/officeart/2008/layout/AccentedPicture"/>
    <dgm:cxn modelId="{F1FFC507-2137-4B4E-966B-39A757D22F52}" type="presParOf" srcId="{FA35C45D-107C-43BC-84F0-C0A4CAC95118}" destId="{CEF0A104-02C9-4423-B0A2-EEB124842734}" srcOrd="2" destOrd="0" presId="urn:microsoft.com/office/officeart/2008/layout/AccentedPicture"/>
    <dgm:cxn modelId="{0654A1E5-AA95-4019-A2F3-08972F1B8E6D}" type="presParOf" srcId="{CEF0A104-02C9-4423-B0A2-EEB124842734}" destId="{489DC71E-C524-45BB-B62D-737795158A1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2722B-D41C-4719-97AD-292FED586D2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622D99BE-20F7-425F-B42E-CE8278DA7DC0}">
      <dgm:prSet phldrT="[Text]" phldr="1"/>
      <dgm:spPr/>
      <dgm:t>
        <a:bodyPr/>
        <a:lstStyle/>
        <a:p>
          <a:endParaRPr lang="en-US"/>
        </a:p>
      </dgm:t>
    </dgm:pt>
    <dgm:pt modelId="{1224370A-5A3B-4D9B-9064-600492812B7C}" type="parTrans" cxnId="{30F86641-047C-4AE7-8B48-728F2B72F488}">
      <dgm:prSet/>
      <dgm:spPr/>
      <dgm:t>
        <a:bodyPr/>
        <a:lstStyle/>
        <a:p>
          <a:endParaRPr lang="en-US"/>
        </a:p>
      </dgm:t>
    </dgm:pt>
    <dgm:pt modelId="{DBDC4F1F-F5BC-497A-99F7-00D2F4FD3D2F}" type="sibTrans" cxnId="{30F86641-047C-4AE7-8B48-728F2B72F48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66312F4-AEC7-45A0-84F8-FE5F9DB02654}" type="pres">
      <dgm:prSet presAssocID="{7962722B-D41C-4719-97AD-292FED586D2F}" presName="Name0" presStyleCnt="0">
        <dgm:presLayoutVars>
          <dgm:dir/>
        </dgm:presLayoutVars>
      </dgm:prSet>
      <dgm:spPr/>
    </dgm:pt>
    <dgm:pt modelId="{6D80F0C3-43A1-47A7-A5D9-A57AD165F573}" type="pres">
      <dgm:prSet presAssocID="{DBDC4F1F-F5BC-497A-99F7-00D2F4FD3D2F}" presName="picture_1" presStyleLbl="bgImgPlace1" presStyleIdx="0" presStyleCnt="1"/>
      <dgm:spPr/>
    </dgm:pt>
    <dgm:pt modelId="{E2DD65DA-8188-4756-A6B2-FAB8C291F358}" type="pres">
      <dgm:prSet presAssocID="{622D99BE-20F7-425F-B42E-CE8278DA7DC0}" presName="text_1" presStyleLbl="node1" presStyleIdx="0" presStyleCnt="0">
        <dgm:presLayoutVars>
          <dgm:bulletEnabled val="1"/>
        </dgm:presLayoutVars>
      </dgm:prSet>
      <dgm:spPr/>
    </dgm:pt>
    <dgm:pt modelId="{74F81F9F-9869-4163-B19D-5F18D0709FB0}" type="pres">
      <dgm:prSet presAssocID="{7962722B-D41C-4719-97AD-292FED586D2F}" presName="maxNode" presStyleCnt="0"/>
      <dgm:spPr/>
    </dgm:pt>
    <dgm:pt modelId="{05981A0A-30D5-4E74-9003-9766D6613715}" type="pres">
      <dgm:prSet presAssocID="{7962722B-D41C-4719-97AD-292FED586D2F}" presName="Name33" presStyleCnt="0"/>
      <dgm:spPr/>
    </dgm:pt>
  </dgm:ptLst>
  <dgm:cxnLst>
    <dgm:cxn modelId="{87DBAD1F-9FA2-4DD3-8CB6-87D230569FBD}" type="presOf" srcId="{DBDC4F1F-F5BC-497A-99F7-00D2F4FD3D2F}" destId="{6D80F0C3-43A1-47A7-A5D9-A57AD165F573}" srcOrd="0" destOrd="0" presId="urn:microsoft.com/office/officeart/2008/layout/AccentedPicture"/>
    <dgm:cxn modelId="{46947320-EF45-4EED-B6E5-D657ED81E746}" type="presOf" srcId="{7962722B-D41C-4719-97AD-292FED586D2F}" destId="{666312F4-AEC7-45A0-84F8-FE5F9DB02654}" srcOrd="0" destOrd="0" presId="urn:microsoft.com/office/officeart/2008/layout/AccentedPicture"/>
    <dgm:cxn modelId="{41DC303B-0534-4A80-96BA-BDF1601B2835}" type="presOf" srcId="{622D99BE-20F7-425F-B42E-CE8278DA7DC0}" destId="{E2DD65DA-8188-4756-A6B2-FAB8C291F358}" srcOrd="0" destOrd="0" presId="urn:microsoft.com/office/officeart/2008/layout/AccentedPicture"/>
    <dgm:cxn modelId="{30F86641-047C-4AE7-8B48-728F2B72F488}" srcId="{7962722B-D41C-4719-97AD-292FED586D2F}" destId="{622D99BE-20F7-425F-B42E-CE8278DA7DC0}" srcOrd="0" destOrd="0" parTransId="{1224370A-5A3B-4D9B-9064-600492812B7C}" sibTransId="{DBDC4F1F-F5BC-497A-99F7-00D2F4FD3D2F}"/>
    <dgm:cxn modelId="{E82F7129-2500-4398-8EE3-25D6759BEAE0}" type="presParOf" srcId="{666312F4-AEC7-45A0-84F8-FE5F9DB02654}" destId="{6D80F0C3-43A1-47A7-A5D9-A57AD165F573}" srcOrd="0" destOrd="0" presId="urn:microsoft.com/office/officeart/2008/layout/AccentedPicture"/>
    <dgm:cxn modelId="{A5CD4EBD-9716-4EC2-8483-5E1BCFD06C36}" type="presParOf" srcId="{666312F4-AEC7-45A0-84F8-FE5F9DB02654}" destId="{E2DD65DA-8188-4756-A6B2-FAB8C291F358}" srcOrd="1" destOrd="0" presId="urn:microsoft.com/office/officeart/2008/layout/AccentedPicture"/>
    <dgm:cxn modelId="{369F1E87-1355-472E-BD70-96714FFD37C4}" type="presParOf" srcId="{666312F4-AEC7-45A0-84F8-FE5F9DB02654}" destId="{74F81F9F-9869-4163-B19D-5F18D0709FB0}" srcOrd="2" destOrd="0" presId="urn:microsoft.com/office/officeart/2008/layout/AccentedPicture"/>
    <dgm:cxn modelId="{A96C1396-977D-4FA5-B53C-C7217B7D2976}" type="presParOf" srcId="{74F81F9F-9869-4163-B19D-5F18D0709FB0}" destId="{05981A0A-30D5-4E74-9003-9766D661371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AB6A0-986A-4F2A-9A84-DBC212EBC64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C07CC14C-3E96-493A-9DCB-BE0612E9FE72}">
      <dgm:prSet phldrT="[Text]" phldr="1"/>
      <dgm:spPr/>
      <dgm:t>
        <a:bodyPr/>
        <a:lstStyle/>
        <a:p>
          <a:endParaRPr lang="en-US"/>
        </a:p>
      </dgm:t>
    </dgm:pt>
    <dgm:pt modelId="{52D697DD-5827-4A67-BD06-F827B20FC3E1}" type="parTrans" cxnId="{E86D1091-4540-4657-BEDA-660D1B957550}">
      <dgm:prSet/>
      <dgm:spPr/>
      <dgm:t>
        <a:bodyPr/>
        <a:lstStyle/>
        <a:p>
          <a:endParaRPr lang="en-US"/>
        </a:p>
      </dgm:t>
    </dgm:pt>
    <dgm:pt modelId="{902AC777-6503-4A6F-99BF-104859670AFD}" type="sibTrans" cxnId="{E86D1091-4540-4657-BEDA-660D1B95755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114BE8E-777E-412F-ADCE-44A15407353B}" type="pres">
      <dgm:prSet presAssocID="{EF8AB6A0-986A-4F2A-9A84-DBC212EBC64F}" presName="Name0" presStyleCnt="0">
        <dgm:presLayoutVars>
          <dgm:dir/>
        </dgm:presLayoutVars>
      </dgm:prSet>
      <dgm:spPr/>
    </dgm:pt>
    <dgm:pt modelId="{CC639549-73B0-40BC-8057-18D89B943012}" type="pres">
      <dgm:prSet presAssocID="{902AC777-6503-4A6F-99BF-104859670AFD}" presName="picture_1" presStyleLbl="bgImgPlace1" presStyleIdx="0" presStyleCnt="1" custScaleX="92413" custLinFactNeighborX="-1758"/>
      <dgm:spPr/>
    </dgm:pt>
    <dgm:pt modelId="{7B24C704-ABBC-46D0-9D6F-33DC4FC68C41}" type="pres">
      <dgm:prSet presAssocID="{C07CC14C-3E96-493A-9DCB-BE0612E9FE72}" presName="text_1" presStyleLbl="node1" presStyleIdx="0" presStyleCnt="0">
        <dgm:presLayoutVars>
          <dgm:bulletEnabled val="1"/>
        </dgm:presLayoutVars>
      </dgm:prSet>
      <dgm:spPr/>
    </dgm:pt>
    <dgm:pt modelId="{BC23587B-0E74-486B-B7A5-5226EFF995F9}" type="pres">
      <dgm:prSet presAssocID="{EF8AB6A0-986A-4F2A-9A84-DBC212EBC64F}" presName="maxNode" presStyleCnt="0"/>
      <dgm:spPr/>
    </dgm:pt>
    <dgm:pt modelId="{47A5C726-9C5F-4204-8944-3FCA12474704}" type="pres">
      <dgm:prSet presAssocID="{EF8AB6A0-986A-4F2A-9A84-DBC212EBC64F}" presName="Name33" presStyleCnt="0"/>
      <dgm:spPr/>
    </dgm:pt>
  </dgm:ptLst>
  <dgm:cxnLst>
    <dgm:cxn modelId="{06EC0621-1021-4740-AF8C-B2E06F434B28}" type="presOf" srcId="{EF8AB6A0-986A-4F2A-9A84-DBC212EBC64F}" destId="{0114BE8E-777E-412F-ADCE-44A15407353B}" srcOrd="0" destOrd="0" presId="urn:microsoft.com/office/officeart/2008/layout/AccentedPicture"/>
    <dgm:cxn modelId="{73C8574F-1780-4A84-9BFF-3A3F21046893}" type="presOf" srcId="{902AC777-6503-4A6F-99BF-104859670AFD}" destId="{CC639549-73B0-40BC-8057-18D89B943012}" srcOrd="0" destOrd="0" presId="urn:microsoft.com/office/officeart/2008/layout/AccentedPicture"/>
    <dgm:cxn modelId="{E86D1091-4540-4657-BEDA-660D1B957550}" srcId="{EF8AB6A0-986A-4F2A-9A84-DBC212EBC64F}" destId="{C07CC14C-3E96-493A-9DCB-BE0612E9FE72}" srcOrd="0" destOrd="0" parTransId="{52D697DD-5827-4A67-BD06-F827B20FC3E1}" sibTransId="{902AC777-6503-4A6F-99BF-104859670AFD}"/>
    <dgm:cxn modelId="{3DD944AC-08D7-485B-84CE-DCCBA3CD1E54}" type="presOf" srcId="{C07CC14C-3E96-493A-9DCB-BE0612E9FE72}" destId="{7B24C704-ABBC-46D0-9D6F-33DC4FC68C41}" srcOrd="0" destOrd="0" presId="urn:microsoft.com/office/officeart/2008/layout/AccentedPicture"/>
    <dgm:cxn modelId="{A0752A01-EDC8-40C6-90CC-DAC7AB159C52}" type="presParOf" srcId="{0114BE8E-777E-412F-ADCE-44A15407353B}" destId="{CC639549-73B0-40BC-8057-18D89B943012}" srcOrd="0" destOrd="0" presId="urn:microsoft.com/office/officeart/2008/layout/AccentedPicture"/>
    <dgm:cxn modelId="{4554DC3F-42B5-4438-A164-0CE856FC06D6}" type="presParOf" srcId="{0114BE8E-777E-412F-ADCE-44A15407353B}" destId="{7B24C704-ABBC-46D0-9D6F-33DC4FC68C41}" srcOrd="1" destOrd="0" presId="urn:microsoft.com/office/officeart/2008/layout/AccentedPicture"/>
    <dgm:cxn modelId="{15FD0109-F345-480F-89E2-9493F890DAA8}" type="presParOf" srcId="{0114BE8E-777E-412F-ADCE-44A15407353B}" destId="{BC23587B-0E74-486B-B7A5-5226EFF995F9}" srcOrd="2" destOrd="0" presId="urn:microsoft.com/office/officeart/2008/layout/AccentedPicture"/>
    <dgm:cxn modelId="{689B19E3-D7C0-4F6E-B4CA-7C26DB5AC478}" type="presParOf" srcId="{BC23587B-0E74-486B-B7A5-5226EFF995F9}" destId="{47A5C726-9C5F-4204-8944-3FCA1247470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4D7AC-5723-46A3-A58D-B54788564FDF}">
      <dsp:nvSpPr>
        <dsp:cNvPr id="0" name=""/>
        <dsp:cNvSpPr/>
      </dsp:nvSpPr>
      <dsp:spPr>
        <a:xfrm>
          <a:off x="322624" y="0"/>
          <a:ext cx="2197963" cy="280352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D8ACA-A54D-401A-AA5D-671B245C9112}">
      <dsp:nvSpPr>
        <dsp:cNvPr id="0" name=""/>
        <dsp:cNvSpPr/>
      </dsp:nvSpPr>
      <dsp:spPr>
        <a:xfrm>
          <a:off x="410542" y="1121409"/>
          <a:ext cx="1692431" cy="16821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127000" rIns="127000" bIns="127000" numCol="1" spcCol="1270" anchor="b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410542" y="1121409"/>
        <a:ext cx="1692431" cy="1682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0F0C3-43A1-47A7-A5D9-A57AD165F573}">
      <dsp:nvSpPr>
        <dsp:cNvPr id="0" name=""/>
        <dsp:cNvSpPr/>
      </dsp:nvSpPr>
      <dsp:spPr>
        <a:xfrm>
          <a:off x="396233" y="0"/>
          <a:ext cx="2184095" cy="278583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D65DA-8188-4756-A6B2-FAB8C291F358}">
      <dsp:nvSpPr>
        <dsp:cNvPr id="0" name=""/>
        <dsp:cNvSpPr/>
      </dsp:nvSpPr>
      <dsp:spPr>
        <a:xfrm>
          <a:off x="483597" y="1114334"/>
          <a:ext cx="1681753" cy="16715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483597" y="1114334"/>
        <a:ext cx="1681753" cy="1671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39549-73B0-40BC-8057-18D89B943012}">
      <dsp:nvSpPr>
        <dsp:cNvPr id="0" name=""/>
        <dsp:cNvSpPr/>
      </dsp:nvSpPr>
      <dsp:spPr>
        <a:xfrm>
          <a:off x="228599" y="0"/>
          <a:ext cx="2208330" cy="30480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4C704-ABBC-46D0-9D6F-33DC4FC68C41}">
      <dsp:nvSpPr>
        <dsp:cNvPr id="0" name=""/>
        <dsp:cNvSpPr/>
      </dsp:nvSpPr>
      <dsp:spPr>
        <a:xfrm>
          <a:off x="275544" y="1219199"/>
          <a:ext cx="1840016" cy="1828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/>
        </a:p>
      </dsp:txBody>
      <dsp:txXfrm>
        <a:off x="275544" y="1219199"/>
        <a:ext cx="1840016" cy="182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A383BE-9C23-4444-A11B-7DCFC9246D4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077A0E-C7AD-47D1-A18E-C98F9E9FD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C3FEA-22E2-4500-A01A-6D3E42F9EF4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DE0F63-D426-40E7-BAC1-530560536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619A9-2E6F-4DB6-8E3A-BD3FCF799D2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16DD65-15EE-4B0B-9CCA-A9CFEB5F4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6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3C34C1-2338-4F5B-B6AD-AA94804CFDD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9FEDE1-D391-4931-8F5C-330EC1849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9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F098FB-B9DC-4805-9428-3D5A1085B2D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858FF2-2F77-4A19-84D8-275D66699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E81570-4623-4906-B421-A6AB5F67B4F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0417AB-7A22-4420-BA0B-072E89E7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5B4F96-66DF-48D2-A404-3643E40C7FEA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4D7A72-A9E7-47B9-8661-B1B3B966C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3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2640F6-929E-4E80-9FF6-27DE08744334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4360B8-3E34-4ED7-8A63-9FF8DA09E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5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4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F3AC4E-BCDE-4EE6-9BDE-D7F22B154B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375BD1-FDFB-49E7-8F72-D69D68774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80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4D5B99-A110-4279-A99B-362DA63BFFF0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5D7F75-103C-4BA6-B1CE-36B58F28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8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837001-AFC2-41F2-9BCB-DA8A9863A69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1B0BE9-1BF4-4DEA-B64F-FD2A350AF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93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D974E-39BB-47EB-A386-5CB0916F8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C7CB-A3EF-4958-B664-04F4F49CE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1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2C2B-CFBD-420F-A716-C613CAB8E2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43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D27E-3D39-4C71-9523-DA9C9A2D4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4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1684-8CD6-4F7F-901F-3FDB77A426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69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FEF51-8F52-443A-BC37-29880A207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18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8C37-4802-43B2-AB0E-82DE8979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73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D03B-BE51-41C0-AB31-3B7BC72B21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48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7197-7CB2-421D-9ACE-CFB67DDD7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79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66D3-9AAF-403E-9BC0-26E96AAE3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3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326B-A6D3-48FB-803A-F923138984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4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5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8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8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0ADC-62EE-4071-811E-C216B51328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E1FAAAC-532D-41BD-9AE8-7E3B57890A50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1E60A0-F1AD-4E76-9513-4B02C2F8DC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D75A0-0F58-4E93-9DB1-F99D1D3F6E40}" type="slidenum">
              <a:rPr lang="en-US">
                <a:solidFill>
                  <a:srgbClr val="000000"/>
                </a:solidFill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19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slide" Target="slide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WordArt 3"/>
          <p:cNvSpPr>
            <a:spLocks noChangeArrowheads="1" noChangeShapeType="1"/>
          </p:cNvSpPr>
          <p:nvPr/>
        </p:nvSpPr>
        <p:spPr bwMode="auto">
          <a:xfrm>
            <a:off x="800100" y="722313"/>
            <a:ext cx="10744200" cy="50593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Tập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thể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lớp</a:t>
            </a:r>
            <a:r>
              <a:rPr lang="en-US" sz="3600" kern="1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2A2 </a:t>
            </a:r>
            <a:endParaRPr lang="en-US" sz="3600" kern="10" dirty="0">
              <a:ln w="9525">
                <a:solidFill>
                  <a:srgbClr val="99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ea typeface="SimSun" panose="02010600030101010101" pitchFamily="2" charset="-12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chào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mừng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quý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thầy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cô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90720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835" y="308700"/>
            <a:ext cx="11577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4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</a:t>
            </a:r>
            <a:r>
              <a:rPr lang="vi-VN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Đặt và trả lời câu hỏi về một con vật tìm được ở bài tập 3.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8116" y="1038612"/>
            <a:ext cx="6112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M: -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4899" y="2095331"/>
            <a:ext cx="5570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7" y="3240741"/>
            <a:ext cx="5836023" cy="3617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82" y="3240741"/>
            <a:ext cx="5939118" cy="36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223683" y="0"/>
            <a:ext cx="4262718" cy="1532964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3383" y="1684475"/>
            <a:ext cx="5186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Chơi trò chơi Ca sĩ nhí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4313" y="2814028"/>
            <a:ext cx="6549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4313" y="3822558"/>
            <a:ext cx="878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>
            <a:hlinkClick r:id="rId3" action="ppaction://hlinksldjump"/>
          </p:cNvPr>
          <p:cNvSpPr/>
          <p:nvPr/>
        </p:nvSpPr>
        <p:spPr>
          <a:xfrm>
            <a:off x="618565" y="6225988"/>
            <a:ext cx="895748" cy="36307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HM</a:t>
            </a:r>
          </a:p>
        </p:txBody>
      </p:sp>
      <p:sp>
        <p:nvSpPr>
          <p:cNvPr id="10" name="Flowchart: Alternate Process 9">
            <a:hlinkClick r:id="rId4" action="ppaction://hlinksldjump"/>
          </p:cNvPr>
          <p:cNvSpPr/>
          <p:nvPr/>
        </p:nvSpPr>
        <p:spPr>
          <a:xfrm>
            <a:off x="1752600" y="6225988"/>
            <a:ext cx="1461247" cy="36307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VK</a:t>
            </a:r>
          </a:p>
        </p:txBody>
      </p:sp>
      <p:sp>
        <p:nvSpPr>
          <p:cNvPr id="11" name="Flowchart: Alternate Process 10">
            <a:hlinkClick r:id="rId5" action="ppaction://hlinksldjump"/>
          </p:cNvPr>
          <p:cNvSpPr/>
          <p:nvPr/>
        </p:nvSpPr>
        <p:spPr>
          <a:xfrm>
            <a:off x="3452134" y="6225988"/>
            <a:ext cx="895748" cy="36307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</a:t>
            </a:r>
          </a:p>
        </p:txBody>
      </p:sp>
      <p:sp>
        <p:nvSpPr>
          <p:cNvPr id="12" name="Flowchart: Alternate Process 11">
            <a:hlinkClick r:id="rId6" action="ppaction://hlinksldjump"/>
          </p:cNvPr>
          <p:cNvSpPr/>
          <p:nvPr/>
        </p:nvSpPr>
        <p:spPr>
          <a:xfrm>
            <a:off x="4586169" y="6246158"/>
            <a:ext cx="1461247" cy="36307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</a:t>
            </a:r>
          </a:p>
        </p:txBody>
      </p:sp>
      <p:sp>
        <p:nvSpPr>
          <p:cNvPr id="13" name="5-Point Star 12">
            <a:hlinkClick r:id="rId7" action="ppaction://hlinksldjump"/>
          </p:cNvPr>
          <p:cNvSpPr/>
          <p:nvPr/>
        </p:nvSpPr>
        <p:spPr>
          <a:xfrm>
            <a:off x="11362765" y="6225988"/>
            <a:ext cx="829235" cy="6320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6652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108576" y="0"/>
            <a:ext cx="4083424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họa mi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cơ thể cũng tương đối lớn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vi-VN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Lông hầu như toàn bộ cơ chim đều có màu nâu sẫm, ở phần dưới ngực thì lông có màu vàng hung.</a:t>
            </a:r>
            <a:endParaRPr lang="en-US" sz="3200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7368988" y="6615953"/>
            <a:ext cx="874059" cy="242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6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108576" y="0"/>
            <a:ext cx="4083424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loài chim nhỏ nhắn, mỏ vàng. </a:t>
            </a:r>
            <a:endParaRPr lang="en-US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quanh mắt có vòng bao màu trắng đặc biệt nên rất dễ nhận ra. Đầu và cánh chim có màu xanh khá đặc trưng.</a:t>
            </a:r>
            <a:endParaRPr lang="en-US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812741" cy="6858000"/>
          </a:xfrm>
          <a:prstGeom prst="rect">
            <a:avLst/>
          </a:prstGeom>
        </p:spPr>
      </p:pic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368988" y="6615953"/>
            <a:ext cx="874059" cy="242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3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108576" y="0"/>
            <a:ext cx="4083424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lông trắng muốt, cặp chân nhỏ nhưng mà lại rất cao và chiếc mỏ dài, nhọn</a:t>
            </a:r>
            <a:r>
              <a:rPr lang="en-US" sz="32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 thường tìm kiếm thức ăn ở những cánh đồng, những đầm lầy cạn, những thửa ruộng mùa nước cạn. Và thức ăn của cò chủ yếu là ếch, nhái giun, côn trùng, cá,….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7368988" y="6615953"/>
            <a:ext cx="874059" cy="242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716644" cy="687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7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108576" y="0"/>
            <a:ext cx="4083424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4B4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thân mình dài, đầu tròn múp, mỏ to nhọn, mắt tròn, màu đỏ, đuôi dài hơn cánh. Chân có 4 ngón, 2 trước và 2 sau, móng dài và sắc. Bộ lông bìm bịp có màu đen huyền, trừ hai cánh có màu nâu đỏ, đầu các lông cánh có màu sẫm hơn.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947212" cy="6763871"/>
          </a:xfrm>
          <a:prstGeom prst="rect">
            <a:avLst/>
          </a:prstGeom>
        </p:spPr>
      </p:pic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368988" y="6615953"/>
            <a:ext cx="874059" cy="242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/>
          </p:cNvSpPr>
          <p:nvPr/>
        </p:nvSpPr>
        <p:spPr bwMode="auto">
          <a:xfrm>
            <a:off x="2967131" y="2012950"/>
            <a:ext cx="7496175" cy="294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Kính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chào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quý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thầy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cô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8998"/>
                  </a:srgbClr>
                </a:prstShdw>
              </a:effectLst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2407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9377429"/>
              </p:ext>
            </p:extLst>
          </p:nvPr>
        </p:nvGraphicFramePr>
        <p:xfrm>
          <a:off x="7620000" y="1122590"/>
          <a:ext cx="2843212" cy="280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9482473"/>
              </p:ext>
            </p:extLst>
          </p:nvPr>
        </p:nvGraphicFramePr>
        <p:xfrm>
          <a:off x="4643438" y="3505200"/>
          <a:ext cx="2976562" cy="278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39098935"/>
              </p:ext>
            </p:extLst>
          </p:nvPr>
        </p:nvGraphicFramePr>
        <p:xfrm>
          <a:off x="1828800" y="1219200"/>
          <a:ext cx="274955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4495800" y="1447800"/>
            <a:ext cx="29718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ĐỐ</a:t>
            </a:r>
          </a:p>
        </p:txBody>
      </p:sp>
      <p:sp>
        <p:nvSpPr>
          <p:cNvPr id="3" name="5-Point Star 2">
            <a:hlinkClick r:id="rId18" action="ppaction://hlinksldjump"/>
          </p:cNvPr>
          <p:cNvSpPr/>
          <p:nvPr/>
        </p:nvSpPr>
        <p:spPr>
          <a:xfrm>
            <a:off x="7162800" y="6477000"/>
            <a:ext cx="457200" cy="3571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26633" name="WordArt 6"/>
          <p:cNvSpPr>
            <a:spLocks noChangeArrowheads="1" noChangeShapeType="1" noTextEdit="1"/>
          </p:cNvSpPr>
          <p:nvPr/>
        </p:nvSpPr>
        <p:spPr bwMode="auto">
          <a:xfrm>
            <a:off x="3321051" y="-26988"/>
            <a:ext cx="5675313" cy="9382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00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Graphic spid="6" grpId="0">
        <p:bldAsOne/>
      </p:bldGraphic>
      <p:bldP spid="16391" grpId="0" animBg="1"/>
      <p:bldP spid="266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866900" y="381000"/>
            <a:ext cx="7315200" cy="297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ngắn</a:t>
            </a:r>
            <a:endParaRPr lang="en-US" sz="32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màng</a:t>
            </a:r>
            <a:endParaRPr lang="en-US" sz="32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Mỏ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bẹt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vàng</a:t>
            </a:r>
            <a:endParaRPr lang="en-US" sz="32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cạp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cạp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?)</a:t>
            </a:r>
            <a:endParaRPr lang="en-US" sz="32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8" name="Left Arrow 17">
            <a:hlinkClick r:id="rId3" action="ppaction://hlinksldjump"/>
          </p:cNvPr>
          <p:cNvSpPr/>
          <p:nvPr/>
        </p:nvSpPr>
        <p:spPr>
          <a:xfrm>
            <a:off x="9183477" y="6431096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57250"/>
            <a:ext cx="2266950" cy="201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550" y="3581400"/>
            <a:ext cx="4724400" cy="3048000"/>
          </a:xfrm>
          <a:prstGeom prst="rect">
            <a:avLst/>
          </a:prstGeom>
        </p:spPr>
      </p:pic>
      <p:sp>
        <p:nvSpPr>
          <p:cNvPr id="4" name="Curved Right Arrow 3"/>
          <p:cNvSpPr/>
          <p:nvPr/>
        </p:nvSpPr>
        <p:spPr>
          <a:xfrm>
            <a:off x="3048000" y="3200400"/>
            <a:ext cx="533400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04685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676400" y="228600"/>
            <a:ext cx="8153400" cy="297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Con gì bốn vó</a:t>
            </a:r>
            <a:endParaRPr lang="vi-VN" sz="3200" dirty="0">
              <a:solidFill>
                <a:srgbClr val="40404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Ngực nở bụng thon</a:t>
            </a:r>
            <a:endParaRPr lang="vi-VN" sz="3200" dirty="0">
              <a:solidFill>
                <a:srgbClr val="40404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Rung rinh chiếc bờm</a:t>
            </a:r>
            <a:endParaRPr lang="vi-VN" sz="3200" dirty="0">
              <a:solidFill>
                <a:srgbClr val="40404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Phi nhanh như gió?</a:t>
            </a:r>
            <a:endParaRPr lang="en-US" sz="3200" dirty="0">
              <a:solidFill>
                <a:srgbClr val="40404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?)</a:t>
            </a:r>
            <a:endParaRPr lang="en-US" sz="32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dirty="0">
              <a:solidFill>
                <a:srgbClr val="404040"/>
              </a:solidFill>
            </a:endParaRPr>
          </a:p>
        </p:txBody>
      </p:sp>
      <p:sp>
        <p:nvSpPr>
          <p:cNvPr id="18" name="Left Arrow 17">
            <a:hlinkClick r:id="rId3" action="ppaction://hlinksldjump"/>
          </p:cNvPr>
          <p:cNvSpPr/>
          <p:nvPr/>
        </p:nvSpPr>
        <p:spPr>
          <a:xfrm>
            <a:off x="8686800" y="64008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pic>
        <p:nvPicPr>
          <p:cNvPr id="2867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2395"/>
            <a:ext cx="2286000" cy="21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505200"/>
            <a:ext cx="45339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938" y="3200400"/>
            <a:ext cx="560881" cy="1457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56929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035366" y="80790"/>
            <a:ext cx="7620000" cy="2667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no</a:t>
            </a:r>
            <a:endParaRPr lang="en-US" sz="32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Bụng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híp</a:t>
            </a:r>
            <a:endParaRPr lang="en-US" sz="32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Mồm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ụt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ịt</a:t>
            </a:r>
            <a:endParaRPr lang="en-US" sz="32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thở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phì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phò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 (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?)</a:t>
            </a:r>
            <a:endParaRPr lang="en-US" sz="32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8" name="Left Arrow 17">
            <a:hlinkClick r:id="rId3" action="ppaction://hlinksldjump"/>
          </p:cNvPr>
          <p:cNvSpPr/>
          <p:nvPr/>
        </p:nvSpPr>
        <p:spPr>
          <a:xfrm>
            <a:off x="9220200" y="64008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553" y="2650754"/>
            <a:ext cx="560881" cy="1457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74123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175" y="2821695"/>
            <a:ext cx="5257800" cy="350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8181" y="561900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024" y="403412"/>
            <a:ext cx="1031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9040" y="1241517"/>
            <a:ext cx="668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0" y="3638551"/>
            <a:ext cx="4876800" cy="3219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437" y="120670"/>
            <a:ext cx="7038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3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.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 Thực hiện các yêu cầu dưới đây: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436" y="690057"/>
            <a:ext cx="10439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437" y="1259443"/>
            <a:ext cx="3726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Vè loài vật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Đêm thắp đèn lên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cô đom đóm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Gọi người dậy sớm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Chú gà trống choai.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1128" y="4050539"/>
            <a:ext cx="38695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OpenSans"/>
              </a:rPr>
              <a:t>Đánh hơi rất tài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OpenSans"/>
              </a:rPr>
              <a:t>Anh em chú chó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OpenSans"/>
              </a:rPr>
              <a:t>Mặt hay nhăn nhó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OpenSans"/>
              </a:rPr>
              <a:t>Là khỉ trên rừng.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57375" y="2714626"/>
            <a:ext cx="158591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24025" y="3758938"/>
            <a:ext cx="225630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942034" y="5081590"/>
            <a:ext cx="53578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21594" y="6063237"/>
            <a:ext cx="53578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5234615" y="2820866"/>
            <a:ext cx="99711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7079419" y="3813988"/>
            <a:ext cx="6625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71875" y="2586038"/>
            <a:ext cx="5000625" cy="347186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9925" y="3758938"/>
            <a:ext cx="5691188" cy="69876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6096000" y="2852133"/>
            <a:ext cx="3472206" cy="282181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1589484" y="6138765"/>
            <a:ext cx="8208169" cy="3343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3526907" y="4931839"/>
            <a:ext cx="4561291" cy="60626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stCxn id="22" idx="2"/>
          </p:cNvCxnSpPr>
          <p:nvPr/>
        </p:nvCxnSpPr>
        <p:spPr>
          <a:xfrm>
            <a:off x="7410695" y="3883185"/>
            <a:ext cx="1535386" cy="179100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9136856" y="645911"/>
            <a:ext cx="3290887" cy="22669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105900" y="645911"/>
            <a:ext cx="3290887" cy="22669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ve ngan">
            <a:hlinkClick r:id="" action="ppaction://media"/>
            <a:extLst>
              <a:ext uri="{FF2B5EF4-FFF2-40B4-BE49-F238E27FC236}">
                <a16:creationId xmlns:a16="http://schemas.microsoft.com/office/drawing/2014/main" id="{DFE6723E-B572-4C10-9E82-4C0625C4BE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289" y="6345301"/>
            <a:ext cx="5875059" cy="4407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7BD7B3-7D76-4D37-9632-3E5B93587F50}"/>
              </a:ext>
            </a:extLst>
          </p:cNvPr>
          <p:cNvSpPr/>
          <p:nvPr/>
        </p:nvSpPr>
        <p:spPr>
          <a:xfrm>
            <a:off x="5055638" y="1821082"/>
            <a:ext cx="4710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Đồng thanh hát cùng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Ve sầu mùa hạ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Cho tơ óng ả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Chị em nhà tằm.</a:t>
            </a:r>
          </a:p>
        </p:txBody>
      </p:sp>
    </p:spTree>
    <p:extLst>
      <p:ext uri="{BB962C8B-B14F-4D97-AF65-F5344CB8AC3E}">
        <p14:creationId xmlns:p14="http://schemas.microsoft.com/office/powerpoint/2010/main" val="41912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608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 animBg="1"/>
      <p:bldP spid="2" grpId="1" animBg="1"/>
      <p:bldP spid="20" grpId="0" animBg="1"/>
      <p:bldP spid="20" grpId="1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24" y="0"/>
            <a:ext cx="5873676" cy="515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10835" cy="51502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1" y="5150224"/>
            <a:ext cx="6035040" cy="1506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</a:rPr>
              <a:t>Tằm</a:t>
            </a:r>
            <a:r>
              <a:rPr lang="vi-VN" sz="3200" b="1" dirty="0">
                <a:solidFill>
                  <a:srgbClr val="4D5156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4D5156"/>
                </a:solidFill>
                <a:latin typeface="+mj-lt"/>
              </a:rPr>
              <a:t>là ấu trùng của loài bướm tằm</a:t>
            </a:r>
            <a:r>
              <a:rPr lang="en-US" sz="3200" dirty="0">
                <a:solidFill>
                  <a:srgbClr val="4D5156"/>
                </a:solidFill>
                <a:latin typeface="+mj-lt"/>
              </a:rPr>
              <a:t>. </a:t>
            </a:r>
            <a:r>
              <a:rPr lang="vi-VN" sz="3200" dirty="0">
                <a:solidFill>
                  <a:srgbClr val="4D5156"/>
                </a:solidFill>
                <a:latin typeface="+mj-lt"/>
              </a:rPr>
              <a:t>Nó là loài côn trùng sinh tơ có giá trị kinh tế quan trọng. </a:t>
            </a:r>
            <a:endParaRPr lang="en-US" sz="32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42528" y="5150224"/>
            <a:ext cx="6035040" cy="1506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thiền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675" y="1601270"/>
            <a:ext cx="492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 như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675" y="2410981"/>
            <a:ext cx="4686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 như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675" y="3247160"/>
            <a:ext cx="4603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 như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675" y="4152301"/>
            <a:ext cx="4279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 như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470" y="4988480"/>
            <a:ext cx="3455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 như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37" y="315046"/>
            <a:ext cx="566977" cy="5182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2875" y="220206"/>
            <a:ext cx="8701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816" y="2156484"/>
            <a:ext cx="7108151" cy="4699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2167" y="158698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781" y="2387450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292" y="3228585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rùa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137" y="415230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2167" y="4988480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49" y="1681822"/>
            <a:ext cx="566977" cy="5182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87" y="2506411"/>
            <a:ext cx="566977" cy="5182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53" y="3367623"/>
            <a:ext cx="566977" cy="5182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03" y="4247141"/>
            <a:ext cx="566977" cy="5182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80" y="5057442"/>
            <a:ext cx="566977" cy="51820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2793692" y="2294868"/>
            <a:ext cx="4159176" cy="3401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76019" y="2850082"/>
            <a:ext cx="4063308" cy="8706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</p:cNvCxnSpPr>
          <p:nvPr/>
        </p:nvCxnSpPr>
        <p:spPr>
          <a:xfrm>
            <a:off x="3326817" y="3936471"/>
            <a:ext cx="1419895" cy="16870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76019" y="4528264"/>
            <a:ext cx="6352075" cy="846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593998" y="2856548"/>
            <a:ext cx="2551553" cy="2767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 descr="DOREMON | NHỮNG ĐIỀU THÚ VỊ VỀ CHÚ MÈO MÁY MÀ BẠN CHƯA BIẾT">
            <a:hlinkClick r:id="rId5" action="ppaction://hlinksldjump"/>
            <a:extLst>
              <a:ext uri="{FF2B5EF4-FFF2-40B4-BE49-F238E27FC236}">
                <a16:creationId xmlns:a16="http://schemas.microsoft.com/office/drawing/2014/main" id="{D6816C1F-168E-4CF1-BE05-16C02AAFDBBD}"/>
              </a:ext>
            </a:extLst>
          </p:cNvPr>
          <p:cNvSpPr/>
          <p:nvPr/>
        </p:nvSpPr>
        <p:spPr>
          <a:xfrm>
            <a:off x="9858985" y="57710"/>
            <a:ext cx="2197963" cy="1903267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57150" cap="flat" cmpd="sng" algn="ctr">
            <a:solidFill>
              <a:srgbClr val="FF0000"/>
            </a:solidFill>
            <a:prstDash val="solid"/>
          </a:ln>
          <a:effectLst/>
        </p:spPr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4E454DD8-5E36-4D99-B5B7-EF49427514AD}"/>
              </a:ext>
            </a:extLst>
          </p:cNvPr>
          <p:cNvSpPr/>
          <p:nvPr/>
        </p:nvSpPr>
        <p:spPr>
          <a:xfrm>
            <a:off x="7560297" y="884310"/>
            <a:ext cx="2298688" cy="1008309"/>
          </a:xfrm>
          <a:prstGeom prst="lef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3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3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615</Words>
  <Application>Microsoft Office PowerPoint</Application>
  <PresentationFormat>Widescreen</PresentationFormat>
  <Paragraphs>79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SimSun</vt:lpstr>
      <vt:lpstr>arial</vt:lpstr>
      <vt:lpstr>arial</vt:lpstr>
      <vt:lpstr>Calibri</vt:lpstr>
      <vt:lpstr>Calibri Light</vt:lpstr>
      <vt:lpstr>OpenSans</vt:lpstr>
      <vt:lpstr>Times New Roman</vt:lpstr>
      <vt:lpstr>Times New Roman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My Pc</cp:lastModifiedBy>
  <cp:revision>48</cp:revision>
  <dcterms:created xsi:type="dcterms:W3CDTF">2022-02-17T14:12:59Z</dcterms:created>
  <dcterms:modified xsi:type="dcterms:W3CDTF">2025-02-20T06:24:48Z</dcterms:modified>
</cp:coreProperties>
</file>