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97" r:id="rId3"/>
    <p:sldId id="257" r:id="rId4"/>
    <p:sldId id="298" r:id="rId5"/>
    <p:sldId id="299" r:id="rId6"/>
    <p:sldId id="300" r:id="rId7"/>
    <p:sldId id="258" r:id="rId8"/>
    <p:sldId id="301" r:id="rId9"/>
    <p:sldId id="302" r:id="rId10"/>
    <p:sldId id="303" r:id="rId11"/>
    <p:sldId id="304" r:id="rId12"/>
    <p:sldId id="259" r:id="rId13"/>
    <p:sldId id="260" r:id="rId14"/>
    <p:sldId id="305" r:id="rId15"/>
    <p:sldId id="306" r:id="rId16"/>
    <p:sldId id="307" r:id="rId17"/>
    <p:sldId id="308" r:id="rId18"/>
    <p:sldId id="309" r:id="rId19"/>
    <p:sldId id="310" r:id="rId20"/>
    <p:sldId id="311" r:id="rId21"/>
    <p:sldId id="312" r:id="rId22"/>
    <p:sldId id="313" r:id="rId23"/>
    <p:sldId id="271" r:id="rId24"/>
    <p:sldId id="272" r:id="rId25"/>
    <p:sldId id="314" r:id="rId26"/>
    <p:sldId id="315" r:id="rId27"/>
    <p:sldId id="266" r:id="rId28"/>
    <p:sldId id="318" r:id="rId29"/>
    <p:sldId id="319" r:id="rId30"/>
    <p:sldId id="316" r:id="rId31"/>
    <p:sldId id="317" r:id="rId32"/>
    <p:sldId id="267" r:id="rId33"/>
  </p:sldIdLst>
  <p:sldSz cx="12192000" cy="6858000"/>
  <p:notesSz cx="6858000" cy="9144000"/>
  <p:embeddedFontLst>
    <p:embeddedFont>
      <p:font typeface="#9Slide07 IcielBC Cubano Normal" panose="00000500000000000000" pitchFamily="2" charset="0"/>
      <p:regular r:id="rId35"/>
    </p:embeddedFont>
    <p:embeddedFont>
      <p:font typeface="#9Slide07 IcielCadena" panose="02000503000000020004" pitchFamily="2" charset="0"/>
      <p:bold r:id="rId36"/>
    </p:embeddedFont>
    <p:embeddedFont>
      <p:font typeface="#9Slide07 SFU Jamaica" panose="00000400000000000000" pitchFamily="2" charset="0"/>
      <p:regular r:id="rId37"/>
    </p:embeddedFont>
    <p:embeddedFont>
      <p:font typeface="Cambria" panose="02040503050406030204" pitchFamily="18" charset="0"/>
      <p:regular r:id="rId38"/>
      <p:bold r:id="rId39"/>
      <p:italic r:id="rId40"/>
      <p:boldItalic r:id="rId41"/>
    </p:embeddedFont>
    <p:embeddedFont>
      <p:font typeface="UTM Showcard"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322" autoAdjust="0"/>
  </p:normalViewPr>
  <p:slideViewPr>
    <p:cSldViewPr snapToGrid="0">
      <p:cViewPr>
        <p:scale>
          <a:sx n="33" d="100"/>
          <a:sy n="33" d="100"/>
        </p:scale>
        <p:origin x="2166"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0DCB8-947B-4B02-AF18-9C02897B7413}" type="datetimeFigureOut">
              <a:rPr lang="en-US" smtClean="0"/>
              <a:t>08/07/2024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CEFCA-3EDE-4196-8C5E-9639CC8903E9}" type="slidenum">
              <a:rPr lang="en-US" smtClean="0"/>
              <a:t>‹#›</a:t>
            </a:fld>
            <a:endParaRPr lang="en-US"/>
          </a:p>
        </p:txBody>
      </p:sp>
    </p:spTree>
    <p:extLst>
      <p:ext uri="{BB962C8B-B14F-4D97-AF65-F5344CB8AC3E}">
        <p14:creationId xmlns:p14="http://schemas.microsoft.com/office/powerpoint/2010/main" val="264892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CEFCA-3EDE-4196-8C5E-9639CC8903E9}" type="slidenum">
              <a:rPr lang="en-US" smtClean="0"/>
              <a:t>30</a:t>
            </a:fld>
            <a:endParaRPr lang="en-US"/>
          </a:p>
        </p:txBody>
      </p:sp>
    </p:spTree>
    <p:extLst>
      <p:ext uri="{BB962C8B-B14F-4D97-AF65-F5344CB8AC3E}">
        <p14:creationId xmlns:p14="http://schemas.microsoft.com/office/powerpoint/2010/main" val="2427569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99AA-1E1A-7EC3-CFA9-4D92FFD55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0861A-52A3-B3BF-13CF-1D049BF7BF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EC6DF1-4AA3-DDE7-B05E-0BFCDE2CAA71}"/>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5" name="Footer Placeholder 4">
            <a:extLst>
              <a:ext uri="{FF2B5EF4-FFF2-40B4-BE49-F238E27FC236}">
                <a16:creationId xmlns:a16="http://schemas.microsoft.com/office/drawing/2014/main" id="{BDE5E7B5-F37C-DA2B-CFEF-FFEDCF878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82687-FB49-4D04-1F8F-DFC6EBACF780}"/>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91334144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BC47-CF58-1E85-A354-D0AD90FACA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F7EF0B-1E07-8558-ABF3-90D1B886CC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446DC-C99C-45D6-DB6D-2826A8811563}"/>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5" name="Footer Placeholder 4">
            <a:extLst>
              <a:ext uri="{FF2B5EF4-FFF2-40B4-BE49-F238E27FC236}">
                <a16:creationId xmlns:a16="http://schemas.microsoft.com/office/drawing/2014/main" id="{1763A68E-6E92-AD7A-8613-A631C6FB9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3D238-10EE-7E18-DA08-46F02E72A37A}"/>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270759834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0F93B0-10E5-6142-0748-FDBAE2357F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01D9C-0C6F-E9F2-7606-2639D908D3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4FD49-BA6A-F814-C62C-BD7C9D0C0124}"/>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5" name="Footer Placeholder 4">
            <a:extLst>
              <a:ext uri="{FF2B5EF4-FFF2-40B4-BE49-F238E27FC236}">
                <a16:creationId xmlns:a16="http://schemas.microsoft.com/office/drawing/2014/main" id="{2E0F6A92-ABA0-75D5-3D36-5D40A3175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24938-2F14-7636-FF20-BB7CF1BFF2C7}"/>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296196868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Tree>
    <p:extLst>
      <p:ext uri="{BB962C8B-B14F-4D97-AF65-F5344CB8AC3E}">
        <p14:creationId xmlns:p14="http://schemas.microsoft.com/office/powerpoint/2010/main" val="269377853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258028854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EC8223-C702-A09C-5AB5-5E5D00A5B1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974B7BAF-EB97-ED95-7A99-051F36619848}"/>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378142246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8CC0F6-60AD-E0A6-3330-AC71562C11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517990C9-BB5D-0168-52D6-1DEA5197E02C}"/>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74087022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79B3F5-E14D-545D-2547-6C5879B28A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78D0162D-2E3C-B228-D81B-4E2B17A4069D}"/>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Tree>
    <p:extLst>
      <p:ext uri="{BB962C8B-B14F-4D97-AF65-F5344CB8AC3E}">
        <p14:creationId xmlns:p14="http://schemas.microsoft.com/office/powerpoint/2010/main" val="367691796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960983"/>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62256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FE92-FE9A-27D9-D0E2-5891AF1CE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B5B2DF-3D88-73BE-2D7E-DB4C627A0D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28EA8-3669-39A5-79D3-76640EFE2F79}"/>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5" name="Footer Placeholder 4">
            <a:extLst>
              <a:ext uri="{FF2B5EF4-FFF2-40B4-BE49-F238E27FC236}">
                <a16:creationId xmlns:a16="http://schemas.microsoft.com/office/drawing/2014/main" id="{2825002B-5345-54C9-6DA9-F9763024C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A77F7-1146-B585-72E4-390D6B471697}"/>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158674780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6A50-77F6-FE09-17AB-94CB5333E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017906-7F20-A823-75C8-70BDA4AA7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17C435-FDC8-40AA-E67B-7CDD75EE4D17}"/>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5" name="Footer Placeholder 4">
            <a:extLst>
              <a:ext uri="{FF2B5EF4-FFF2-40B4-BE49-F238E27FC236}">
                <a16:creationId xmlns:a16="http://schemas.microsoft.com/office/drawing/2014/main" id="{6CE8880A-824F-7420-4923-E415ED2F5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435F5-A26C-43E1-5091-F3DECA38970E}"/>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367050562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8352-493F-C102-D9EF-5878A84C8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FBABE-1830-C25D-D4D1-D45BC7DB66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2AECD-3065-EAEF-F6F9-4F5CD03879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23BB1-84C8-36CF-BFC0-37D25C76E032}"/>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6" name="Footer Placeholder 5">
            <a:extLst>
              <a:ext uri="{FF2B5EF4-FFF2-40B4-BE49-F238E27FC236}">
                <a16:creationId xmlns:a16="http://schemas.microsoft.com/office/drawing/2014/main" id="{5589B995-5322-AF42-1F2C-62D0A6AA3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BF09B-CCC0-E419-E96C-F29D0CB8C688}"/>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145732682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B9306-880B-9C3C-D18B-6876D5FBBC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D25E3-358E-DA60-6062-33E41369A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7E946-B4BE-CDD1-83C7-85BD16A8C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AAE37A-29B7-AC16-8005-FA99F2C48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64F42-82FE-201F-FA65-4D39883F5C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F6B4B5-F2EE-0472-AC3C-BEB66865AB94}"/>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8" name="Footer Placeholder 7">
            <a:extLst>
              <a:ext uri="{FF2B5EF4-FFF2-40B4-BE49-F238E27FC236}">
                <a16:creationId xmlns:a16="http://schemas.microsoft.com/office/drawing/2014/main" id="{62E81652-909B-0A0F-4DBC-6B8A878FE9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9BCA4A-BB63-29DC-031C-8070DD2E6E87}"/>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266538314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F3C8-7779-2CAD-FC26-E2E8111AC5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885CA8-E270-AD24-A0C2-F5A1370646AD}"/>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4" name="Footer Placeholder 3">
            <a:extLst>
              <a:ext uri="{FF2B5EF4-FFF2-40B4-BE49-F238E27FC236}">
                <a16:creationId xmlns:a16="http://schemas.microsoft.com/office/drawing/2014/main" id="{AA7507ED-1DFF-A936-052B-D144BE542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13D09-56EC-34B8-765E-DD9DB2F42C34}"/>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76319311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0AFCD-77A6-CFC7-74F6-16F6AAE67AE8}"/>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3" name="Footer Placeholder 2">
            <a:extLst>
              <a:ext uri="{FF2B5EF4-FFF2-40B4-BE49-F238E27FC236}">
                <a16:creationId xmlns:a16="http://schemas.microsoft.com/office/drawing/2014/main" id="{DA45EE41-89DB-6116-BB3D-53A86027F9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EB2905-6C92-B6AC-51BC-4E9A28F77B6E}"/>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226355487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3459-5875-A1E0-DC92-F36FA30FD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9EA96-210F-2E99-DDAA-2381C1AE8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D1D294-50D5-5A6E-3928-F3EF674B6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8BFC8-B494-4AE4-65A7-FEEAE64C46A9}"/>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6" name="Footer Placeholder 5">
            <a:extLst>
              <a:ext uri="{FF2B5EF4-FFF2-40B4-BE49-F238E27FC236}">
                <a16:creationId xmlns:a16="http://schemas.microsoft.com/office/drawing/2014/main" id="{8BD83DCC-DAF6-DDB5-257E-FB5DEC1F3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F873-7340-5CC8-BD45-1DB7097DB7AF}"/>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209291225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F92F-ADAF-9F3B-431D-1DAE15D62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092414-7BEE-37EF-3F0E-67C0E3148C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07063-7E0F-D025-3D31-0B2C50F9E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A2E31-3606-70DD-3192-BE97AE96583A}"/>
              </a:ext>
            </a:extLst>
          </p:cNvPr>
          <p:cNvSpPr>
            <a:spLocks noGrp="1"/>
          </p:cNvSpPr>
          <p:nvPr>
            <p:ph type="dt" sz="half" idx="10"/>
          </p:nvPr>
        </p:nvSpPr>
        <p:spPr/>
        <p:txBody>
          <a:bodyPr/>
          <a:lstStyle/>
          <a:p>
            <a:fld id="{8DCA096B-69B8-49A0-AEB1-E43E73A5341E}" type="datetimeFigureOut">
              <a:rPr lang="en-US" smtClean="0"/>
              <a:t>08/07/2024</a:t>
            </a:fld>
            <a:endParaRPr lang="en-US"/>
          </a:p>
        </p:txBody>
      </p:sp>
      <p:sp>
        <p:nvSpPr>
          <p:cNvPr id="6" name="Footer Placeholder 5">
            <a:extLst>
              <a:ext uri="{FF2B5EF4-FFF2-40B4-BE49-F238E27FC236}">
                <a16:creationId xmlns:a16="http://schemas.microsoft.com/office/drawing/2014/main" id="{499C06D4-267E-55B2-E4BA-25944BA66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01838-A1C0-94A4-3679-F13A7260D6C4}"/>
              </a:ext>
            </a:extLst>
          </p:cNvPr>
          <p:cNvSpPr>
            <a:spLocks noGrp="1"/>
          </p:cNvSpPr>
          <p:nvPr>
            <p:ph type="sldNum" sz="quarter" idx="12"/>
          </p:nvPr>
        </p:nvSpPr>
        <p:spPr/>
        <p:txBody>
          <a:bodyPr/>
          <a:lstStyle/>
          <a:p>
            <a:fld id="{20E6AF16-77D3-4405-A0A3-26FA867F5F50}" type="slidenum">
              <a:rPr lang="en-US" smtClean="0"/>
              <a:t>‹#›</a:t>
            </a:fld>
            <a:endParaRPr lang="en-US"/>
          </a:p>
        </p:txBody>
      </p:sp>
    </p:spTree>
    <p:extLst>
      <p:ext uri="{BB962C8B-B14F-4D97-AF65-F5344CB8AC3E}">
        <p14:creationId xmlns:p14="http://schemas.microsoft.com/office/powerpoint/2010/main" val="165818041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D63E1943-6273-BCF5-F500-9A636F5D09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8485CFC-16C3-A340-B098-17E0DE09A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707A54-BB13-CBCB-805E-EF3DFA141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7708B-D9C9-9A7A-3917-ADBA9B4FE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A096B-69B8-49A0-AEB1-E43E73A5341E}" type="datetimeFigureOut">
              <a:rPr lang="en-US" smtClean="0"/>
              <a:t>08/07/2024</a:t>
            </a:fld>
            <a:endParaRPr lang="en-US"/>
          </a:p>
        </p:txBody>
      </p:sp>
      <p:sp>
        <p:nvSpPr>
          <p:cNvPr id="5" name="Footer Placeholder 4">
            <a:extLst>
              <a:ext uri="{FF2B5EF4-FFF2-40B4-BE49-F238E27FC236}">
                <a16:creationId xmlns:a16="http://schemas.microsoft.com/office/drawing/2014/main" id="{47F2E4AE-69EE-C8EC-8AE7-AB9E3CC56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8C2507-4F0A-C79E-A75F-C7E8E1A79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6AF16-77D3-4405-A0A3-26FA867F5F50}" type="slidenum">
              <a:rPr lang="en-US" smtClean="0"/>
              <a:t>‹#›</a:t>
            </a:fld>
            <a:endParaRPr lang="en-US"/>
          </a:p>
        </p:txBody>
      </p:sp>
    </p:spTree>
    <p:extLst>
      <p:ext uri="{BB962C8B-B14F-4D97-AF65-F5344CB8AC3E}">
        <p14:creationId xmlns:p14="http://schemas.microsoft.com/office/powerpoint/2010/main" val="2217478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68DCE7C-DDE4-9DD2-B049-088AC0AB2C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20151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slide" Target="slide10.xml"/><Relationship Id="rId3" Type="http://schemas.openxmlformats.org/officeDocument/2006/relationships/audio" Target="../media/audio2.wav"/><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slide" Target="slide7.xml"/><Relationship Id="rId17" Type="http://schemas.openxmlformats.org/officeDocument/2006/relationships/image" Target="../media/image19.png"/><Relationship Id="rId25" Type="http://schemas.openxmlformats.org/officeDocument/2006/relationships/image" Target="../media/image15.gif"/><Relationship Id="rId2" Type="http://schemas.openxmlformats.org/officeDocument/2006/relationships/audio" Target="../media/audio1.wav"/><Relationship Id="rId16" Type="http://schemas.openxmlformats.org/officeDocument/2006/relationships/slide" Target="slide9.xml"/><Relationship Id="rId20"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24"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8.png"/><Relationship Id="rId23" Type="http://schemas.openxmlformats.org/officeDocument/2006/relationships/image" Target="../media/image22.gif"/><Relationship Id="rId10" Type="http://schemas.openxmlformats.org/officeDocument/2006/relationships/image" Target="../media/image12.gif"/><Relationship Id="rId19"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1.gif"/><Relationship Id="rId14" Type="http://schemas.openxmlformats.org/officeDocument/2006/relationships/slide" Target="slide8.xml"/><Relationship Id="rId22" Type="http://schemas.openxmlformats.org/officeDocument/2006/relationships/slide" Target="slide11.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07573-96A4-7427-5F2B-DAFD07F5F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4303"/>
            <a:ext cx="12191999" cy="8671033"/>
          </a:xfrm>
          <a:prstGeom prst="rect">
            <a:avLst/>
          </a:prstGeom>
        </p:spPr>
      </p:pic>
      <p:sp>
        <p:nvSpPr>
          <p:cNvPr id="11" name="Rectangle 10">
            <a:extLst>
              <a:ext uri="{FF2B5EF4-FFF2-40B4-BE49-F238E27FC236}">
                <a16:creationId xmlns:a16="http://schemas.microsoft.com/office/drawing/2014/main" id="{14A315BD-659E-B18F-5201-6D2BE2DD5CAD}"/>
              </a:ext>
            </a:extLst>
          </p:cNvPr>
          <p:cNvSpPr/>
          <p:nvPr/>
        </p:nvSpPr>
        <p:spPr>
          <a:xfrm>
            <a:off x="447112" y="569069"/>
            <a:ext cx="11297773" cy="2100575"/>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w="6600">
                  <a:solidFill>
                    <a:srgbClr val="C0504D"/>
                  </a:solidFill>
                  <a:prstDash val="solid"/>
                </a:ln>
                <a:solidFill>
                  <a:srgbClr val="FFFF00"/>
                </a:solidFill>
                <a:effectLst>
                  <a:outerShdw dist="38100" dir="2700000" algn="tl" rotWithShape="0">
                    <a:srgbClr val="C0504D"/>
                  </a:outerShdw>
                </a:effectLst>
                <a:uLnTx/>
                <a:uFillTx/>
                <a:latin typeface="Times New Roman" panose="02020603050405020304" pitchFamily="18" charset="0"/>
                <a:cs typeface="Times New Roman" panose="02020603050405020304" pitchFamily="18" charset="0"/>
              </a:rPr>
              <a:t>Chủ đề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w="6600">
                  <a:solidFill>
                    <a:srgbClr val="C0504D"/>
                  </a:solidFill>
                  <a:prstDash val="solid"/>
                </a:ln>
                <a:solidFill>
                  <a:srgbClr val="FFFF00"/>
                </a:solidFill>
                <a:effectLst>
                  <a:outerShdw dist="38100" dir="2700000" algn="tl" rotWithShape="0">
                    <a:srgbClr val="C0504D"/>
                  </a:outerShdw>
                </a:effectLst>
                <a:uLnTx/>
                <a:uFillTx/>
                <a:latin typeface="Times New Roman" panose="02020603050405020304" pitchFamily="18" charset="0"/>
                <a:cs typeface="Times New Roman" panose="02020603050405020304" pitchFamily="18" charset="0"/>
              </a:rPr>
              <a:t>CON NGƯỜI VÀ SỨC KHOẺ</a:t>
            </a:r>
          </a:p>
        </p:txBody>
      </p:sp>
    </p:spTree>
    <p:extLst>
      <p:ext uri="{BB962C8B-B14F-4D97-AF65-F5344CB8AC3E}">
        <p14:creationId xmlns:p14="http://schemas.microsoft.com/office/powerpoint/2010/main" val="2424842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3.33333E-6 L 0 -0.07222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3F3B74A-E1A0-4D8A-9E43-66314BD011C8}"/>
              </a:ext>
            </a:extLst>
          </p:cNvPr>
          <p:cNvPicPr>
            <a:picLocks noChangeAspect="1"/>
          </p:cNvPicPr>
          <p:nvPr/>
        </p:nvPicPr>
        <p:blipFill rotWithShape="1">
          <a:blip r:embed="rId2"/>
          <a:srcRect l="14827" t="13137" r="20894" b="12311"/>
          <a:stretch/>
        </p:blipFill>
        <p:spPr>
          <a:xfrm>
            <a:off x="0" y="0"/>
            <a:ext cx="12191999" cy="6858000"/>
          </a:xfrm>
          <a:prstGeom prst="rect">
            <a:avLst/>
          </a:prstGeom>
        </p:spPr>
      </p:pic>
      <p:pic>
        <p:nvPicPr>
          <p:cNvPr id="11" name="Picture 10">
            <a:hlinkClick r:id="rId3" action="ppaction://hlinksldjump"/>
            <a:extLst>
              <a:ext uri="{FF2B5EF4-FFF2-40B4-BE49-F238E27FC236}">
                <a16:creationId xmlns:a16="http://schemas.microsoft.com/office/drawing/2014/main" id="{8E47740A-4487-4718-A4CE-4EDBF23654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sp>
        <p:nvSpPr>
          <p:cNvPr id="2" name="Rectangle: Rounded Corners 1">
            <a:extLst>
              <a:ext uri="{FF2B5EF4-FFF2-40B4-BE49-F238E27FC236}">
                <a16:creationId xmlns:a16="http://schemas.microsoft.com/office/drawing/2014/main" id="{5DA6CCD5-3DF8-62E2-77A2-7058FBC3D5C2}"/>
              </a:ext>
            </a:extLst>
          </p:cNvPr>
          <p:cNvSpPr/>
          <p:nvPr/>
        </p:nvSpPr>
        <p:spPr>
          <a:xfrm>
            <a:off x="894458" y="1789842"/>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873992D3-D28E-9E93-4AD9-87833C0AD76B}"/>
              </a:ext>
            </a:extLst>
          </p:cNvPr>
          <p:cNvSpPr txBox="1"/>
          <p:nvPr/>
        </p:nvSpPr>
        <p:spPr>
          <a:xfrm>
            <a:off x="2910070" y="2844225"/>
            <a:ext cx="10176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Nữ giới có đặc điểm xã hội gì?</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774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sp>
        <p:nvSpPr>
          <p:cNvPr id="6" name="TextBox 5">
            <a:extLst>
              <a:ext uri="{FF2B5EF4-FFF2-40B4-BE49-F238E27FC236}">
                <a16:creationId xmlns:a16="http://schemas.microsoft.com/office/drawing/2014/main" id="{E77ADDD6-BBFF-0CBB-1746-C2708918D75C}"/>
              </a:ext>
            </a:extLst>
          </p:cNvPr>
          <p:cNvSpPr txBox="1"/>
          <p:nvPr/>
        </p:nvSpPr>
        <p:spPr>
          <a:xfrm>
            <a:off x="2501660" y="1259456"/>
            <a:ext cx="7043916"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8080"/>
                </a:solidFill>
                <a:effectLst/>
                <a:uLnTx/>
                <a:uFillTx/>
                <a:latin typeface="#9Slide07 SFU Jamaica" panose="00000400000000000000" pitchFamily="2" charset="0"/>
                <a:ea typeface="+mn-ea"/>
                <a:cs typeface="+mn-cs"/>
              </a:rPr>
              <a:t>KHÁM PHÁ</a:t>
            </a:r>
            <a:endParaRPr kumimoji="0" lang="en-US" sz="11500" b="0" i="0" u="none" strike="noStrike" kern="1200" cap="none" spc="0" normalizeH="0" baseline="0" noProof="0" dirty="0">
              <a:ln>
                <a:noFill/>
              </a:ln>
              <a:solidFill>
                <a:srgbClr val="008080"/>
              </a:solidFill>
              <a:effectLst/>
              <a:uLnTx/>
              <a:uFillTx/>
              <a:latin typeface="#9Slide07 SFU Jamaica" panose="00000400000000000000" pitchFamily="2" charset="0"/>
              <a:ea typeface="+mn-ea"/>
              <a:cs typeface="+mn-cs"/>
            </a:endParaRPr>
          </a:p>
        </p:txBody>
      </p:sp>
    </p:spTree>
    <p:extLst>
      <p:ext uri="{BB962C8B-B14F-4D97-AF65-F5344CB8AC3E}">
        <p14:creationId xmlns:p14="http://schemas.microsoft.com/office/powerpoint/2010/main" val="1169972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holding hands and holding hands&#10;&#10;Description automatically generated">
            <a:extLst>
              <a:ext uri="{FF2B5EF4-FFF2-40B4-BE49-F238E27FC236}">
                <a16:creationId xmlns:a16="http://schemas.microsoft.com/office/drawing/2014/main" id="{D00E2A12-99EE-2049-A10E-0AF35CCFF57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2375" r="1612" b="1"/>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3AF69E8F-6201-EEE6-77C9-BB6619ABA750}"/>
              </a:ext>
            </a:extLst>
          </p:cNvPr>
          <p:cNvSpPr/>
          <p:nvPr/>
        </p:nvSpPr>
        <p:spPr>
          <a:xfrm>
            <a:off x="1066800" y="3554081"/>
            <a:ext cx="10058400" cy="2859657"/>
          </a:xfrm>
          <a:prstGeom prst="roundRect">
            <a:avLst/>
          </a:prstGeom>
          <a:ln w="57150">
            <a:solidFill>
              <a:srgbClr val="FFC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en-US" sz="5400" b="0" i="0" u="none" strike="noStrike" kern="1200" cap="none" spc="0" normalizeH="0" baseline="0" noProof="0" dirty="0" err="1">
                <a:ln>
                  <a:noFill/>
                </a:ln>
                <a:solidFill>
                  <a:srgbClr val="C00000"/>
                </a:solidFill>
                <a:effectLst/>
                <a:uLnTx/>
                <a:uFillTx/>
                <a:latin typeface="#9Slide07 IcielCadena" panose="02000503000000020004" pitchFamily="2" charset="0"/>
                <a:ea typeface="+mn-ea"/>
                <a:cs typeface="+mn-cs"/>
              </a:rPr>
              <a:t>Hoạt</a:t>
            </a:r>
            <a:r>
              <a:rPr kumimoji="0" lang="en-US" sz="5400" b="0" i="0" u="none" strike="noStrike" kern="1200" cap="none" spc="0" normalizeH="0" baseline="0" noProof="0" dirty="0">
                <a:ln>
                  <a:noFill/>
                </a:ln>
                <a:solidFill>
                  <a:srgbClr val="C00000"/>
                </a:solidFill>
                <a:effectLst/>
                <a:uLnTx/>
                <a:uFillTx/>
                <a:latin typeface="#9Slide07 IcielCadena" panose="02000503000000020004" pitchFamily="2" charset="0"/>
                <a:ea typeface="+mn-ea"/>
                <a:cs typeface="+mn-cs"/>
              </a:rPr>
              <a:t> </a:t>
            </a:r>
            <a:r>
              <a:rPr kumimoji="0" lang="en-US" sz="5400" b="0" i="0" u="none" strike="noStrike" kern="1200" cap="none" spc="0" normalizeH="0" baseline="0" noProof="0" dirty="0" err="1">
                <a:ln>
                  <a:noFill/>
                </a:ln>
                <a:solidFill>
                  <a:srgbClr val="C00000"/>
                </a:solidFill>
                <a:effectLst/>
                <a:uLnTx/>
                <a:uFillTx/>
                <a:latin typeface="#9Slide07 IcielCadena" panose="02000503000000020004" pitchFamily="2" charset="0"/>
                <a:ea typeface="+mn-ea"/>
                <a:cs typeface="+mn-cs"/>
              </a:rPr>
              <a:t>động</a:t>
            </a:r>
            <a:r>
              <a:rPr kumimoji="0" lang="en-US" sz="5400" b="0" i="0" u="none" strike="noStrike" kern="1200" cap="none" spc="0" normalizeH="0" baseline="0" noProof="0" dirty="0">
                <a:ln>
                  <a:noFill/>
                </a:ln>
                <a:solidFill>
                  <a:srgbClr val="C00000"/>
                </a:solidFill>
                <a:effectLst/>
                <a:uLnTx/>
                <a:uFillTx/>
                <a:latin typeface="#9Slide07 IcielCadena" panose="02000503000000020004" pitchFamily="2" charset="0"/>
                <a:ea typeface="+mn-ea"/>
                <a:cs typeface="+mn-cs"/>
              </a:rPr>
              <a:t> 1</a:t>
            </a:r>
            <a:r>
              <a:rPr kumimoji="0" lang="en-US" sz="5400" b="0" i="0" u="none" strike="noStrike" kern="1200" cap="none" spc="0" normalizeH="0" baseline="0" noProof="0">
                <a:ln>
                  <a:noFill/>
                </a:ln>
                <a:solidFill>
                  <a:srgbClr val="C00000"/>
                </a:solidFill>
                <a:effectLst/>
                <a:uLnTx/>
                <a:uFillTx/>
                <a:latin typeface="#9Slide07 IcielCadena" panose="02000503000000020004" pitchFamily="2" charset="0"/>
                <a:ea typeface="+mn-ea"/>
                <a:cs typeface="+mn-cs"/>
              </a:rPr>
              <a:t>: </a:t>
            </a:r>
            <a:r>
              <a:rPr lang="en-US" sz="5400">
                <a:solidFill>
                  <a:srgbClr val="008080"/>
                </a:solidFill>
                <a:latin typeface="#9Slide07 IcielCadena" panose="02000503000000020004" pitchFamily="2" charset="0"/>
              </a:rPr>
              <a:t>Tìm hiểu những việc nên làm để tôn trọng bạn cùng giới và khác giới</a:t>
            </a:r>
            <a:endParaRPr kumimoji="0" lang="en-US" sz="5400" b="0" i="0" u="none" strike="noStrike" kern="1200" cap="none" spc="0" normalizeH="0" baseline="0" noProof="0" dirty="0">
              <a:ln>
                <a:noFill/>
              </a:ln>
              <a:solidFill>
                <a:srgbClr val="00808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2862382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A80FFFE-5576-EA58-7A97-2C8E40CECF63}"/>
              </a:ext>
            </a:extLst>
          </p:cNvPr>
          <p:cNvSpPr txBox="1"/>
          <p:nvPr/>
        </p:nvSpPr>
        <p:spPr>
          <a:xfrm>
            <a:off x="735401" y="406975"/>
            <a:ext cx="10347757" cy="1077218"/>
          </a:xfrm>
          <a:prstGeom prst="rect">
            <a:avLst/>
          </a:prstGeom>
          <a:noFill/>
        </p:spPr>
        <p:txBody>
          <a:bodyPr wrap="square">
            <a:spAutoFit/>
          </a:bodyPr>
          <a:lstStyle/>
          <a:p>
            <a:pPr marL="342900" lvl="0" indent="-342900" algn="just">
              <a:buFont typeface="+mj-lt"/>
              <a:buAutoNum type="arabicPeriod"/>
            </a:pPr>
            <a:r>
              <a:rPr lang="en-US" sz="3200" b="1">
                <a:solidFill>
                  <a:prstClr val="black"/>
                </a:solidFill>
                <a:latin typeface="Calibri" panose="020F0502020204030204"/>
                <a:ea typeface="Arial" panose="020B0604020202020204" pitchFamily="34" charset="0"/>
              </a:rPr>
              <a:t> </a:t>
            </a:r>
            <a:r>
              <a:rPr lang="vi-VN" sz="3200" b="1">
                <a:solidFill>
                  <a:prstClr val="black"/>
                </a:solidFill>
                <a:latin typeface="Calibri" panose="020F0502020204030204"/>
                <a:ea typeface="Arial" panose="020B0604020202020204" pitchFamily="34" charset="0"/>
              </a:rPr>
              <a:t>Quan sát các hình dưới đây và cho biết những biểu hiện tôn trọng bạn cùng giới và khác giới.</a:t>
            </a:r>
            <a:endParaRPr kumimoji="0" lang="en-US" sz="3200" b="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endParaRPr>
          </a:p>
        </p:txBody>
      </p:sp>
      <p:pic>
        <p:nvPicPr>
          <p:cNvPr id="3" name="Picture 2">
            <a:extLst>
              <a:ext uri="{FF2B5EF4-FFF2-40B4-BE49-F238E27FC236}">
                <a16:creationId xmlns:a16="http://schemas.microsoft.com/office/drawing/2014/main" id="{974C7C14-A708-D876-8F68-75D24B105F60}"/>
              </a:ext>
            </a:extLst>
          </p:cNvPr>
          <p:cNvPicPr>
            <a:picLocks noChangeAspect="1"/>
          </p:cNvPicPr>
          <p:nvPr/>
        </p:nvPicPr>
        <p:blipFill rotWithShape="1">
          <a:blip r:embed="rId3">
            <a:extLst>
              <a:ext uri="{28A0092B-C50C-407E-A947-70E740481C1C}">
                <a14:useLocalDpi xmlns:a14="http://schemas.microsoft.com/office/drawing/2010/main" val="0"/>
              </a:ext>
            </a:extLst>
          </a:blip>
          <a:srcRect t="10542"/>
          <a:stretch/>
        </p:blipFill>
        <p:spPr>
          <a:xfrm>
            <a:off x="1969025" y="1660981"/>
            <a:ext cx="8253949" cy="4790044"/>
          </a:xfrm>
          <a:prstGeom prst="rect">
            <a:avLst/>
          </a:prstGeom>
        </p:spPr>
      </p:pic>
    </p:spTree>
    <p:extLst>
      <p:ext uri="{BB962C8B-B14F-4D97-AF65-F5344CB8AC3E}">
        <p14:creationId xmlns:p14="http://schemas.microsoft.com/office/powerpoint/2010/main" val="3634800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kids playing on a hill&#10;&#10;Description automatically generated">
            <a:extLst>
              <a:ext uri="{FF2B5EF4-FFF2-40B4-BE49-F238E27FC236}">
                <a16:creationId xmlns:a16="http://schemas.microsoft.com/office/drawing/2014/main" id="{CB717F1D-58E1-415E-98D0-BF022CB89062}"/>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943390C-0FEB-9FB7-ACA5-045967FFE069}"/>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FB533B0-8CBB-F336-B34F-33716CCAF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428" y="541366"/>
            <a:ext cx="9065171" cy="6186104"/>
          </a:xfrm>
          <a:prstGeom prst="rect">
            <a:avLst/>
          </a:prstGeom>
        </p:spPr>
      </p:pic>
    </p:spTree>
    <p:extLst>
      <p:ext uri="{BB962C8B-B14F-4D97-AF65-F5344CB8AC3E}">
        <p14:creationId xmlns:p14="http://schemas.microsoft.com/office/powerpoint/2010/main" val="365155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4C7C14-A708-D876-8F68-75D24B105F60}"/>
              </a:ext>
            </a:extLst>
          </p:cNvPr>
          <p:cNvPicPr>
            <a:picLocks noChangeAspect="1"/>
          </p:cNvPicPr>
          <p:nvPr/>
        </p:nvPicPr>
        <p:blipFill rotWithShape="1">
          <a:blip r:embed="rId3">
            <a:extLst>
              <a:ext uri="{28A0092B-C50C-407E-A947-70E740481C1C}">
                <a14:useLocalDpi xmlns:a14="http://schemas.microsoft.com/office/drawing/2010/main" val="0"/>
              </a:ext>
            </a:extLst>
          </a:blip>
          <a:srcRect t="10542" r="49330" b="45248"/>
          <a:stretch/>
        </p:blipFill>
        <p:spPr>
          <a:xfrm>
            <a:off x="2174462" y="620840"/>
            <a:ext cx="7220550" cy="4086904"/>
          </a:xfrm>
          <a:prstGeom prst="rect">
            <a:avLst/>
          </a:prstGeom>
        </p:spPr>
      </p:pic>
      <p:grpSp>
        <p:nvGrpSpPr>
          <p:cNvPr id="2" name="Group">
            <a:extLst>
              <a:ext uri="{FF2B5EF4-FFF2-40B4-BE49-F238E27FC236}">
                <a16:creationId xmlns:a16="http://schemas.microsoft.com/office/drawing/2014/main" id="{0A34645B-F131-6CD3-2CEB-F9DFF24F5D6B}"/>
              </a:ext>
            </a:extLst>
          </p:cNvPr>
          <p:cNvGrpSpPr/>
          <p:nvPr/>
        </p:nvGrpSpPr>
        <p:grpSpPr>
          <a:xfrm>
            <a:off x="1672424" y="5159708"/>
            <a:ext cx="8778168" cy="725539"/>
            <a:chOff x="1105422" y="581045"/>
            <a:chExt cx="12988182" cy="662113"/>
          </a:xfrm>
        </p:grpSpPr>
        <p:sp>
          <p:nvSpPr>
            <p:cNvPr id="6" name="Flowchart: Alternate Process 5">
              <a:extLst>
                <a:ext uri="{FF2B5EF4-FFF2-40B4-BE49-F238E27FC236}">
                  <a16:creationId xmlns:a16="http://schemas.microsoft.com/office/drawing/2014/main" id="{4F15A27B-ED25-2A48-7B4D-2BFC449D9AD9}"/>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思源黑体 CN" panose="020F0502020204030204"/>
                <a:cs typeface="+mn-cs"/>
              </a:endParaRPr>
            </a:p>
          </p:txBody>
        </p:sp>
        <p:sp>
          <p:nvSpPr>
            <p:cNvPr id="7" name="TextBox 6">
              <a:extLst>
                <a:ext uri="{FF2B5EF4-FFF2-40B4-BE49-F238E27FC236}">
                  <a16:creationId xmlns:a16="http://schemas.microsoft.com/office/drawing/2014/main" id="{6478565C-CAAE-D373-0938-E469345E95DB}"/>
                </a:ext>
              </a:extLst>
            </p:cNvPr>
            <p:cNvSpPr txBox="1"/>
            <p:nvPr/>
          </p:nvSpPr>
          <p:spPr>
            <a:xfrm>
              <a:off x="1105422" y="617186"/>
              <a:ext cx="12988181" cy="5898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mbria" panose="02040503050406030204" pitchFamily="18" charset="0"/>
                  <a:cs typeface="+mn-cs"/>
                </a:rPr>
                <a:t>Giúp đỡ bạn cùng học tập tiến bộ.</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9556560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4C7C14-A708-D876-8F68-75D24B105F60}"/>
              </a:ext>
            </a:extLst>
          </p:cNvPr>
          <p:cNvPicPr>
            <a:picLocks noChangeAspect="1"/>
          </p:cNvPicPr>
          <p:nvPr/>
        </p:nvPicPr>
        <p:blipFill rotWithShape="1">
          <a:blip r:embed="rId3">
            <a:extLst>
              <a:ext uri="{28A0092B-C50C-407E-A947-70E740481C1C}">
                <a14:useLocalDpi xmlns:a14="http://schemas.microsoft.com/office/drawing/2010/main" val="0"/>
              </a:ext>
            </a:extLst>
          </a:blip>
          <a:srcRect l="50453" t="11706" r="638" b="46134"/>
          <a:stretch/>
        </p:blipFill>
        <p:spPr>
          <a:xfrm>
            <a:off x="2174462" y="620840"/>
            <a:ext cx="6969538" cy="3897372"/>
          </a:xfrm>
          <a:prstGeom prst="rect">
            <a:avLst/>
          </a:prstGeom>
        </p:spPr>
      </p:pic>
      <p:grpSp>
        <p:nvGrpSpPr>
          <p:cNvPr id="2" name="Group">
            <a:extLst>
              <a:ext uri="{FF2B5EF4-FFF2-40B4-BE49-F238E27FC236}">
                <a16:creationId xmlns:a16="http://schemas.microsoft.com/office/drawing/2014/main" id="{0A34645B-F131-6CD3-2CEB-F9DFF24F5D6B}"/>
              </a:ext>
            </a:extLst>
          </p:cNvPr>
          <p:cNvGrpSpPr/>
          <p:nvPr/>
        </p:nvGrpSpPr>
        <p:grpSpPr>
          <a:xfrm>
            <a:off x="1672424" y="5159708"/>
            <a:ext cx="8778168" cy="725539"/>
            <a:chOff x="1105422" y="581045"/>
            <a:chExt cx="12988182" cy="662113"/>
          </a:xfrm>
        </p:grpSpPr>
        <p:sp>
          <p:nvSpPr>
            <p:cNvPr id="6" name="Flowchart: Alternate Process 5">
              <a:extLst>
                <a:ext uri="{FF2B5EF4-FFF2-40B4-BE49-F238E27FC236}">
                  <a16:creationId xmlns:a16="http://schemas.microsoft.com/office/drawing/2014/main" id="{4F15A27B-ED25-2A48-7B4D-2BFC449D9AD9}"/>
                </a:ext>
              </a:extLst>
            </p:cNvPr>
            <p:cNvSpPr/>
            <p:nvPr/>
          </p:nvSpPr>
          <p:spPr>
            <a:xfrm>
              <a:off x="1105423" y="581045"/>
              <a:ext cx="12988181" cy="6621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思源黑体 CN" panose="020F0502020204030204"/>
                <a:ea typeface="+mn-ea"/>
                <a:cs typeface="+mn-cs"/>
              </a:endParaRPr>
            </a:p>
          </p:txBody>
        </p:sp>
        <p:sp>
          <p:nvSpPr>
            <p:cNvPr id="7" name="TextBox 6">
              <a:extLst>
                <a:ext uri="{FF2B5EF4-FFF2-40B4-BE49-F238E27FC236}">
                  <a16:creationId xmlns:a16="http://schemas.microsoft.com/office/drawing/2014/main" id="{6478565C-CAAE-D373-0938-E469345E95DB}"/>
                </a:ext>
              </a:extLst>
            </p:cNvPr>
            <p:cNvSpPr txBox="1"/>
            <p:nvPr/>
          </p:nvSpPr>
          <p:spPr>
            <a:xfrm>
              <a:off x="1105422" y="617186"/>
              <a:ext cx="12988181" cy="5898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Quan tâm tới kì kinh nguyệt của bạn nữ.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152357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4C7C14-A708-D876-8F68-75D24B105F60}"/>
              </a:ext>
            </a:extLst>
          </p:cNvPr>
          <p:cNvPicPr>
            <a:picLocks noChangeAspect="1"/>
          </p:cNvPicPr>
          <p:nvPr/>
        </p:nvPicPr>
        <p:blipFill rotWithShape="1">
          <a:blip r:embed="rId3">
            <a:extLst>
              <a:ext uri="{28A0092B-C50C-407E-A947-70E740481C1C}">
                <a14:useLocalDpi xmlns:a14="http://schemas.microsoft.com/office/drawing/2010/main" val="0"/>
              </a:ext>
            </a:extLst>
          </a:blip>
          <a:srcRect l="-2014" t="54226" r="49204" b="-3326"/>
          <a:stretch/>
        </p:blipFill>
        <p:spPr>
          <a:xfrm>
            <a:off x="2446125" y="624018"/>
            <a:ext cx="6721931" cy="4054289"/>
          </a:xfrm>
          <a:prstGeom prst="rect">
            <a:avLst/>
          </a:prstGeom>
        </p:spPr>
      </p:pic>
      <p:grpSp>
        <p:nvGrpSpPr>
          <p:cNvPr id="2" name="Group">
            <a:extLst>
              <a:ext uri="{FF2B5EF4-FFF2-40B4-BE49-F238E27FC236}">
                <a16:creationId xmlns:a16="http://schemas.microsoft.com/office/drawing/2014/main" id="{0A34645B-F131-6CD3-2CEB-F9DFF24F5D6B}"/>
              </a:ext>
            </a:extLst>
          </p:cNvPr>
          <p:cNvGrpSpPr/>
          <p:nvPr/>
        </p:nvGrpSpPr>
        <p:grpSpPr>
          <a:xfrm>
            <a:off x="1190584" y="4510073"/>
            <a:ext cx="9979440" cy="2117740"/>
            <a:chOff x="375495" y="581045"/>
            <a:chExt cx="14765584" cy="1932609"/>
          </a:xfrm>
        </p:grpSpPr>
        <p:sp>
          <p:nvSpPr>
            <p:cNvPr id="6" name="Flowchart: Alternate Process 5">
              <a:extLst>
                <a:ext uri="{FF2B5EF4-FFF2-40B4-BE49-F238E27FC236}">
                  <a16:creationId xmlns:a16="http://schemas.microsoft.com/office/drawing/2014/main" id="{4F15A27B-ED25-2A48-7B4D-2BFC449D9AD9}"/>
                </a:ext>
              </a:extLst>
            </p:cNvPr>
            <p:cNvSpPr/>
            <p:nvPr/>
          </p:nvSpPr>
          <p:spPr>
            <a:xfrm>
              <a:off x="375495" y="581045"/>
              <a:ext cx="14765584" cy="193260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思源黑体 CN" panose="020F0502020204030204"/>
                <a:ea typeface="+mn-ea"/>
                <a:cs typeface="+mn-cs"/>
              </a:endParaRPr>
            </a:p>
          </p:txBody>
        </p:sp>
        <p:sp>
          <p:nvSpPr>
            <p:cNvPr id="7" name="TextBox 6">
              <a:extLst>
                <a:ext uri="{FF2B5EF4-FFF2-40B4-BE49-F238E27FC236}">
                  <a16:creationId xmlns:a16="http://schemas.microsoft.com/office/drawing/2014/main" id="{6478565C-CAAE-D373-0938-E469345E95DB}"/>
                </a:ext>
              </a:extLst>
            </p:cNvPr>
            <p:cNvSpPr txBox="1"/>
            <p:nvPr/>
          </p:nvSpPr>
          <p:spPr>
            <a:xfrm>
              <a:off x="842291" y="746867"/>
              <a:ext cx="14049316" cy="16009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Nam và nữ cùng tham gia các công việc chung của trường, lớp; đối với các việc nặng, bạn nam cần chia sẻ và hỗ trợ bạn nữ.</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7846391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4C7C14-A708-D876-8F68-75D24B105F60}"/>
              </a:ext>
            </a:extLst>
          </p:cNvPr>
          <p:cNvPicPr>
            <a:picLocks noChangeAspect="1"/>
          </p:cNvPicPr>
          <p:nvPr/>
        </p:nvPicPr>
        <p:blipFill rotWithShape="1">
          <a:blip r:embed="rId3">
            <a:extLst>
              <a:ext uri="{28A0092B-C50C-407E-A947-70E740481C1C}">
                <a14:useLocalDpi xmlns:a14="http://schemas.microsoft.com/office/drawing/2010/main" val="0"/>
              </a:ext>
            </a:extLst>
          </a:blip>
          <a:srcRect l="50809" t="52938" r="-1036"/>
          <a:stretch/>
        </p:blipFill>
        <p:spPr>
          <a:xfrm>
            <a:off x="2679208" y="624018"/>
            <a:ext cx="6393075" cy="3886055"/>
          </a:xfrm>
          <a:prstGeom prst="rect">
            <a:avLst/>
          </a:prstGeom>
        </p:spPr>
      </p:pic>
      <p:grpSp>
        <p:nvGrpSpPr>
          <p:cNvPr id="2" name="Group">
            <a:extLst>
              <a:ext uri="{FF2B5EF4-FFF2-40B4-BE49-F238E27FC236}">
                <a16:creationId xmlns:a16="http://schemas.microsoft.com/office/drawing/2014/main" id="{0A34645B-F131-6CD3-2CEB-F9DFF24F5D6B}"/>
              </a:ext>
            </a:extLst>
          </p:cNvPr>
          <p:cNvGrpSpPr/>
          <p:nvPr/>
        </p:nvGrpSpPr>
        <p:grpSpPr>
          <a:xfrm>
            <a:off x="1316090" y="5221796"/>
            <a:ext cx="9979440" cy="1012186"/>
            <a:chOff x="375495" y="581045"/>
            <a:chExt cx="14765584" cy="923702"/>
          </a:xfrm>
        </p:grpSpPr>
        <p:sp>
          <p:nvSpPr>
            <p:cNvPr id="6" name="Flowchart: Alternate Process 5">
              <a:extLst>
                <a:ext uri="{FF2B5EF4-FFF2-40B4-BE49-F238E27FC236}">
                  <a16:creationId xmlns:a16="http://schemas.microsoft.com/office/drawing/2014/main" id="{4F15A27B-ED25-2A48-7B4D-2BFC449D9AD9}"/>
                </a:ext>
              </a:extLst>
            </p:cNvPr>
            <p:cNvSpPr/>
            <p:nvPr/>
          </p:nvSpPr>
          <p:spPr>
            <a:xfrm>
              <a:off x="375495" y="581045"/>
              <a:ext cx="14765584" cy="9237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思源黑体 CN" panose="020F0502020204030204"/>
                <a:ea typeface="+mn-ea"/>
                <a:cs typeface="+mn-cs"/>
              </a:endParaRPr>
            </a:p>
          </p:txBody>
        </p:sp>
        <p:sp>
          <p:nvSpPr>
            <p:cNvPr id="7" name="TextBox 6">
              <a:extLst>
                <a:ext uri="{FF2B5EF4-FFF2-40B4-BE49-F238E27FC236}">
                  <a16:creationId xmlns:a16="http://schemas.microsoft.com/office/drawing/2014/main" id="{6478565C-CAAE-D373-0938-E469345E95DB}"/>
                </a:ext>
              </a:extLst>
            </p:cNvPr>
            <p:cNvSpPr txBox="1"/>
            <p:nvPr/>
          </p:nvSpPr>
          <p:spPr>
            <a:xfrm>
              <a:off x="842291" y="746867"/>
              <a:ext cx="14049315" cy="5898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Tôn trọng sự khác biệt đối với từng cá nhân.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58378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7">
            <a:extLst>
              <a:ext uri="{FF2B5EF4-FFF2-40B4-BE49-F238E27FC236}">
                <a16:creationId xmlns:a16="http://schemas.microsoft.com/office/drawing/2014/main" id="{26F3EABF-70B3-635A-AD78-ECB2004D5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9" name="Group 8">
            <a:extLst>
              <a:ext uri="{FF2B5EF4-FFF2-40B4-BE49-F238E27FC236}">
                <a16:creationId xmlns:a16="http://schemas.microsoft.com/office/drawing/2014/main" id="{78382829-4014-D3C5-B37F-C9F04128C318}"/>
              </a:ext>
            </a:extLst>
          </p:cNvPr>
          <p:cNvGrpSpPr/>
          <p:nvPr/>
        </p:nvGrpSpPr>
        <p:grpSpPr>
          <a:xfrm>
            <a:off x="3879664" y="225596"/>
            <a:ext cx="7733216" cy="5313056"/>
            <a:chOff x="3879664" y="225596"/>
            <a:chExt cx="7733216" cy="5313056"/>
          </a:xfrm>
        </p:grpSpPr>
        <p:pic>
          <p:nvPicPr>
            <p:cNvPr id="10" name="图片 8">
              <a:extLst>
                <a:ext uri="{FF2B5EF4-FFF2-40B4-BE49-F238E27FC236}">
                  <a16:creationId xmlns:a16="http://schemas.microsoft.com/office/drawing/2014/main" id="{9F2A1338-EEAC-D0C7-0282-AE88452611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11" name="TextBox 10">
              <a:extLst>
                <a:ext uri="{FF2B5EF4-FFF2-40B4-BE49-F238E27FC236}">
                  <a16:creationId xmlns:a16="http://schemas.microsoft.com/office/drawing/2014/main" id="{F77D969B-ABB5-56FF-C632-AE156B50D0E6}"/>
                </a:ext>
              </a:extLst>
            </p:cNvPr>
            <p:cNvSpPr txBox="1"/>
            <p:nvPr/>
          </p:nvSpPr>
          <p:spPr>
            <a:xfrm>
              <a:off x="5551970" y="1679546"/>
              <a:ext cx="500845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Em biết những biểu hiện tôn trọng bạn cùng giới và khác giới nào khác? Chia sẻ với bạn</a:t>
              </a:r>
            </a:p>
          </p:txBody>
        </p:sp>
      </p:grpSp>
    </p:spTree>
    <p:extLst>
      <p:ext uri="{BB962C8B-B14F-4D97-AF65-F5344CB8AC3E}">
        <p14:creationId xmlns:p14="http://schemas.microsoft.com/office/powerpoint/2010/main" val="1504468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kids playing on a hill&#10;&#10;Description automatically generated">
            <a:extLst>
              <a:ext uri="{FF2B5EF4-FFF2-40B4-BE49-F238E27FC236}">
                <a16:creationId xmlns:a16="http://schemas.microsoft.com/office/drawing/2014/main" id="{C7C78902-C4C7-B6D1-7468-1DDE76BE55E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E407CB0-39C0-84D6-2BC7-A7348BF95D09}"/>
              </a:ext>
            </a:extLst>
          </p:cNvPr>
          <p:cNvGrpSpPr/>
          <p:nvPr/>
        </p:nvGrpSpPr>
        <p:grpSpPr>
          <a:xfrm>
            <a:off x="13995478" y="1083733"/>
            <a:ext cx="3249608" cy="923330"/>
            <a:chOff x="4471196" y="0"/>
            <a:chExt cx="3249608" cy="923330"/>
          </a:xfrm>
        </p:grpSpPr>
        <p:sp>
          <p:nvSpPr>
            <p:cNvPr id="12" name="TextBox 11">
              <a:extLst>
                <a:ext uri="{FF2B5EF4-FFF2-40B4-BE49-F238E27FC236}">
                  <a16:creationId xmlns:a16="http://schemas.microsoft.com/office/drawing/2014/main" id="{4F257178-D2AF-CC1D-FCB1-2A6929C2AC5A}"/>
                </a:ext>
              </a:extLst>
            </p:cNvPr>
            <p:cNvSpPr txBox="1"/>
            <p:nvPr/>
          </p:nvSpPr>
          <p:spPr>
            <a:xfrm>
              <a:off x="4471196" y="0"/>
              <a:ext cx="324960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90500">
                    <a:solidFill>
                      <a:prstClr val="white"/>
                    </a:solidFill>
                  </a:ln>
                  <a:solidFill>
                    <a:prstClr val="black"/>
                  </a:solidFill>
                  <a:effectLst>
                    <a:outerShdw blurRad="50800" dist="38100" dir="2700000" algn="tl" rotWithShape="0">
                      <a:prstClr val="black">
                        <a:alpha val="40000"/>
                      </a:prstClr>
                    </a:outerShdw>
                  </a:effectLst>
                  <a:uLnTx/>
                  <a:uFillTx/>
                  <a:latin typeface="#9Slide07 IcielBC Cubano Normal" panose="00000500000000000000" pitchFamily="2" charset="0"/>
                  <a:ea typeface="+mn-ea"/>
                  <a:cs typeface="+mn-cs"/>
                </a:rPr>
                <a:t>Khoa </a:t>
              </a:r>
              <a:r>
                <a:rPr kumimoji="0" lang="en-US" sz="5400" b="0" i="0" u="none" strike="noStrike" kern="1200" cap="none" spc="0" normalizeH="0" baseline="0" noProof="0" dirty="0" err="1">
                  <a:ln w="190500">
                    <a:solidFill>
                      <a:prstClr val="white"/>
                    </a:solidFill>
                  </a:ln>
                  <a:solidFill>
                    <a:prstClr val="black"/>
                  </a:solidFill>
                  <a:effectLst>
                    <a:outerShdw blurRad="50800" dist="38100" dir="2700000" algn="tl" rotWithShape="0">
                      <a:prstClr val="black">
                        <a:alpha val="40000"/>
                      </a:prstClr>
                    </a:outerShdw>
                  </a:effectLst>
                  <a:uLnTx/>
                  <a:uFillTx/>
                  <a:latin typeface="#9Slide07 IcielBC Cubano Normal" panose="00000500000000000000" pitchFamily="2" charset="0"/>
                  <a:ea typeface="+mn-ea"/>
                  <a:cs typeface="+mn-cs"/>
                </a:rPr>
                <a:t>học</a:t>
              </a:r>
              <a:endParaRPr kumimoji="0" lang="en-US" sz="5400" b="0" i="0" u="none" strike="noStrike" kern="1200" cap="none" spc="0" normalizeH="0" baseline="0" noProof="0" dirty="0">
                <a:ln w="190500">
                  <a:solidFill>
                    <a:prstClr val="white"/>
                  </a:solidFill>
                </a:ln>
                <a:solidFill>
                  <a:prstClr val="black"/>
                </a:solidFill>
                <a:effectLst>
                  <a:outerShdw blurRad="50800" dist="38100" dir="2700000" algn="tl" rotWithShape="0">
                    <a:prstClr val="black">
                      <a:alpha val="40000"/>
                    </a:prstClr>
                  </a:outerShdw>
                </a:effectLst>
                <a:uLnTx/>
                <a:uFillTx/>
                <a:latin typeface="#9Slide07 IcielBC Cubano Normal" panose="00000500000000000000" pitchFamily="2" charset="0"/>
                <a:ea typeface="+mn-ea"/>
                <a:cs typeface="+mn-cs"/>
              </a:endParaRPr>
            </a:p>
          </p:txBody>
        </p:sp>
        <p:sp>
          <p:nvSpPr>
            <p:cNvPr id="17" name="TextBox 16">
              <a:extLst>
                <a:ext uri="{FF2B5EF4-FFF2-40B4-BE49-F238E27FC236}">
                  <a16:creationId xmlns:a16="http://schemas.microsoft.com/office/drawing/2014/main" id="{55571F0E-3F36-70F4-3EE6-49A9CFFB3312}"/>
                </a:ext>
              </a:extLst>
            </p:cNvPr>
            <p:cNvSpPr txBox="1"/>
            <p:nvPr/>
          </p:nvSpPr>
          <p:spPr>
            <a:xfrm>
              <a:off x="4471196" y="0"/>
              <a:ext cx="324960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8080"/>
                  </a:solidFill>
                  <a:effectLst/>
                  <a:uLnTx/>
                  <a:uFillTx/>
                  <a:latin typeface="#9Slide07 IcielBC Cubano Normal" panose="00000500000000000000" pitchFamily="2" charset="0"/>
                  <a:ea typeface="+mn-ea"/>
                  <a:cs typeface="+mn-cs"/>
                </a:rPr>
                <a:t>Khoa </a:t>
              </a:r>
              <a:r>
                <a:rPr kumimoji="0" lang="en-US" sz="5400" b="0" i="0" u="none" strike="noStrike" kern="1200" cap="none" spc="0" normalizeH="0" baseline="0" noProof="0" dirty="0" err="1">
                  <a:ln>
                    <a:noFill/>
                  </a:ln>
                  <a:solidFill>
                    <a:srgbClr val="008080"/>
                  </a:solidFill>
                  <a:effectLst/>
                  <a:uLnTx/>
                  <a:uFillTx/>
                  <a:latin typeface="#9Slide07 IcielBC Cubano Normal" panose="00000500000000000000" pitchFamily="2" charset="0"/>
                  <a:ea typeface="+mn-ea"/>
                  <a:cs typeface="+mn-cs"/>
                </a:rPr>
                <a:t>học</a:t>
              </a:r>
              <a:endParaRPr kumimoji="0" lang="en-US" sz="5400" b="0" i="0" u="none" strike="noStrike" kern="1200" cap="none" spc="0" normalizeH="0" baseline="0" noProof="0" dirty="0">
                <a:ln>
                  <a:noFill/>
                </a:ln>
                <a:solidFill>
                  <a:srgbClr val="008080"/>
                </a:solidFill>
                <a:effectLst/>
                <a:uLnTx/>
                <a:uFillTx/>
                <a:latin typeface="#9Slide07 IcielBC Cubano Normal" panose="00000500000000000000" pitchFamily="2" charset="0"/>
                <a:ea typeface="+mn-ea"/>
                <a:cs typeface="+mn-cs"/>
              </a:endParaRPr>
            </a:p>
          </p:txBody>
        </p:sp>
      </p:grpSp>
      <p:grpSp>
        <p:nvGrpSpPr>
          <p:cNvPr id="18" name="Group 17">
            <a:extLst>
              <a:ext uri="{FF2B5EF4-FFF2-40B4-BE49-F238E27FC236}">
                <a16:creationId xmlns:a16="http://schemas.microsoft.com/office/drawing/2014/main" id="{F6CAED85-3154-DE37-8EB3-3B63309F429A}"/>
              </a:ext>
            </a:extLst>
          </p:cNvPr>
          <p:cNvGrpSpPr/>
          <p:nvPr/>
        </p:nvGrpSpPr>
        <p:grpSpPr>
          <a:xfrm>
            <a:off x="13117032" y="2117315"/>
            <a:ext cx="5006500" cy="929957"/>
            <a:chOff x="3592752" y="0"/>
            <a:chExt cx="5006500" cy="929957"/>
          </a:xfrm>
        </p:grpSpPr>
        <p:sp>
          <p:nvSpPr>
            <p:cNvPr id="19" name="TextBox 18">
              <a:extLst>
                <a:ext uri="{FF2B5EF4-FFF2-40B4-BE49-F238E27FC236}">
                  <a16:creationId xmlns:a16="http://schemas.microsoft.com/office/drawing/2014/main" id="{2CE38F60-1386-620A-B867-24C96F4D160B}"/>
                </a:ext>
              </a:extLst>
            </p:cNvPr>
            <p:cNvSpPr txBox="1"/>
            <p:nvPr/>
          </p:nvSpPr>
          <p:spPr>
            <a:xfrm>
              <a:off x="3592753" y="0"/>
              <a:ext cx="500649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90500">
                    <a:solidFill>
                      <a:prstClr val="white"/>
                    </a:solidFill>
                  </a:ln>
                  <a:solidFill>
                    <a:prstClr val="black"/>
                  </a:solidFill>
                  <a:effectLst>
                    <a:outerShdw blurRad="50800" dist="38100" dir="2700000" algn="tl" rotWithShape="0">
                      <a:prstClr val="black">
                        <a:alpha val="40000"/>
                      </a:prstClr>
                    </a:outerShdw>
                  </a:effectLst>
                  <a:uLnTx/>
                  <a:uFillTx/>
                  <a:latin typeface="#9Slide07 IcielBC Cubano Normal" panose="00000500000000000000" pitchFamily="2" charset="0"/>
                  <a:ea typeface="+mn-ea"/>
                  <a:cs typeface="+mn-cs"/>
                </a:rPr>
                <a:t>BÀI 22 – TIẾT 2</a:t>
              </a:r>
              <a:endParaRPr kumimoji="0" lang="en-US" sz="5400" b="0" i="0" u="none" strike="noStrike" kern="1200" cap="none" spc="0" normalizeH="0" baseline="0" noProof="0" dirty="0" err="1">
                <a:ln w="190500">
                  <a:solidFill>
                    <a:prstClr val="white"/>
                  </a:solidFill>
                </a:ln>
                <a:solidFill>
                  <a:prstClr val="black"/>
                </a:solidFill>
                <a:effectLst>
                  <a:outerShdw blurRad="50800" dist="38100" dir="2700000" algn="tl" rotWithShape="0">
                    <a:prstClr val="black">
                      <a:alpha val="40000"/>
                    </a:prstClr>
                  </a:outerShdw>
                </a:effectLst>
                <a:uLnTx/>
                <a:uFillTx/>
                <a:latin typeface="#9Slide07 IcielBC Cubano Normal" panose="00000500000000000000" pitchFamily="2" charset="0"/>
                <a:ea typeface="+mn-ea"/>
                <a:cs typeface="+mn-cs"/>
              </a:endParaRPr>
            </a:p>
          </p:txBody>
        </p:sp>
        <p:sp>
          <p:nvSpPr>
            <p:cNvPr id="20" name="TextBox 19">
              <a:extLst>
                <a:ext uri="{FF2B5EF4-FFF2-40B4-BE49-F238E27FC236}">
                  <a16:creationId xmlns:a16="http://schemas.microsoft.com/office/drawing/2014/main" id="{507A59F1-00E7-653B-9A1C-DD78D58A2051}"/>
                </a:ext>
              </a:extLst>
            </p:cNvPr>
            <p:cNvSpPr txBox="1"/>
            <p:nvPr/>
          </p:nvSpPr>
          <p:spPr>
            <a:xfrm>
              <a:off x="3592752" y="6627"/>
              <a:ext cx="500649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C000"/>
                  </a:solidFill>
                  <a:effectLst/>
                  <a:uLnTx/>
                  <a:uFillTx/>
                  <a:latin typeface="#9Slide07 IcielBC Cubano Normal" panose="00000500000000000000" pitchFamily="2" charset="0"/>
                  <a:ea typeface="+mn-ea"/>
                  <a:cs typeface="+mn-cs"/>
                </a:rPr>
                <a:t>BÀI 22 </a:t>
              </a:r>
              <a:r>
                <a:rPr kumimoji="0" lang="en-US" sz="5400" b="0" i="0" u="none" strike="noStrike" kern="1200" cap="none" spc="0" normalizeH="0" baseline="0" noProof="0" dirty="0">
                  <a:ln>
                    <a:noFill/>
                  </a:ln>
                  <a:solidFill>
                    <a:srgbClr val="FFC000"/>
                  </a:solidFill>
                  <a:effectLst/>
                  <a:uLnTx/>
                  <a:uFillTx/>
                  <a:latin typeface="#9Slide07 IcielBC Cubano Normal" panose="00000500000000000000" pitchFamily="2" charset="0"/>
                  <a:ea typeface="+mn-ea"/>
                  <a:cs typeface="+mn-cs"/>
                </a:rPr>
                <a:t>– TIẾT </a:t>
              </a:r>
              <a:r>
                <a:rPr kumimoji="0" lang="vi-VN" sz="5400" b="0" i="0" u="none" strike="noStrike" kern="1200" cap="none" spc="0" normalizeH="0" baseline="0" noProof="0" dirty="0">
                  <a:ln>
                    <a:noFill/>
                  </a:ln>
                  <a:solidFill>
                    <a:srgbClr val="FFC000"/>
                  </a:solidFill>
                  <a:effectLst/>
                  <a:uLnTx/>
                  <a:uFillTx/>
                  <a:latin typeface="#9Slide07 IcielBC Cubano Normal" panose="00000500000000000000" pitchFamily="2" charset="0"/>
                  <a:ea typeface="+mn-ea"/>
                  <a:cs typeface="+mn-cs"/>
                </a:rPr>
                <a:t>2</a:t>
              </a:r>
              <a:endParaRPr kumimoji="0" lang="en-US" sz="5400" b="0" i="0" u="none" strike="noStrike" kern="1200" cap="none" spc="0" normalizeH="0" baseline="0" noProof="0" dirty="0">
                <a:ln>
                  <a:noFill/>
                </a:ln>
                <a:solidFill>
                  <a:srgbClr val="FFC000"/>
                </a:solidFill>
                <a:effectLst/>
                <a:uLnTx/>
                <a:uFillTx/>
                <a:latin typeface="#9Slide07 IcielBC Cubano Normal" panose="00000500000000000000" pitchFamily="2" charset="0"/>
                <a:ea typeface="+mn-ea"/>
                <a:cs typeface="+mn-cs"/>
              </a:endParaRPr>
            </a:p>
          </p:txBody>
        </p:sp>
      </p:grpSp>
      <p:grpSp>
        <p:nvGrpSpPr>
          <p:cNvPr id="21" name="Group 20">
            <a:extLst>
              <a:ext uri="{FF2B5EF4-FFF2-40B4-BE49-F238E27FC236}">
                <a16:creationId xmlns:a16="http://schemas.microsoft.com/office/drawing/2014/main" id="{38B4FB48-C9EE-C5BD-A462-4E4FC98C030E}"/>
              </a:ext>
            </a:extLst>
          </p:cNvPr>
          <p:cNvGrpSpPr/>
          <p:nvPr/>
        </p:nvGrpSpPr>
        <p:grpSpPr>
          <a:xfrm>
            <a:off x="12192000" y="3022468"/>
            <a:ext cx="7442440" cy="1811825"/>
            <a:chOff x="2667718" y="1938735"/>
            <a:chExt cx="7442440" cy="1811825"/>
          </a:xfrm>
        </p:grpSpPr>
        <p:sp>
          <p:nvSpPr>
            <p:cNvPr id="22" name="TextBox 21">
              <a:extLst>
                <a:ext uri="{FF2B5EF4-FFF2-40B4-BE49-F238E27FC236}">
                  <a16:creationId xmlns:a16="http://schemas.microsoft.com/office/drawing/2014/main" id="{11FDC875-7287-55B8-0327-80A57E57E6C9}"/>
                </a:ext>
              </a:extLst>
            </p:cNvPr>
            <p:cNvSpPr txBox="1"/>
            <p:nvPr/>
          </p:nvSpPr>
          <p:spPr>
            <a:xfrm>
              <a:off x="2667718" y="1938735"/>
              <a:ext cx="7442440" cy="1754326"/>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317500">
                    <a:solidFill>
                      <a:prstClr val="white"/>
                    </a:solidFill>
                  </a:ln>
                  <a:solidFill>
                    <a:srgbClr val="008000"/>
                  </a:solidFill>
                  <a:effectLst/>
                  <a:uLnTx/>
                  <a:uFillTx/>
                  <a:latin typeface="#9Slide07 IcielBC Cubano Normal" panose="00000500000000000000" pitchFamily="2" charset="0"/>
                  <a:ea typeface="+mn-ea"/>
                  <a:cs typeface="+mn-cs"/>
                </a:rPr>
                <a:t>Một số đặc điểm của nam và nữ </a:t>
              </a:r>
              <a:endParaRPr kumimoji="0" lang="en-US" sz="5400" b="0" i="0" u="none" strike="noStrike" kern="1200" cap="none" spc="0" normalizeH="0" baseline="0" noProof="0" dirty="0" err="1">
                <a:ln w="317500">
                  <a:solidFill>
                    <a:prstClr val="white"/>
                  </a:solidFill>
                </a:ln>
                <a:solidFill>
                  <a:srgbClr val="008000"/>
                </a:solidFill>
                <a:effectLst/>
                <a:uLnTx/>
                <a:uFillTx/>
                <a:latin typeface="#9Slide07 IcielBC Cubano Normal" panose="00000500000000000000" pitchFamily="2" charset="0"/>
                <a:ea typeface="+mn-ea"/>
                <a:cs typeface="+mn-cs"/>
              </a:endParaRPr>
            </a:p>
          </p:txBody>
        </p:sp>
        <p:sp>
          <p:nvSpPr>
            <p:cNvPr id="23" name="TextBox 22">
              <a:extLst>
                <a:ext uri="{FF2B5EF4-FFF2-40B4-BE49-F238E27FC236}">
                  <a16:creationId xmlns:a16="http://schemas.microsoft.com/office/drawing/2014/main" id="{7332D3FA-7254-EA30-306C-6C7AD2A2DE9D}"/>
                </a:ext>
              </a:extLst>
            </p:cNvPr>
            <p:cNvSpPr txBox="1"/>
            <p:nvPr/>
          </p:nvSpPr>
          <p:spPr>
            <a:xfrm>
              <a:off x="2667718" y="1973570"/>
              <a:ext cx="744244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93675">
                    <a:solidFill>
                      <a:srgbClr val="008080"/>
                    </a:solidFill>
                  </a:ln>
                  <a:solidFill>
                    <a:srgbClr val="008000"/>
                  </a:solidFill>
                  <a:effectLst/>
                  <a:uLnTx/>
                  <a:uFillTx/>
                  <a:latin typeface="#9Slide07 IcielBC Cubano Normal" panose="00000500000000000000" pitchFamily="2" charset="0"/>
                  <a:ea typeface="+mn-ea"/>
                  <a:cs typeface="+mn-cs"/>
                </a:rPr>
                <a:t>Một số đặc điểm của nam và nữ </a:t>
              </a:r>
              <a:endParaRPr kumimoji="0" lang="en-US" sz="5400" b="0" i="0" u="none" strike="noStrike" kern="1200" cap="none" spc="0" normalizeH="0" baseline="0" noProof="0" dirty="0" err="1">
                <a:ln w="193675">
                  <a:solidFill>
                    <a:srgbClr val="008080"/>
                  </a:solidFill>
                </a:ln>
                <a:solidFill>
                  <a:srgbClr val="008000"/>
                </a:solidFill>
                <a:effectLst/>
                <a:uLnTx/>
                <a:uFillTx/>
                <a:latin typeface="#9Slide07 IcielBC Cubano Normal" panose="00000500000000000000" pitchFamily="2" charset="0"/>
                <a:ea typeface="+mn-ea"/>
                <a:cs typeface="+mn-cs"/>
              </a:endParaRPr>
            </a:p>
          </p:txBody>
        </p:sp>
        <p:sp>
          <p:nvSpPr>
            <p:cNvPr id="24" name="TextBox 23">
              <a:extLst>
                <a:ext uri="{FF2B5EF4-FFF2-40B4-BE49-F238E27FC236}">
                  <a16:creationId xmlns:a16="http://schemas.microsoft.com/office/drawing/2014/main" id="{816E8E2B-DDB0-3FEC-FA9B-AC80DB7D52A1}"/>
                </a:ext>
              </a:extLst>
            </p:cNvPr>
            <p:cNvSpPr txBox="1"/>
            <p:nvPr/>
          </p:nvSpPr>
          <p:spPr>
            <a:xfrm>
              <a:off x="2667718" y="1996234"/>
              <a:ext cx="744244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Một số đặc điểm của nam và nữ </a:t>
              </a:r>
              <a:endParaRPr kumimoji="0" lang="en-US" sz="5400" b="0" i="0" u="none" strike="noStrike" kern="1200" cap="none" spc="0" normalizeH="0" baseline="0" noProof="0" dirty="0" err="1">
                <a:ln>
                  <a:noFill/>
                </a:ln>
                <a:solidFill>
                  <a:prstClr val="white"/>
                </a:solidFill>
                <a:effectLst/>
                <a:uLnTx/>
                <a:uFillTx/>
                <a:latin typeface="#9Slide07 IcielBC Cubano Normal" panose="00000500000000000000" pitchFamily="2" charset="0"/>
                <a:ea typeface="+mn-ea"/>
                <a:cs typeface="+mn-cs"/>
              </a:endParaRPr>
            </a:p>
          </p:txBody>
        </p:sp>
      </p:grpSp>
      <p:pic>
        <p:nvPicPr>
          <p:cNvPr id="25" name="Picture 24">
            <a:extLst>
              <a:ext uri="{FF2B5EF4-FFF2-40B4-BE49-F238E27FC236}">
                <a16:creationId xmlns:a16="http://schemas.microsoft.com/office/drawing/2014/main" id="{6632CB69-3766-8AEC-EAE2-7A8EE27602A7}"/>
              </a:ext>
            </a:extLst>
          </p:cNvPr>
          <p:cNvPicPr>
            <a:picLocks noChangeAspect="1"/>
          </p:cNvPicPr>
          <p:nvPr/>
        </p:nvPicPr>
        <p:blipFill>
          <a:blip r:embed="rId3"/>
          <a:stretch>
            <a:fillRect/>
          </a:stretch>
        </p:blipFill>
        <p:spPr>
          <a:xfrm>
            <a:off x="2145449" y="-19518"/>
            <a:ext cx="7901101" cy="4273666"/>
          </a:xfrm>
          <a:prstGeom prst="rect">
            <a:avLst/>
          </a:prstGeom>
        </p:spPr>
      </p:pic>
    </p:spTree>
    <p:extLst>
      <p:ext uri="{BB962C8B-B14F-4D97-AF65-F5344CB8AC3E}">
        <p14:creationId xmlns:p14="http://schemas.microsoft.com/office/powerpoint/2010/main" val="128023089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a:extLst>
              <a:ext uri="{FF2B5EF4-FFF2-40B4-BE49-F238E27FC236}">
                <a16:creationId xmlns:a16="http://schemas.microsoft.com/office/drawing/2014/main" id="{0A34645B-F131-6CD3-2CEB-F9DFF24F5D6B}"/>
              </a:ext>
            </a:extLst>
          </p:cNvPr>
          <p:cNvGrpSpPr/>
          <p:nvPr/>
        </p:nvGrpSpPr>
        <p:grpSpPr>
          <a:xfrm>
            <a:off x="633259" y="633262"/>
            <a:ext cx="10925482" cy="5618572"/>
            <a:chOff x="1105423" y="581045"/>
            <a:chExt cx="14609747" cy="4688902"/>
          </a:xfrm>
        </p:grpSpPr>
        <p:sp>
          <p:nvSpPr>
            <p:cNvPr id="6" name="Flowchart: Alternate Process 5">
              <a:extLst>
                <a:ext uri="{FF2B5EF4-FFF2-40B4-BE49-F238E27FC236}">
                  <a16:creationId xmlns:a16="http://schemas.microsoft.com/office/drawing/2014/main" id="{4F15A27B-ED25-2A48-7B4D-2BFC449D9AD9}"/>
                </a:ext>
              </a:extLst>
            </p:cNvPr>
            <p:cNvSpPr/>
            <p:nvPr/>
          </p:nvSpPr>
          <p:spPr>
            <a:xfrm>
              <a:off x="1105423" y="581045"/>
              <a:ext cx="14609747" cy="4617710"/>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思源黑体 CN" panose="020F0502020204030204"/>
                <a:ea typeface="+mn-ea"/>
                <a:cs typeface="+mn-cs"/>
              </a:endParaRPr>
            </a:p>
          </p:txBody>
        </p:sp>
        <p:sp>
          <p:nvSpPr>
            <p:cNvPr id="7" name="TextBox 6">
              <a:extLst>
                <a:ext uri="{FF2B5EF4-FFF2-40B4-BE49-F238E27FC236}">
                  <a16:creationId xmlns:a16="http://schemas.microsoft.com/office/drawing/2014/main" id="{6478565C-CAAE-D373-0938-E469345E95DB}"/>
                </a:ext>
              </a:extLst>
            </p:cNvPr>
            <p:cNvSpPr txBox="1"/>
            <p:nvPr/>
          </p:nvSpPr>
          <p:spPr>
            <a:xfrm>
              <a:off x="1414762" y="620949"/>
              <a:ext cx="13929545" cy="4648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Cambria" panose="02040503050406030204" pitchFamily="18" charset="0"/>
                  <a:ea typeface="+mn-ea"/>
                  <a:cs typeface="+mn-cs"/>
                </a:rPr>
                <a:t>N</a:t>
              </a:r>
              <a:r>
                <a:rPr kumimoji="0" lang="vi-VN" sz="3200" b="1" i="0" u="none" strike="noStrike" kern="1200" cap="none" spc="0" normalizeH="0" baseline="0" noProof="0">
                  <a:ln>
                    <a:noFill/>
                  </a:ln>
                  <a:effectLst/>
                  <a:uLnTx/>
                  <a:uFillTx/>
                  <a:latin typeface="Cambria" panose="02040503050406030204" pitchFamily="18" charset="0"/>
                  <a:ea typeface="+mn-ea"/>
                  <a:cs typeface="+mn-cs"/>
                </a:rPr>
                <a:t>hững biểu hiện tôn trọng bạn cùng giới và khác giới</a:t>
              </a:r>
              <a:r>
                <a:rPr kumimoji="0" lang="en-US" sz="3200" b="1" i="0" u="none" strike="noStrike" kern="1200" cap="none" spc="0" normalizeH="0" baseline="0" noProof="0">
                  <a:ln>
                    <a:noFill/>
                  </a:ln>
                  <a:effectLst/>
                  <a:uLnTx/>
                  <a:uFillTx/>
                  <a:latin typeface="Cambria" panose="02040503050406030204" pitchFamily="18" charset="0"/>
                  <a:ea typeface="+mn-ea"/>
                  <a:cs typeface="+mn-cs"/>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Biết lắng nghe và thấu hiểu</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a:t>
              </a: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ránh xúc phạm và làm tổn thương người khác</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a:t>
              </a: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ôn trọng quyền lợi và sự riêng tư của mọi người</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K</a:t>
              </a: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hông phán xét khi có sự khác biệt về quan điểm và ý kiến</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C</a:t>
              </a: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ó lời nói và thái độ thân thiện, lịch sự khi giao tiếp,…</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07514338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sp>
        <p:nvSpPr>
          <p:cNvPr id="6" name="TextBox 5">
            <a:extLst>
              <a:ext uri="{FF2B5EF4-FFF2-40B4-BE49-F238E27FC236}">
                <a16:creationId xmlns:a16="http://schemas.microsoft.com/office/drawing/2014/main" id="{E77ADDD6-BBFF-0CBB-1746-C2708918D75C}"/>
              </a:ext>
            </a:extLst>
          </p:cNvPr>
          <p:cNvSpPr txBox="1"/>
          <p:nvPr/>
        </p:nvSpPr>
        <p:spPr>
          <a:xfrm>
            <a:off x="2501660" y="1259456"/>
            <a:ext cx="70807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8080"/>
                </a:solidFill>
                <a:effectLst/>
                <a:uLnTx/>
                <a:uFillTx/>
                <a:latin typeface="#9Slide07 SFU Jamaica" panose="00000400000000000000" pitchFamily="2" charset="0"/>
                <a:ea typeface="+mn-ea"/>
                <a:cs typeface="+mn-cs"/>
              </a:rPr>
              <a:t>LUYỆN</a:t>
            </a:r>
            <a:r>
              <a:rPr kumimoji="0" lang="en-US" sz="11500" b="0" i="0" u="none" strike="noStrike" kern="1200" cap="none" spc="0" normalizeH="0" noProof="0">
                <a:ln>
                  <a:noFill/>
                </a:ln>
                <a:solidFill>
                  <a:srgbClr val="008080"/>
                </a:solidFill>
                <a:effectLst/>
                <a:uLnTx/>
                <a:uFillTx/>
                <a:latin typeface="#9Slide07 SFU Jamaica" panose="00000400000000000000" pitchFamily="2" charset="0"/>
                <a:ea typeface="+mn-ea"/>
                <a:cs typeface="+mn-cs"/>
              </a:rPr>
              <a:t> TẬP</a:t>
            </a:r>
            <a:endParaRPr kumimoji="0" lang="en-US" sz="11500" b="0" i="0" u="none" strike="noStrike" kern="1200" cap="none" spc="0" normalizeH="0" baseline="0" noProof="0" dirty="0">
              <a:ln>
                <a:noFill/>
              </a:ln>
              <a:solidFill>
                <a:srgbClr val="008080"/>
              </a:solidFill>
              <a:effectLst/>
              <a:uLnTx/>
              <a:uFillTx/>
              <a:latin typeface="#9Slide07 SFU Jamaica" panose="00000400000000000000" pitchFamily="2" charset="0"/>
              <a:ea typeface="+mn-ea"/>
              <a:cs typeface="+mn-cs"/>
            </a:endParaRPr>
          </a:p>
        </p:txBody>
      </p:sp>
    </p:spTree>
    <p:extLst>
      <p:ext uri="{BB962C8B-B14F-4D97-AF65-F5344CB8AC3E}">
        <p14:creationId xmlns:p14="http://schemas.microsoft.com/office/powerpoint/2010/main" val="200684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kids holding hands and holding hands&#10;&#10;Description automatically generated">
            <a:extLst>
              <a:ext uri="{FF2B5EF4-FFF2-40B4-BE49-F238E27FC236}">
                <a16:creationId xmlns:a16="http://schemas.microsoft.com/office/drawing/2014/main" id="{D00E2A12-99EE-2049-A10E-0AF35CCFF5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375" r="1612" b="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3AF69E8F-6201-EEE6-77C9-BB6619ABA750}"/>
              </a:ext>
            </a:extLst>
          </p:cNvPr>
          <p:cNvSpPr/>
          <p:nvPr/>
        </p:nvSpPr>
        <p:spPr>
          <a:xfrm>
            <a:off x="1066800" y="3554081"/>
            <a:ext cx="10058400" cy="2859657"/>
          </a:xfrm>
          <a:prstGeom prst="roundRect">
            <a:avLst/>
          </a:prstGeom>
          <a:ln w="57150">
            <a:solidFill>
              <a:srgbClr val="FFC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a:solidFill>
                  <a:schemeClr val="accent1">
                    <a:lumMod val="75000"/>
                  </a:schemeClr>
                </a:solidFill>
                <a:latin typeface="#9Slide07 IcielCadena" panose="02000503000000020004" pitchFamily="2" charset="0"/>
              </a:rPr>
              <a:t>Thi kể về những việc đã làm thể hiện sự tôn trọng các bạn cùng giới và khác giới </a:t>
            </a:r>
            <a:endParaRPr kumimoji="0" lang="en-US" sz="5400" b="0" i="0" u="none" strike="noStrike" kern="1200" cap="none" spc="0" normalizeH="0" baseline="0" noProof="0" dirty="0">
              <a:ln>
                <a:noFill/>
              </a:ln>
              <a:solidFill>
                <a:schemeClr val="accent1">
                  <a:lumMod val="75000"/>
                </a:schemeClr>
              </a:solidFill>
              <a:effectLst/>
              <a:uLnTx/>
              <a:uFillTx/>
              <a:latin typeface="#9Slide07 IcielCadena" panose="02000503000000020004" pitchFamily="2" charset="0"/>
            </a:endParaRPr>
          </a:p>
        </p:txBody>
      </p:sp>
    </p:spTree>
    <p:extLst>
      <p:ext uri="{BB962C8B-B14F-4D97-AF65-F5344CB8AC3E}">
        <p14:creationId xmlns:p14="http://schemas.microsoft.com/office/powerpoint/2010/main" val="3905273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27A139A-7E99-6A93-6A2E-46155F700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363"/>
            <a:ext cx="12192000" cy="6858000"/>
          </a:xfrm>
          <a:prstGeom prst="rect">
            <a:avLst/>
          </a:prstGeom>
        </p:spPr>
      </p:pic>
      <p:sp>
        <p:nvSpPr>
          <p:cNvPr id="7" name="TextBox 6">
            <a:extLst>
              <a:ext uri="{FF2B5EF4-FFF2-40B4-BE49-F238E27FC236}">
                <a16:creationId xmlns:a16="http://schemas.microsoft.com/office/drawing/2014/main" id="{BF2F2154-DC06-35DF-432C-9A5E9C4DD443}"/>
              </a:ext>
            </a:extLst>
          </p:cNvPr>
          <p:cNvSpPr txBox="1"/>
          <p:nvPr/>
        </p:nvSpPr>
        <p:spPr>
          <a:xfrm>
            <a:off x="1888997" y="380914"/>
            <a:ext cx="8367996"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0000"/>
                </a:solidFill>
                <a:effectLst/>
                <a:uLnTx/>
                <a:uFillTx/>
                <a:latin typeface="#9Slide07 SFU Jamaica" panose="00000400000000000000" pitchFamily="2" charset="0"/>
                <a:ea typeface="+mn-ea"/>
                <a:cs typeface="+mn-cs"/>
              </a:rPr>
              <a:t>TRUYỀN</a:t>
            </a:r>
            <a:r>
              <a:rPr kumimoji="0" lang="en-US" sz="11500" b="0" i="0" u="none" strike="noStrike" kern="1200" cap="none" spc="0" normalizeH="0" noProof="0">
                <a:ln>
                  <a:noFill/>
                </a:ln>
                <a:solidFill>
                  <a:srgbClr val="FF0000"/>
                </a:solidFill>
                <a:effectLst/>
                <a:uLnTx/>
                <a:uFillTx/>
                <a:latin typeface="#9Slide07 SFU Jamaica" panose="00000400000000000000" pitchFamily="2" charset="0"/>
                <a:ea typeface="+mn-ea"/>
                <a:cs typeface="+mn-cs"/>
              </a:rPr>
              <a:t> HOA</a:t>
            </a:r>
            <a:endParaRPr kumimoji="0" lang="en-US" sz="11500" b="0" i="0" u="none" strike="noStrike" kern="1200" cap="none" spc="0" normalizeH="0" baseline="0" noProof="0" dirty="0">
              <a:ln>
                <a:noFill/>
              </a:ln>
              <a:solidFill>
                <a:srgbClr val="FF0000"/>
              </a:solidFill>
              <a:effectLst/>
              <a:uLnTx/>
              <a:uFillTx/>
              <a:latin typeface="#9Slide07 SFU Jamaica" panose="00000400000000000000" pitchFamily="2" charset="0"/>
              <a:ea typeface="+mn-ea"/>
              <a:cs typeface="+mn-cs"/>
            </a:endParaRPr>
          </a:p>
        </p:txBody>
      </p:sp>
    </p:spTree>
    <p:extLst>
      <p:ext uri="{BB962C8B-B14F-4D97-AF65-F5344CB8AC3E}">
        <p14:creationId xmlns:p14="http://schemas.microsoft.com/office/powerpoint/2010/main" val="1130015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a:extLst>
              <a:ext uri="{FF2B5EF4-FFF2-40B4-BE49-F238E27FC236}">
                <a16:creationId xmlns:a16="http://schemas.microsoft.com/office/drawing/2014/main" id="{0A34645B-F131-6CD3-2CEB-F9DFF24F5D6B}"/>
              </a:ext>
            </a:extLst>
          </p:cNvPr>
          <p:cNvGrpSpPr/>
          <p:nvPr/>
        </p:nvGrpSpPr>
        <p:grpSpPr>
          <a:xfrm>
            <a:off x="633259" y="633262"/>
            <a:ext cx="10925482" cy="5557016"/>
            <a:chOff x="1105423" y="581045"/>
            <a:chExt cx="14609747" cy="4637532"/>
          </a:xfrm>
        </p:grpSpPr>
        <p:sp>
          <p:nvSpPr>
            <p:cNvPr id="6" name="Flowchart: Alternate Process 5">
              <a:extLst>
                <a:ext uri="{FF2B5EF4-FFF2-40B4-BE49-F238E27FC236}">
                  <a16:creationId xmlns:a16="http://schemas.microsoft.com/office/drawing/2014/main" id="{4F15A27B-ED25-2A48-7B4D-2BFC449D9AD9}"/>
                </a:ext>
              </a:extLst>
            </p:cNvPr>
            <p:cNvSpPr/>
            <p:nvPr/>
          </p:nvSpPr>
          <p:spPr>
            <a:xfrm>
              <a:off x="1105423" y="581045"/>
              <a:ext cx="14609747" cy="4617710"/>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思源黑体 CN" panose="020F0502020204030204"/>
                <a:ea typeface="+mn-ea"/>
                <a:cs typeface="+mn-cs"/>
              </a:endParaRPr>
            </a:p>
          </p:txBody>
        </p:sp>
        <p:sp>
          <p:nvSpPr>
            <p:cNvPr id="7" name="TextBox 6">
              <a:extLst>
                <a:ext uri="{FF2B5EF4-FFF2-40B4-BE49-F238E27FC236}">
                  <a16:creationId xmlns:a16="http://schemas.microsoft.com/office/drawing/2014/main" id="{6478565C-CAAE-D373-0938-E469345E95DB}"/>
                </a:ext>
              </a:extLst>
            </p:cNvPr>
            <p:cNvSpPr txBox="1"/>
            <p:nvPr/>
          </p:nvSpPr>
          <p:spPr>
            <a:xfrm>
              <a:off x="1414762" y="620949"/>
              <a:ext cx="13929545" cy="45976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Những việc đã làm thể hiện sự tôn trọng các bạn cùng giới và khác giới </a:t>
              </a:r>
            </a:p>
            <a:p>
              <a:pPr marL="1943100" lvl="3" indent="-571500">
                <a:buFont typeface="Wingdings" panose="05000000000000000000" pitchFamily="2" charset="2"/>
                <a:buChar char="ü"/>
                <a:defRPr/>
              </a:pPr>
              <a:r>
                <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K</a:t>
              </a:r>
              <a:r>
                <a:rPr kumimoji="0" lang="vi-VN"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hông phân biệt đối xử, </a:t>
              </a:r>
              <a:endPar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1943100" lvl="3" indent="-571500">
                <a:buFont typeface="Wingdings" panose="05000000000000000000" pitchFamily="2" charset="2"/>
                <a:buChar char="ü"/>
                <a:defRPr/>
              </a:pPr>
              <a:r>
                <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K</a:t>
              </a:r>
              <a:r>
                <a:rPr kumimoji="0" lang="vi-VN"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hiêm tốn, </a:t>
              </a:r>
              <a:endPar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1943100" lvl="3" indent="-571500">
                <a:buFont typeface="Wingdings" panose="05000000000000000000" pitchFamily="2" charset="2"/>
                <a:buChar char="ü"/>
                <a:defRPr/>
              </a:pPr>
              <a:r>
                <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a:t>
              </a:r>
              <a:r>
                <a:rPr kumimoji="0" lang="vi-VN"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ôn trọng, </a:t>
              </a:r>
              <a:endPar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1943100" lvl="3" indent="-571500">
                <a:buFont typeface="Wingdings" panose="05000000000000000000" pitchFamily="2" charset="2"/>
                <a:buChar char="ü"/>
                <a:defRPr/>
              </a:pPr>
              <a:r>
                <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G</a:t>
              </a:r>
              <a:r>
                <a:rPr kumimoji="0" lang="vi-VN"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hi nhận, </a:t>
              </a:r>
              <a:endPar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1943100" lvl="3" indent="-571500">
                <a:buFont typeface="Wingdings" panose="05000000000000000000" pitchFamily="2" charset="2"/>
                <a:buChar char="ü"/>
                <a:defRPr/>
              </a:pPr>
              <a:r>
                <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G</a:t>
              </a:r>
              <a:r>
                <a:rPr kumimoji="0" lang="vi-VN"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iữ lời hứa, </a:t>
              </a:r>
              <a:endPar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endParaRPr>
            </a:p>
            <a:p>
              <a:pPr marL="1943100" lvl="3" indent="-571500">
                <a:buFont typeface="Wingdings" panose="05000000000000000000" pitchFamily="2" charset="2"/>
                <a:buChar char="ü"/>
                <a:defRPr/>
              </a:pPr>
              <a:r>
                <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C</a:t>
              </a:r>
              <a:r>
                <a:rPr kumimoji="0" lang="vi-VN" sz="44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hu đáo,…</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94241426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sp>
        <p:nvSpPr>
          <p:cNvPr id="6" name="TextBox 5">
            <a:extLst>
              <a:ext uri="{FF2B5EF4-FFF2-40B4-BE49-F238E27FC236}">
                <a16:creationId xmlns:a16="http://schemas.microsoft.com/office/drawing/2014/main" id="{E77ADDD6-BBFF-0CBB-1746-C2708918D75C}"/>
              </a:ext>
            </a:extLst>
          </p:cNvPr>
          <p:cNvSpPr txBox="1"/>
          <p:nvPr/>
        </p:nvSpPr>
        <p:spPr>
          <a:xfrm>
            <a:off x="2723121" y="1438750"/>
            <a:ext cx="6745757"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8080"/>
                </a:solidFill>
                <a:effectLst/>
                <a:uLnTx/>
                <a:uFillTx/>
                <a:latin typeface="#9Slide07 SFU Jamaica" panose="00000400000000000000" pitchFamily="2" charset="0"/>
                <a:ea typeface="+mn-ea"/>
                <a:cs typeface="+mn-cs"/>
              </a:rPr>
              <a:t>VẬN</a:t>
            </a:r>
            <a:r>
              <a:rPr kumimoji="0" lang="en-US" sz="11500" b="0" i="0" u="none" strike="noStrike" kern="1200" cap="none" spc="0" normalizeH="0" noProof="0">
                <a:ln>
                  <a:noFill/>
                </a:ln>
                <a:solidFill>
                  <a:srgbClr val="008080"/>
                </a:solidFill>
                <a:effectLst/>
                <a:uLnTx/>
                <a:uFillTx/>
                <a:latin typeface="#9Slide07 SFU Jamaica" panose="00000400000000000000" pitchFamily="2" charset="0"/>
                <a:ea typeface="+mn-ea"/>
                <a:cs typeface="+mn-cs"/>
              </a:rPr>
              <a:t> DỤNG</a:t>
            </a:r>
            <a:endParaRPr kumimoji="0" lang="en-US" sz="11500" b="0" i="0" u="none" strike="noStrike" kern="1200" cap="none" spc="0" normalizeH="0" baseline="0" noProof="0" dirty="0">
              <a:ln>
                <a:noFill/>
              </a:ln>
              <a:solidFill>
                <a:srgbClr val="008080"/>
              </a:solidFill>
              <a:effectLst/>
              <a:uLnTx/>
              <a:uFillTx/>
              <a:latin typeface="#9Slide07 SFU Jamaica" panose="00000400000000000000" pitchFamily="2" charset="0"/>
              <a:ea typeface="+mn-ea"/>
              <a:cs typeface="+mn-cs"/>
            </a:endParaRPr>
          </a:p>
        </p:txBody>
      </p:sp>
    </p:spTree>
    <p:extLst>
      <p:ext uri="{BB962C8B-B14F-4D97-AF65-F5344CB8AC3E}">
        <p14:creationId xmlns:p14="http://schemas.microsoft.com/office/powerpoint/2010/main" val="3301917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6466-8049-557E-9F95-91B0D67B9F37}"/>
              </a:ext>
            </a:extLst>
          </p:cNvPr>
          <p:cNvSpPr>
            <a:spLocks noGrp="1"/>
          </p:cNvSpPr>
          <p:nvPr>
            <p:ph type="title"/>
          </p:nvPr>
        </p:nvSpPr>
        <p:spPr/>
        <p:txBody>
          <a:bodyPr/>
          <a:lstStyle/>
          <a:p>
            <a:endParaRPr lang="en-US"/>
          </a:p>
        </p:txBody>
      </p:sp>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786F7671-49D5-93EF-1F3F-8F23EC7C67B7}"/>
              </a:ext>
            </a:extLst>
          </p:cNvPr>
          <p:cNvGrpSpPr/>
          <p:nvPr/>
        </p:nvGrpSpPr>
        <p:grpSpPr>
          <a:xfrm>
            <a:off x="388188" y="388100"/>
            <a:ext cx="11833136" cy="3924671"/>
            <a:chOff x="388188" y="388100"/>
            <a:chExt cx="11833136" cy="3924671"/>
          </a:xfrm>
        </p:grpSpPr>
        <p:sp>
          <p:nvSpPr>
            <p:cNvPr id="5" name="Rectangle 4">
              <a:extLst>
                <a:ext uri="{FF2B5EF4-FFF2-40B4-BE49-F238E27FC236}">
                  <a16:creationId xmlns:a16="http://schemas.microsoft.com/office/drawing/2014/main" id="{B3E92566-6E4B-B3EE-3652-3192B62F9A0A}"/>
                </a:ext>
              </a:extLst>
            </p:cNvPr>
            <p:cNvSpPr/>
            <p:nvPr/>
          </p:nvSpPr>
          <p:spPr>
            <a:xfrm>
              <a:off x="388188" y="388100"/>
              <a:ext cx="11136703" cy="2839194"/>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Viết hoặc vẽ một áp phích thể hiện tôn trọng bạn cùng giới và khác giới.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Giới thiệu sản phẩm của em và tuyên truyền với bạn, người thân cùng thực hiện.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20">
              <a:extLst>
                <a:ext uri="{FF2B5EF4-FFF2-40B4-BE49-F238E27FC236}">
                  <a16:creationId xmlns:a16="http://schemas.microsoft.com/office/drawing/2014/main" id="{DBB2C8CA-F156-9BDA-E609-A096E63906E3}"/>
                </a:ext>
              </a:extLst>
            </p:cNvPr>
            <p:cNvSpPr/>
            <p:nvPr/>
          </p:nvSpPr>
          <p:spPr>
            <a:xfrm>
              <a:off x="10486275" y="2545229"/>
              <a:ext cx="1735049" cy="1767542"/>
            </a:xfrm>
            <a:custGeom>
              <a:avLst/>
              <a:gdLst/>
              <a:ahLst/>
              <a:cxnLst/>
              <a:rect l="l" t="t" r="r" b="b"/>
              <a:pathLst>
                <a:path w="2600763" h="2518406">
                  <a:moveTo>
                    <a:pt x="0" y="0"/>
                  </a:moveTo>
                  <a:lnTo>
                    <a:pt x="2600763" y="0"/>
                  </a:lnTo>
                  <a:lnTo>
                    <a:pt x="2600763" y="2518405"/>
                  </a:lnTo>
                  <a:lnTo>
                    <a:pt x="0" y="251840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2843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Viết hoặc vẽ một áp phích thể hiện tôn trọng bạn cùng giới và khác giới. Giới thiệu sản phẩm của em và tuyên truyền với bạn, người thân cùng thực hiện. (ảnh 1)">
            <a:extLst>
              <a:ext uri="{FF2B5EF4-FFF2-40B4-BE49-F238E27FC236}">
                <a16:creationId xmlns:a16="http://schemas.microsoft.com/office/drawing/2014/main" id="{42E72E2D-85CB-038C-29B9-607569786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560" y="593351"/>
            <a:ext cx="8114879" cy="5671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4051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kids playing on a hill&#10;&#10;Description automatically generated">
            <a:extLst>
              <a:ext uri="{FF2B5EF4-FFF2-40B4-BE49-F238E27FC236}">
                <a16:creationId xmlns:a16="http://schemas.microsoft.com/office/drawing/2014/main" id="{E4A6CA31-87A6-C369-8CF0-1CEC1A7F99DB}"/>
              </a:ext>
            </a:extLst>
          </p:cNvPr>
          <p:cNvPicPr/>
          <p:nvPr/>
        </p:nvPicPr>
        <p:blipFill rotWithShape="1">
          <a:blip r:embed="rId4">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B3F2D61-6C64-8660-1A52-0E334B7BA1CE}"/>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Join_file_170436259">
            <a:hlinkClick r:id="" action="ppaction://media"/>
            <a:extLst>
              <a:ext uri="{FF2B5EF4-FFF2-40B4-BE49-F238E27FC236}">
                <a16:creationId xmlns:a16="http://schemas.microsoft.com/office/drawing/2014/main" id="{F01E595C-873E-D081-1A70-60DB91C7B7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63351" y="573741"/>
            <a:ext cx="6054072" cy="6054072"/>
          </a:xfrm>
          <a:prstGeom prst="rect">
            <a:avLst/>
          </a:prstGeom>
        </p:spPr>
      </p:pic>
    </p:spTree>
    <p:extLst>
      <p:ext uri="{BB962C8B-B14F-4D97-AF65-F5344CB8AC3E}">
        <p14:creationId xmlns:p14="http://schemas.microsoft.com/office/powerpoint/2010/main" val="1965029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2">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7">
            <a:extLst>
              <a:ext uri="{FF2B5EF4-FFF2-40B4-BE49-F238E27FC236}">
                <a16:creationId xmlns:a16="http://schemas.microsoft.com/office/drawing/2014/main" id="{26F3EABF-70B3-635A-AD78-ECB2004D5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9" name="Group 8">
            <a:extLst>
              <a:ext uri="{FF2B5EF4-FFF2-40B4-BE49-F238E27FC236}">
                <a16:creationId xmlns:a16="http://schemas.microsoft.com/office/drawing/2014/main" id="{78382829-4014-D3C5-B37F-C9F04128C318}"/>
              </a:ext>
            </a:extLst>
          </p:cNvPr>
          <p:cNvGrpSpPr/>
          <p:nvPr/>
        </p:nvGrpSpPr>
        <p:grpSpPr>
          <a:xfrm>
            <a:off x="3879664" y="225596"/>
            <a:ext cx="7733216" cy="5313056"/>
            <a:chOff x="3879664" y="225596"/>
            <a:chExt cx="7733216" cy="5313056"/>
          </a:xfrm>
        </p:grpSpPr>
        <p:pic>
          <p:nvPicPr>
            <p:cNvPr id="10" name="图片 8">
              <a:extLst>
                <a:ext uri="{FF2B5EF4-FFF2-40B4-BE49-F238E27FC236}">
                  <a16:creationId xmlns:a16="http://schemas.microsoft.com/office/drawing/2014/main" id="{9F2A1338-EEAC-D0C7-0282-AE88452611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11" name="TextBox 10">
              <a:extLst>
                <a:ext uri="{FF2B5EF4-FFF2-40B4-BE49-F238E27FC236}">
                  <a16:creationId xmlns:a16="http://schemas.microsoft.com/office/drawing/2014/main" id="{F77D969B-ABB5-56FF-C632-AE156B50D0E6}"/>
                </a:ext>
              </a:extLst>
            </p:cNvPr>
            <p:cNvSpPr txBox="1"/>
            <p:nvPr/>
          </p:nvSpPr>
          <p:spPr>
            <a:xfrm>
              <a:off x="5551970" y="1679546"/>
              <a:ext cx="500845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Cùng chia sẻ và thực hiện cư xử đúng mực, tôn trọng bạn cùng giới và khác giới.</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3087945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46" b="12744"/>
          <a:stretch/>
        </p:blipFill>
        <p:spPr>
          <a:xfrm>
            <a:off x="0" y="1588"/>
            <a:ext cx="12192000" cy="6856412"/>
          </a:xfrm>
          <a:prstGeom prst="rect">
            <a:avLst/>
          </a:prstGeom>
        </p:spPr>
      </p:pic>
      <p:sp>
        <p:nvSpPr>
          <p:cNvPr id="6" name="TextBox 5">
            <a:extLst>
              <a:ext uri="{FF2B5EF4-FFF2-40B4-BE49-F238E27FC236}">
                <a16:creationId xmlns:a16="http://schemas.microsoft.com/office/drawing/2014/main" id="{E77ADDD6-BBFF-0CBB-1746-C2708918D75C}"/>
              </a:ext>
            </a:extLst>
          </p:cNvPr>
          <p:cNvSpPr txBox="1"/>
          <p:nvPr/>
        </p:nvSpPr>
        <p:spPr>
          <a:xfrm>
            <a:off x="2501660" y="1259456"/>
            <a:ext cx="747031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8080"/>
                </a:solidFill>
                <a:effectLst/>
                <a:uLnTx/>
                <a:uFillTx/>
                <a:latin typeface="#9Slide07 SFU Jamaica" panose="00000400000000000000" pitchFamily="2" charset="0"/>
                <a:ea typeface="+mn-ea"/>
                <a:cs typeface="+mn-cs"/>
              </a:rPr>
              <a:t>KHỞI ĐỘNG</a:t>
            </a:r>
          </a:p>
        </p:txBody>
      </p:sp>
    </p:spTree>
    <p:extLst>
      <p:ext uri="{BB962C8B-B14F-4D97-AF65-F5344CB8AC3E}">
        <p14:creationId xmlns:p14="http://schemas.microsoft.com/office/powerpoint/2010/main" val="191587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kids playing on a hill&#10;&#10;Description automatically generated">
            <a:extLst>
              <a:ext uri="{FF2B5EF4-FFF2-40B4-BE49-F238E27FC236}">
                <a16:creationId xmlns:a16="http://schemas.microsoft.com/office/drawing/2014/main" id="{7B0549A4-FB08-36EF-A59B-0325ED9EF30A}"/>
              </a:ext>
            </a:extLst>
          </p:cNvPr>
          <p:cNvPicPr/>
          <p:nvPr/>
        </p:nvPicPr>
        <p:blipFill rotWithShape="1">
          <a:blip r:embed="rId3">
            <a:extLst>
              <a:ext uri="{28A0092B-C50C-407E-A947-70E740481C1C}">
                <a14:useLocalDpi xmlns:a14="http://schemas.microsoft.com/office/drawing/2010/main" val="0"/>
              </a:ext>
            </a:extLst>
          </a:blip>
          <a:srcRect t="792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3E92566-6E4B-B3EE-3652-3192B62F9A0A}"/>
              </a:ext>
            </a:extLst>
          </p:cNvPr>
          <p:cNvSpPr/>
          <p:nvPr/>
        </p:nvSpPr>
        <p:spPr>
          <a:xfrm>
            <a:off x="301924" y="230187"/>
            <a:ext cx="11542143" cy="6472537"/>
          </a:xfrm>
          <a:prstGeom prst="rect">
            <a:avLst/>
          </a:prstGeom>
          <a:solidFill>
            <a:schemeClr val="lt1">
              <a:alpha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7">
            <a:extLst>
              <a:ext uri="{FF2B5EF4-FFF2-40B4-BE49-F238E27FC236}">
                <a16:creationId xmlns:a16="http://schemas.microsoft.com/office/drawing/2014/main" id="{26F3EABF-70B3-635A-AD78-ECB2004D5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sp>
        <p:nvSpPr>
          <p:cNvPr id="11" name="TextBox 10">
            <a:extLst>
              <a:ext uri="{FF2B5EF4-FFF2-40B4-BE49-F238E27FC236}">
                <a16:creationId xmlns:a16="http://schemas.microsoft.com/office/drawing/2014/main" id="{F77D969B-ABB5-56FF-C632-AE156B50D0E6}"/>
              </a:ext>
            </a:extLst>
          </p:cNvPr>
          <p:cNvSpPr txBox="1"/>
          <p:nvPr/>
        </p:nvSpPr>
        <p:spPr>
          <a:xfrm>
            <a:off x="4794068" y="2679132"/>
            <a:ext cx="6207547" cy="2308324"/>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Đặc điểm sinh học</a:t>
            </a:r>
            <a:r>
              <a:rPr kumimoji="0" lang="en-US"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p>
          <a:p>
            <a:pPr marR="0" lvl="0" defTabSz="914400" rtl="0" eaLnBrk="1" fontAlgn="auto" latinLnBrk="0" hangingPunct="1">
              <a:lnSpc>
                <a:spcPct val="100000"/>
              </a:lnSpc>
              <a:spcBef>
                <a:spcPts val="0"/>
              </a:spcBef>
              <a:spcAft>
                <a:spcPts val="0"/>
              </a:spcAft>
              <a:buClrTx/>
              <a:buSzTx/>
              <a:tabLst/>
              <a:defRPr/>
            </a:pPr>
            <a:endParaRPr kumimoji="0" lang="en-US"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Đặc điểm xã hội.</a:t>
            </a:r>
            <a:endParaRPr kumimoji="0" lang="en-US"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82805B31-8207-CD42-A0AA-CA3B15F64B82}"/>
              </a:ext>
            </a:extLst>
          </p:cNvPr>
          <p:cNvSpPr txBox="1"/>
          <p:nvPr/>
        </p:nvSpPr>
        <p:spPr>
          <a:xfrm>
            <a:off x="5099700" y="1167992"/>
            <a:ext cx="5596282" cy="92333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5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Từ khóa</a:t>
            </a:r>
          </a:p>
        </p:txBody>
      </p:sp>
    </p:spTree>
    <p:extLst>
      <p:ext uri="{BB962C8B-B14F-4D97-AF65-F5344CB8AC3E}">
        <p14:creationId xmlns:p14="http://schemas.microsoft.com/office/powerpoint/2010/main" val="108377799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kids playing instruments&#10;&#10;Description automatically generated">
            <a:extLst>
              <a:ext uri="{FF2B5EF4-FFF2-40B4-BE49-F238E27FC236}">
                <a16:creationId xmlns:a16="http://schemas.microsoft.com/office/drawing/2014/main" id="{DE169E25-78E6-4FE6-FF00-785E39A5E1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146" b="1274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77ADDD6-BBFF-0CBB-1746-C2708918D75C}"/>
              </a:ext>
            </a:extLst>
          </p:cNvPr>
          <p:cNvSpPr txBox="1"/>
          <p:nvPr/>
        </p:nvSpPr>
        <p:spPr>
          <a:xfrm>
            <a:off x="2501660" y="1259456"/>
            <a:ext cx="619913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8080"/>
                </a:solidFill>
                <a:effectLst/>
                <a:uLnTx/>
                <a:uFillTx/>
                <a:latin typeface="#9Slide07 SFU Jamaica" panose="00000400000000000000" pitchFamily="2" charset="0"/>
                <a:ea typeface="+mn-ea"/>
                <a:cs typeface="+mn-cs"/>
              </a:rPr>
              <a:t>TẠM BIỆT</a:t>
            </a:r>
            <a:endParaRPr kumimoji="0" lang="en-US" sz="11500" b="0" i="0" u="none" strike="noStrike" kern="1200" cap="none" spc="0" normalizeH="0" baseline="0" noProof="0" dirty="0">
              <a:ln>
                <a:noFill/>
              </a:ln>
              <a:solidFill>
                <a:srgbClr val="008080"/>
              </a:solidFill>
              <a:effectLst/>
              <a:uLnTx/>
              <a:uFillTx/>
              <a:latin typeface="#9Slide07 SFU Jamaica" panose="00000400000000000000" pitchFamily="2" charset="0"/>
              <a:ea typeface="+mn-ea"/>
              <a:cs typeface="+mn-cs"/>
            </a:endParaRPr>
          </a:p>
        </p:txBody>
      </p:sp>
    </p:spTree>
    <p:extLst>
      <p:ext uri="{BB962C8B-B14F-4D97-AF65-F5344CB8AC3E}">
        <p14:creationId xmlns:p14="http://schemas.microsoft.com/office/powerpoint/2010/main" val="411084189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0CA9BE-2630-4A97-B067-FAD60A92AF74}"/>
              </a:ext>
            </a:extLst>
          </p:cNvPr>
          <p:cNvPicPr>
            <a:picLocks noChangeAspect="1"/>
          </p:cNvPicPr>
          <p:nvPr/>
        </p:nvPicPr>
        <p:blipFill rotWithShape="1">
          <a:blip r:embed="rId2"/>
          <a:srcRect l="14827" t="13137" r="20894" b="12311"/>
          <a:stretch/>
        </p:blipFill>
        <p:spPr>
          <a:xfrm>
            <a:off x="0" y="0"/>
            <a:ext cx="12191999" cy="6858000"/>
          </a:xfrm>
          <a:prstGeom prst="rect">
            <a:avLst/>
          </a:prstGeom>
        </p:spPr>
      </p:pic>
      <p:pic>
        <p:nvPicPr>
          <p:cNvPr id="10" name="Picture 9">
            <a:extLst>
              <a:ext uri="{FF2B5EF4-FFF2-40B4-BE49-F238E27FC236}">
                <a16:creationId xmlns:a16="http://schemas.microsoft.com/office/drawing/2014/main" id="{F84ED223-0FF1-4DC7-B39F-3C92DB2170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54247" y="4495800"/>
            <a:ext cx="1057683" cy="2154678"/>
          </a:xfrm>
          <a:prstGeom prst="rect">
            <a:avLst/>
          </a:prstGeom>
        </p:spPr>
      </p:pic>
      <p:pic>
        <p:nvPicPr>
          <p:cNvPr id="11" name="Picture 10">
            <a:extLst>
              <a:ext uri="{FF2B5EF4-FFF2-40B4-BE49-F238E27FC236}">
                <a16:creationId xmlns:a16="http://schemas.microsoft.com/office/drawing/2014/main" id="{3CC75FEC-479A-4541-8776-A1019DDD98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372260" y="4495800"/>
            <a:ext cx="1892053" cy="2154678"/>
          </a:xfrm>
          <a:prstGeom prst="rect">
            <a:avLst/>
          </a:prstGeom>
        </p:spPr>
      </p:pic>
      <p:pic>
        <p:nvPicPr>
          <p:cNvPr id="13" name="Picture 12">
            <a:extLst>
              <a:ext uri="{FF2B5EF4-FFF2-40B4-BE49-F238E27FC236}">
                <a16:creationId xmlns:a16="http://schemas.microsoft.com/office/drawing/2014/main" id="{BBC95BCF-44B1-49BD-90CF-AF0D940DD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9107" y="3134698"/>
            <a:ext cx="1238236" cy="1331104"/>
          </a:xfrm>
          <a:prstGeom prst="rect">
            <a:avLst/>
          </a:prstGeom>
        </p:spPr>
      </p:pic>
      <p:pic>
        <p:nvPicPr>
          <p:cNvPr id="14" name="Picture 13">
            <a:extLst>
              <a:ext uri="{FF2B5EF4-FFF2-40B4-BE49-F238E27FC236}">
                <a16:creationId xmlns:a16="http://schemas.microsoft.com/office/drawing/2014/main" id="{C245EE62-D854-4EE3-9C8F-0276B77B3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224" y="2950520"/>
            <a:ext cx="1699460" cy="1699460"/>
          </a:xfrm>
          <a:prstGeom prst="rect">
            <a:avLst/>
          </a:prstGeom>
        </p:spPr>
      </p:pic>
      <p:pic>
        <p:nvPicPr>
          <p:cNvPr id="15" name="Picture 14">
            <a:extLst>
              <a:ext uri="{FF2B5EF4-FFF2-40B4-BE49-F238E27FC236}">
                <a16:creationId xmlns:a16="http://schemas.microsoft.com/office/drawing/2014/main" id="{012A1A62-6AAE-47C0-8844-0977205FBD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6721" y="3392063"/>
            <a:ext cx="1416217" cy="1416217"/>
          </a:xfrm>
          <a:prstGeom prst="rect">
            <a:avLst/>
          </a:prstGeom>
        </p:spPr>
      </p:pic>
      <p:pic>
        <p:nvPicPr>
          <p:cNvPr id="16" name="Picture 15">
            <a:extLst>
              <a:ext uri="{FF2B5EF4-FFF2-40B4-BE49-F238E27FC236}">
                <a16:creationId xmlns:a16="http://schemas.microsoft.com/office/drawing/2014/main" id="{B9D48D6D-68B8-47CE-BF85-3842AB85E9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1749" y="3197947"/>
            <a:ext cx="1138874" cy="1652253"/>
          </a:xfrm>
          <a:prstGeom prst="rect">
            <a:avLst/>
          </a:prstGeom>
        </p:spPr>
      </p:pic>
      <p:pic>
        <p:nvPicPr>
          <p:cNvPr id="17" name="Picture 16">
            <a:extLst>
              <a:ext uri="{FF2B5EF4-FFF2-40B4-BE49-F238E27FC236}">
                <a16:creationId xmlns:a16="http://schemas.microsoft.com/office/drawing/2014/main" id="{DD44BBB9-A125-48B4-987C-706225715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0559" y="3197947"/>
            <a:ext cx="1612309" cy="1746668"/>
          </a:xfrm>
          <a:prstGeom prst="rect">
            <a:avLst/>
          </a:prstGeom>
        </p:spPr>
      </p:pic>
      <p:pic>
        <p:nvPicPr>
          <p:cNvPr id="12" name="Picture 11">
            <a:extLst>
              <a:ext uri="{FF2B5EF4-FFF2-40B4-BE49-F238E27FC236}">
                <a16:creationId xmlns:a16="http://schemas.microsoft.com/office/drawing/2014/main" id="{55FEA2E6-DA63-4AA0-9124-4A452927DE6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503235" y="4389120"/>
            <a:ext cx="5708961" cy="1697478"/>
          </a:xfrm>
          <a:prstGeom prst="rect">
            <a:avLst/>
          </a:prstGeom>
        </p:spPr>
      </p:pic>
      <p:pic>
        <p:nvPicPr>
          <p:cNvPr id="24" name="Picture 2" descr="Sun Sunshine Sticker - Sun Sunshine Sunny Stickers">
            <a:extLst>
              <a:ext uri="{FF2B5EF4-FFF2-40B4-BE49-F238E27FC236}">
                <a16:creationId xmlns:a16="http://schemas.microsoft.com/office/drawing/2014/main" id="{802781CE-DC2E-4E62-A53D-C5275A1FF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3645" y="0"/>
            <a:ext cx="1459736" cy="14392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6B4E6F4-D7B4-4FB6-8C00-05DFAB41D612}"/>
              </a:ext>
            </a:extLst>
          </p:cNvPr>
          <p:cNvPicPr>
            <a:picLocks noChangeAspect="1"/>
          </p:cNvPicPr>
          <p:nvPr/>
        </p:nvPicPr>
        <p:blipFill rotWithShape="1">
          <a:blip r:embed="rId12">
            <a:extLst>
              <a:ext uri="{28A0092B-C50C-407E-A947-70E740481C1C}">
                <a14:useLocalDpi xmlns:a14="http://schemas.microsoft.com/office/drawing/2010/main" val="0"/>
              </a:ext>
            </a:extLst>
          </a:blip>
          <a:srcRect l="1667" t="28333" r="4074" b="24935"/>
          <a:stretch/>
        </p:blipFill>
        <p:spPr>
          <a:xfrm>
            <a:off x="3056738" y="31551"/>
            <a:ext cx="6449041" cy="3197341"/>
          </a:xfrm>
          <a:prstGeom prst="rect">
            <a:avLst/>
          </a:prstGeom>
        </p:spPr>
      </p:pic>
      <p:sp>
        <p:nvSpPr>
          <p:cNvPr id="27" name="TextBox 26">
            <a:extLst>
              <a:ext uri="{FF2B5EF4-FFF2-40B4-BE49-F238E27FC236}">
                <a16:creationId xmlns:a16="http://schemas.microsoft.com/office/drawing/2014/main" id="{57420FD9-60F4-4AFA-914F-5C704DDFB242}"/>
              </a:ext>
            </a:extLst>
          </p:cNvPr>
          <p:cNvSpPr txBox="1"/>
          <p:nvPr/>
        </p:nvSpPr>
        <p:spPr>
          <a:xfrm>
            <a:off x="2395323" y="960337"/>
            <a:ext cx="77718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VĂN NGHỆ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CUỐI TUẦN</a:t>
            </a:r>
          </a:p>
        </p:txBody>
      </p:sp>
    </p:spTree>
    <p:extLst>
      <p:ext uri="{BB962C8B-B14F-4D97-AF65-F5344CB8AC3E}">
        <p14:creationId xmlns:p14="http://schemas.microsoft.com/office/powerpoint/2010/main" val="134423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0CA9BE-2630-4A97-B067-FAD60A92AF74}"/>
              </a:ext>
            </a:extLst>
          </p:cNvPr>
          <p:cNvPicPr>
            <a:picLocks noChangeAspect="1"/>
          </p:cNvPicPr>
          <p:nvPr/>
        </p:nvPicPr>
        <p:blipFill rotWithShape="1">
          <a:blip r:embed="rId4"/>
          <a:srcRect l="14827" t="13137" r="20894" b="12311"/>
          <a:stretch/>
        </p:blipFill>
        <p:spPr>
          <a:xfrm>
            <a:off x="0" y="0"/>
            <a:ext cx="12191999" cy="6858000"/>
          </a:xfrm>
          <a:prstGeom prst="rect">
            <a:avLst/>
          </a:prstGeom>
        </p:spPr>
      </p:pic>
      <p:pic>
        <p:nvPicPr>
          <p:cNvPr id="10" name="Picture 9">
            <a:extLst>
              <a:ext uri="{FF2B5EF4-FFF2-40B4-BE49-F238E27FC236}">
                <a16:creationId xmlns:a16="http://schemas.microsoft.com/office/drawing/2014/main" id="{F84ED223-0FF1-4DC7-B39F-3C92DB21705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54247" y="4495800"/>
            <a:ext cx="1057683" cy="2154678"/>
          </a:xfrm>
          <a:prstGeom prst="rect">
            <a:avLst/>
          </a:prstGeom>
        </p:spPr>
      </p:pic>
      <p:pic>
        <p:nvPicPr>
          <p:cNvPr id="11" name="Picture 10">
            <a:extLst>
              <a:ext uri="{FF2B5EF4-FFF2-40B4-BE49-F238E27FC236}">
                <a16:creationId xmlns:a16="http://schemas.microsoft.com/office/drawing/2014/main" id="{3CC75FEC-479A-4541-8776-A1019DDD987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372260" y="4495800"/>
            <a:ext cx="1892053" cy="2154678"/>
          </a:xfrm>
          <a:prstGeom prst="rect">
            <a:avLst/>
          </a:prstGeom>
        </p:spPr>
      </p:pic>
      <p:pic>
        <p:nvPicPr>
          <p:cNvPr id="13" name="Picture 12">
            <a:extLst>
              <a:ext uri="{FF2B5EF4-FFF2-40B4-BE49-F238E27FC236}">
                <a16:creationId xmlns:a16="http://schemas.microsoft.com/office/drawing/2014/main" id="{BBC95BCF-44B1-49BD-90CF-AF0D940DD2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9107" y="3134698"/>
            <a:ext cx="1238236" cy="1331104"/>
          </a:xfrm>
          <a:prstGeom prst="rect">
            <a:avLst/>
          </a:prstGeom>
        </p:spPr>
      </p:pic>
      <p:pic>
        <p:nvPicPr>
          <p:cNvPr id="14" name="Picture 13">
            <a:extLst>
              <a:ext uri="{FF2B5EF4-FFF2-40B4-BE49-F238E27FC236}">
                <a16:creationId xmlns:a16="http://schemas.microsoft.com/office/drawing/2014/main" id="{C245EE62-D854-4EE3-9C8F-0276B77B31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1224" y="2950520"/>
            <a:ext cx="1699460" cy="1699460"/>
          </a:xfrm>
          <a:prstGeom prst="rect">
            <a:avLst/>
          </a:prstGeom>
        </p:spPr>
      </p:pic>
      <p:pic>
        <p:nvPicPr>
          <p:cNvPr id="15" name="Picture 14">
            <a:extLst>
              <a:ext uri="{FF2B5EF4-FFF2-40B4-BE49-F238E27FC236}">
                <a16:creationId xmlns:a16="http://schemas.microsoft.com/office/drawing/2014/main" id="{012A1A62-6AAE-47C0-8844-0977205FBD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6721" y="3392063"/>
            <a:ext cx="1416217" cy="1416217"/>
          </a:xfrm>
          <a:prstGeom prst="rect">
            <a:avLst/>
          </a:prstGeom>
        </p:spPr>
      </p:pic>
      <p:pic>
        <p:nvPicPr>
          <p:cNvPr id="16" name="Picture 15">
            <a:extLst>
              <a:ext uri="{FF2B5EF4-FFF2-40B4-BE49-F238E27FC236}">
                <a16:creationId xmlns:a16="http://schemas.microsoft.com/office/drawing/2014/main" id="{B9D48D6D-68B8-47CE-BF85-3842AB85E9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1749" y="3197947"/>
            <a:ext cx="1138874" cy="1652253"/>
          </a:xfrm>
          <a:prstGeom prst="rect">
            <a:avLst/>
          </a:prstGeom>
        </p:spPr>
      </p:pic>
      <p:pic>
        <p:nvPicPr>
          <p:cNvPr id="17" name="Picture 16">
            <a:extLst>
              <a:ext uri="{FF2B5EF4-FFF2-40B4-BE49-F238E27FC236}">
                <a16:creationId xmlns:a16="http://schemas.microsoft.com/office/drawing/2014/main" id="{DD44BBB9-A125-48B4-987C-7062257159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0559" y="3197947"/>
            <a:ext cx="1612309" cy="1746668"/>
          </a:xfrm>
          <a:prstGeom prst="rect">
            <a:avLst/>
          </a:prstGeom>
        </p:spPr>
      </p:pic>
      <p:pic>
        <p:nvPicPr>
          <p:cNvPr id="18" name="2 Ghé thăm Fb.com/nkpowerskills">
            <a:hlinkClick r:id="rId12" action="ppaction://hlinksldjump"/>
            <a:extLst>
              <a:ext uri="{FF2B5EF4-FFF2-40B4-BE49-F238E27FC236}">
                <a16:creationId xmlns:a16="http://schemas.microsoft.com/office/drawing/2014/main" id="{4E82AE3E-57B2-4744-AEBF-CE667C655A78}"/>
              </a:ext>
            </a:extLst>
          </p:cNvPr>
          <p:cNvPicPr>
            <a:picLocks noChangeAspect="1"/>
          </p:cNvPicPr>
          <p:nvPr/>
        </p:nvPicPr>
        <p:blipFill>
          <a:blip r:embed="rId13">
            <a:clrChange>
              <a:clrFrom>
                <a:srgbClr val="FFAEC9"/>
              </a:clrFrom>
              <a:clrTo>
                <a:srgbClr val="FFAEC9">
                  <a:alpha val="0"/>
                </a:srgbClr>
              </a:clrTo>
            </a:clrChange>
          </a:blip>
          <a:stretch>
            <a:fillRect/>
          </a:stretch>
        </p:blipFill>
        <p:spPr>
          <a:xfrm>
            <a:off x="5151476" y="2159567"/>
            <a:ext cx="718227" cy="773864"/>
          </a:xfrm>
          <a:prstGeom prst="rect">
            <a:avLst/>
          </a:prstGeom>
        </p:spPr>
      </p:pic>
      <p:pic>
        <p:nvPicPr>
          <p:cNvPr id="19" name="3 Ghé thăm Fb.com/nkpowerskills">
            <a:hlinkClick r:id="rId14" action="ppaction://hlinksldjump"/>
            <a:extLst>
              <a:ext uri="{FF2B5EF4-FFF2-40B4-BE49-F238E27FC236}">
                <a16:creationId xmlns:a16="http://schemas.microsoft.com/office/drawing/2014/main" id="{C50036C9-6BD9-499E-AB7E-55C8B519B552}"/>
              </a:ext>
            </a:extLst>
          </p:cNvPr>
          <p:cNvPicPr>
            <a:picLocks noChangeAspect="1"/>
          </p:cNvPicPr>
          <p:nvPr/>
        </p:nvPicPr>
        <p:blipFill>
          <a:blip r:embed="rId15">
            <a:clrChange>
              <a:clrFrom>
                <a:srgbClr val="FFAEC9"/>
              </a:clrFrom>
              <a:clrTo>
                <a:srgbClr val="FFAEC9">
                  <a:alpha val="0"/>
                </a:srgbClr>
              </a:clrTo>
            </a:clrChange>
          </a:blip>
          <a:stretch>
            <a:fillRect/>
          </a:stretch>
        </p:blipFill>
        <p:spPr>
          <a:xfrm>
            <a:off x="5989942" y="2164780"/>
            <a:ext cx="735930" cy="763749"/>
          </a:xfrm>
          <a:prstGeom prst="rect">
            <a:avLst/>
          </a:prstGeom>
        </p:spPr>
      </p:pic>
      <p:pic>
        <p:nvPicPr>
          <p:cNvPr id="20" name="4 Ghé thăm Fb.com/nkpowerskills">
            <a:hlinkClick r:id="rId16" action="ppaction://hlinksldjump"/>
            <a:extLst>
              <a:ext uri="{FF2B5EF4-FFF2-40B4-BE49-F238E27FC236}">
                <a16:creationId xmlns:a16="http://schemas.microsoft.com/office/drawing/2014/main" id="{27D087F2-86D7-47CC-932C-9A470539C3D1}"/>
              </a:ext>
            </a:extLst>
          </p:cNvPr>
          <p:cNvPicPr>
            <a:picLocks noChangeAspect="1"/>
          </p:cNvPicPr>
          <p:nvPr/>
        </p:nvPicPr>
        <p:blipFill>
          <a:blip r:embed="rId17">
            <a:clrChange>
              <a:clrFrom>
                <a:srgbClr val="FFAEC9"/>
              </a:clrFrom>
              <a:clrTo>
                <a:srgbClr val="FFAEC9">
                  <a:alpha val="0"/>
                </a:srgbClr>
              </a:clrTo>
            </a:clrChange>
          </a:blip>
          <a:stretch>
            <a:fillRect/>
          </a:stretch>
        </p:blipFill>
        <p:spPr>
          <a:xfrm>
            <a:off x="6829674" y="2177813"/>
            <a:ext cx="710640" cy="738459"/>
          </a:xfrm>
          <a:prstGeom prst="rect">
            <a:avLst/>
          </a:prstGeom>
        </p:spPr>
      </p:pic>
      <p:pic>
        <p:nvPicPr>
          <p:cNvPr id="21" name="5 Ghé thăm Fb.com/nkpowerskills">
            <a:hlinkClick r:id="rId18" action="ppaction://hlinksldjump"/>
            <a:extLst>
              <a:ext uri="{FF2B5EF4-FFF2-40B4-BE49-F238E27FC236}">
                <a16:creationId xmlns:a16="http://schemas.microsoft.com/office/drawing/2014/main" id="{F0375249-B5C3-422D-99D3-183BBC672153}"/>
              </a:ext>
            </a:extLst>
          </p:cNvPr>
          <p:cNvPicPr>
            <a:picLocks noChangeAspect="1"/>
          </p:cNvPicPr>
          <p:nvPr/>
        </p:nvPicPr>
        <p:blipFill>
          <a:blip r:embed="rId19">
            <a:clrChange>
              <a:clrFrom>
                <a:srgbClr val="FFAEC9"/>
              </a:clrFrom>
              <a:clrTo>
                <a:srgbClr val="FFAEC9">
                  <a:alpha val="0"/>
                </a:srgbClr>
              </a:clrTo>
            </a:clrChange>
          </a:blip>
          <a:stretch>
            <a:fillRect/>
          </a:stretch>
        </p:blipFill>
        <p:spPr>
          <a:xfrm>
            <a:off x="7663733" y="2179118"/>
            <a:ext cx="733399" cy="735928"/>
          </a:xfrm>
          <a:prstGeom prst="rect">
            <a:avLst/>
          </a:prstGeom>
        </p:spPr>
      </p:pic>
      <p:pic>
        <p:nvPicPr>
          <p:cNvPr id="22" name="1 Ghé thăm Fb.com/nkpowerskills">
            <a:hlinkClick r:id="rId20" action="ppaction://hlinksldjump"/>
            <a:extLst>
              <a:ext uri="{FF2B5EF4-FFF2-40B4-BE49-F238E27FC236}">
                <a16:creationId xmlns:a16="http://schemas.microsoft.com/office/drawing/2014/main" id="{381E0EE6-DF58-452D-96A2-1D846AED55A6}"/>
              </a:ext>
            </a:extLst>
          </p:cNvPr>
          <p:cNvPicPr>
            <a:picLocks noChangeAspect="1"/>
          </p:cNvPicPr>
          <p:nvPr/>
        </p:nvPicPr>
        <p:blipFill>
          <a:blip r:embed="rId21">
            <a:clrChange>
              <a:clrFrom>
                <a:srgbClr val="FFAEC9"/>
              </a:clrFrom>
              <a:clrTo>
                <a:srgbClr val="FFAEC9">
                  <a:alpha val="0"/>
                </a:srgbClr>
              </a:clrTo>
            </a:clrChange>
          </a:blip>
          <a:stretch>
            <a:fillRect/>
          </a:stretch>
        </p:blipFill>
        <p:spPr>
          <a:xfrm>
            <a:off x="4321807" y="2177813"/>
            <a:ext cx="710640" cy="738459"/>
          </a:xfrm>
          <a:prstGeom prst="rect">
            <a:avLst/>
          </a:prstGeom>
        </p:spPr>
      </p:pic>
      <p:pic>
        <p:nvPicPr>
          <p:cNvPr id="23" name="Picture 12" descr="Káº¿t quáº£ hÃ¬nh áº£nh cho win text gif">
            <a:hlinkClick r:id="rId22" action="ppaction://hlinksldjump"/>
            <a:extLst>
              <a:ext uri="{FF2B5EF4-FFF2-40B4-BE49-F238E27FC236}">
                <a16:creationId xmlns:a16="http://schemas.microsoft.com/office/drawing/2014/main" id="{40D3684B-CCED-4D39-8F41-B07D30430308}"/>
              </a:ext>
            </a:extLst>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9061819" y="33884"/>
            <a:ext cx="3130180" cy="31301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FEA2E6-DA63-4AA0-9124-4A452927DE64}"/>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3503235" y="4389120"/>
            <a:ext cx="5708961" cy="1697478"/>
          </a:xfrm>
          <a:prstGeom prst="rect">
            <a:avLst/>
          </a:prstGeom>
        </p:spPr>
      </p:pic>
      <p:pic>
        <p:nvPicPr>
          <p:cNvPr id="24" name="Picture 2" descr="Sun Sunshine Sticker - Sun Sunshine Sunny Stickers">
            <a:extLst>
              <a:ext uri="{FF2B5EF4-FFF2-40B4-BE49-F238E27FC236}">
                <a16:creationId xmlns:a16="http://schemas.microsoft.com/office/drawing/2014/main" id="{802781CE-DC2E-4E62-A53D-C5275A1FFBA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53645" y="0"/>
            <a:ext cx="1459736" cy="143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046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2" name="Am-thanh-phep-thuat-www_nhacchuongvui_com.wav"/>
                                        </p:tgtEl>
                                      </p:cMediaNode>
                                    </p:audio>
                                  </p:sub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4"/>
                                        </p:tgtEl>
                                        <p:attrNameLst>
                                          <p:attrName>r</p:attrName>
                                        </p:attrNameLst>
                                      </p:cBhvr>
                                    </p:animRot>
                                    <p:animRot by="-240000">
                                      <p:cBhvr>
                                        <p:cTn id="33" dur="200" fill="hold">
                                          <p:stCondLst>
                                            <p:cond delay="200"/>
                                          </p:stCondLst>
                                        </p:cTn>
                                        <p:tgtEl>
                                          <p:spTgt spid="14"/>
                                        </p:tgtEl>
                                        <p:attrNameLst>
                                          <p:attrName>r</p:attrName>
                                        </p:attrNameLst>
                                      </p:cBhvr>
                                    </p:animRot>
                                    <p:animRot by="240000">
                                      <p:cBhvr>
                                        <p:cTn id="34" dur="200" fill="hold">
                                          <p:stCondLst>
                                            <p:cond delay="400"/>
                                          </p:stCondLst>
                                        </p:cTn>
                                        <p:tgtEl>
                                          <p:spTgt spid="14"/>
                                        </p:tgtEl>
                                        <p:attrNameLst>
                                          <p:attrName>r</p:attrName>
                                        </p:attrNameLst>
                                      </p:cBhvr>
                                    </p:animRot>
                                    <p:animRot by="-240000">
                                      <p:cBhvr>
                                        <p:cTn id="35" dur="200" fill="hold">
                                          <p:stCondLst>
                                            <p:cond delay="600"/>
                                          </p:stCondLst>
                                        </p:cTn>
                                        <p:tgtEl>
                                          <p:spTgt spid="14"/>
                                        </p:tgtEl>
                                        <p:attrNameLst>
                                          <p:attrName>r</p:attrName>
                                        </p:attrNameLst>
                                      </p:cBhvr>
                                    </p:animRot>
                                    <p:animRot by="120000">
                                      <p:cBhvr>
                                        <p:cTn id="36" dur="200" fill="hold">
                                          <p:stCondLst>
                                            <p:cond delay="800"/>
                                          </p:stCondLst>
                                        </p:cTn>
                                        <p:tgtEl>
                                          <p:spTgt spid="14"/>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ntr" presetSubtype="0" fill="hold" nodeType="afterEffect">
                                  <p:stCondLst>
                                    <p:cond delay="4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40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4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1400"/>
                            </p:stCondLst>
                            <p:childTnLst>
                              <p:par>
                                <p:cTn id="53" presetID="32" presetClass="emph" presetSubtype="0" repeatCount="indefinite"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11"/>
                                        </p:tgtEl>
                                        <p:attrNameLst>
                                          <p:attrName>r</p:attrName>
                                        </p:attrNameLst>
                                      </p:cBhvr>
                                    </p:animRot>
                                    <p:animRot by="-240000">
                                      <p:cBhvr>
                                        <p:cTn id="61" dur="200" fill="hold">
                                          <p:stCondLst>
                                            <p:cond delay="200"/>
                                          </p:stCondLst>
                                        </p:cTn>
                                        <p:tgtEl>
                                          <p:spTgt spid="11"/>
                                        </p:tgtEl>
                                        <p:attrNameLst>
                                          <p:attrName>r</p:attrName>
                                        </p:attrNameLst>
                                      </p:cBhvr>
                                    </p:animRot>
                                    <p:animRot by="240000">
                                      <p:cBhvr>
                                        <p:cTn id="62" dur="200" fill="hold">
                                          <p:stCondLst>
                                            <p:cond delay="400"/>
                                          </p:stCondLst>
                                        </p:cTn>
                                        <p:tgtEl>
                                          <p:spTgt spid="11"/>
                                        </p:tgtEl>
                                        <p:attrNameLst>
                                          <p:attrName>r</p:attrName>
                                        </p:attrNameLst>
                                      </p:cBhvr>
                                    </p:animRot>
                                    <p:animRot by="-240000">
                                      <p:cBhvr>
                                        <p:cTn id="63" dur="200" fill="hold">
                                          <p:stCondLst>
                                            <p:cond delay="600"/>
                                          </p:stCondLst>
                                        </p:cTn>
                                        <p:tgtEl>
                                          <p:spTgt spid="11"/>
                                        </p:tgtEl>
                                        <p:attrNameLst>
                                          <p:attrName>r</p:attrName>
                                        </p:attrNameLst>
                                      </p:cBhvr>
                                    </p:animRot>
                                    <p:animRot by="120000">
                                      <p:cBhvr>
                                        <p:cTn id="64" dur="200" fill="hold">
                                          <p:stCondLst>
                                            <p:cond delay="800"/>
                                          </p:stCondLst>
                                        </p:cTn>
                                        <p:tgtEl>
                                          <p:spTgt spid="11"/>
                                        </p:tgtEl>
                                        <p:attrNameLst>
                                          <p:attrName>r</p:attrName>
                                        </p:attrNameLst>
                                      </p:cBhvr>
                                    </p:animRo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subTnLst>
                                    <p:audio>
                                      <p:cMediaNode>
                                        <p:cTn display="0" masterRel="sameClick">
                                          <p:stCondLst>
                                            <p:cond evt="begin" delay="0">
                                              <p:tn val="6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8499D9-3E1E-4305-9FCC-1E234E827089}"/>
              </a:ext>
            </a:extLst>
          </p:cNvPr>
          <p:cNvPicPr>
            <a:picLocks noChangeAspect="1"/>
          </p:cNvPicPr>
          <p:nvPr/>
        </p:nvPicPr>
        <p:blipFill rotWithShape="1">
          <a:blip r:embed="rId4"/>
          <a:srcRect l="14827" t="13137" r="20894" b="12311"/>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A1A84F58-6002-45F6-B817-4F676CDD131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06 NK PowerSkills">
            <a:extLst>
              <a:ext uri="{FF2B5EF4-FFF2-40B4-BE49-F238E27FC236}">
                <a16:creationId xmlns:a16="http://schemas.microsoft.com/office/drawing/2014/main" id="{87378EF7-E8F8-403D-BB6B-B2651AD22327}"/>
              </a:ext>
            </a:extLst>
          </p:cNvPr>
          <p:cNvSpPr txBox="1"/>
          <p:nvPr/>
        </p:nvSpPr>
        <p:spPr>
          <a:xfrm>
            <a:off x="3503479" y="1270387"/>
            <a:ext cx="10176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Cơ quan sinh dục nam tạo</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ra gì?</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Đ Ghé thăm Fb.com/nkpowerskills">
            <a:extLst>
              <a:ext uri="{FF2B5EF4-FFF2-40B4-BE49-F238E27FC236}">
                <a16:creationId xmlns:a16="http://schemas.microsoft.com/office/drawing/2014/main" id="{C975E020-5D6F-4383-AF95-14B8B90E3CD6}"/>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Tinh trùng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F28FB4CC-C4C2-41F1-9C18-6E718F88361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Tử</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cung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952C73A8-DE00-4BF9-88CC-B59ABE936F7B}"/>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Tinh hoàn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BB31E1E2-9E3E-4555-BC94-A76A09229B35}"/>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Trứng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5" action="ppaction://hlinksldjump"/>
            <a:extLst>
              <a:ext uri="{FF2B5EF4-FFF2-40B4-BE49-F238E27FC236}">
                <a16:creationId xmlns:a16="http://schemas.microsoft.com/office/drawing/2014/main" id="{8E47740A-4487-4718-A4CE-4EDBF23654D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2" name="Picture 4" descr="Káº¿t quáº£ hÃ¬nh áº£nh cho right icon">
            <a:extLst>
              <a:ext uri="{FF2B5EF4-FFF2-40B4-BE49-F238E27FC236}">
                <a16:creationId xmlns:a16="http://schemas.microsoft.com/office/drawing/2014/main" id="{8005A94D-B61F-43C1-8FC9-D652C9E66E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F95FD14F-32AF-4BC6-B0A0-C075BDB1D9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A4BEA09-5DF7-466C-AD29-494F834AE8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77325614-4144-448C-9A8F-EFB6FC0D07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01 NK PowerSkills">
            <a:extLst>
              <a:ext uri="{FF2B5EF4-FFF2-40B4-BE49-F238E27FC236}">
                <a16:creationId xmlns:a16="http://schemas.microsoft.com/office/drawing/2014/main" id="{3450C2CD-39A7-4C1F-99DB-E080E387B0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664095" y="2159397"/>
            <a:ext cx="4466112" cy="439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033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7"/>
                                        </p:tgtEl>
                                        <p:attrNameLst>
                                          <p:attrName>fillcolor</p:attrName>
                                        </p:attrNameLst>
                                      </p:cBhvr>
                                      <p:to>
                                        <a:srgbClr val="00FF00"/>
                                      </p:to>
                                    </p:animClr>
                                    <p:set>
                                      <p:cBhvr>
                                        <p:cTn id="24" dur="200" fill="hold"/>
                                        <p:tgtEl>
                                          <p:spTgt spid="7"/>
                                        </p:tgtEl>
                                        <p:attrNameLst>
                                          <p:attrName>fill.type</p:attrName>
                                        </p:attrNameLst>
                                      </p:cBhvr>
                                      <p:to>
                                        <p:strVal val="solid"/>
                                      </p:to>
                                    </p:set>
                                    <p:set>
                                      <p:cBhvr>
                                        <p:cTn id="25" dur="2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0"/>
                                        </p:tgtEl>
                                        <p:attrNameLst>
                                          <p:attrName>fillcolor</p:attrName>
                                        </p:attrNameLst>
                                      </p:cBhvr>
                                      <p:to>
                                        <a:srgbClr val="FF7C80"/>
                                      </p:to>
                                    </p:animClr>
                                    <p:set>
                                      <p:cBhvr>
                                        <p:cTn id="36" dur="200" fill="hold"/>
                                        <p:tgtEl>
                                          <p:spTgt spid="10"/>
                                        </p:tgtEl>
                                        <p:attrNameLst>
                                          <p:attrName>fill.type</p:attrName>
                                        </p:attrNameLst>
                                      </p:cBhvr>
                                      <p:to>
                                        <p:strVal val="solid"/>
                                      </p:to>
                                    </p:set>
                                    <p:set>
                                      <p:cBhvr>
                                        <p:cTn id="37" dur="200" fill="hold"/>
                                        <p:tgtEl>
                                          <p:spTgt spid="10"/>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8"/>
                                        </p:tgtEl>
                                        <p:attrNameLst>
                                          <p:attrName>fillcolor</p:attrName>
                                        </p:attrNameLst>
                                      </p:cBhvr>
                                      <p:to>
                                        <a:srgbClr val="FF7C80"/>
                                      </p:to>
                                    </p:animClr>
                                    <p:set>
                                      <p:cBhvr>
                                        <p:cTn id="53" dur="200" fill="hold"/>
                                        <p:tgtEl>
                                          <p:spTgt spid="8"/>
                                        </p:tgtEl>
                                        <p:attrNameLst>
                                          <p:attrName>fill.type</p:attrName>
                                        </p:attrNameLst>
                                      </p:cBhvr>
                                      <p:to>
                                        <p:strVal val="solid"/>
                                      </p:to>
                                    </p:set>
                                    <p:set>
                                      <p:cBhvr>
                                        <p:cTn id="54" dur="20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765AAB-E0B0-4E68-BA5F-41D9D6E9C832}"/>
              </a:ext>
            </a:extLst>
          </p:cNvPr>
          <p:cNvPicPr>
            <a:picLocks noChangeAspect="1"/>
          </p:cNvPicPr>
          <p:nvPr/>
        </p:nvPicPr>
        <p:blipFill rotWithShape="1">
          <a:blip r:embed="rId4"/>
          <a:srcRect l="14827" t="13137" r="20894" b="12311"/>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A1A84F58-6002-45F6-B817-4F676CDD131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Đ Ghé thăm Fb.com/nkpowerskills">
            <a:extLst>
              <a:ext uri="{FF2B5EF4-FFF2-40B4-BE49-F238E27FC236}">
                <a16:creationId xmlns:a16="http://schemas.microsoft.com/office/drawing/2014/main" id="{C975E020-5D6F-4383-AF95-14B8B90E3CD6}"/>
              </a:ext>
            </a:extLst>
          </p:cNvPr>
          <p:cNvSpPr/>
          <p:nvPr/>
        </p:nvSpPr>
        <p:spPr>
          <a:xfrm>
            <a:off x="6525219" y="311152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Trứng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F28FB4CC-C4C2-41F1-9C18-6E718F88361D}"/>
              </a:ext>
            </a:extLst>
          </p:cNvPr>
          <p:cNvSpPr/>
          <p:nvPr/>
        </p:nvSpPr>
        <p:spPr>
          <a:xfrm>
            <a:off x="1099410" y="309855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Tử</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cung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952C73A8-DE00-4BF9-88CC-B59ABE936F7B}"/>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Tinh hoàn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BB31E1E2-9E3E-4555-BC94-A76A09229B35}"/>
              </a:ext>
            </a:extLst>
          </p:cNvPr>
          <p:cNvSpPr/>
          <p:nvPr/>
        </p:nvSpPr>
        <p:spPr>
          <a:xfrm>
            <a:off x="6585275"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Buồng</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trứng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5" action="ppaction://hlinksldjump"/>
            <a:extLst>
              <a:ext uri="{FF2B5EF4-FFF2-40B4-BE49-F238E27FC236}">
                <a16:creationId xmlns:a16="http://schemas.microsoft.com/office/drawing/2014/main" id="{8E47740A-4487-4718-A4CE-4EDBF23654D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2" name="Picture 4" descr="Káº¿t quáº£ hÃ¬nh áº£nh cho right icon">
            <a:extLst>
              <a:ext uri="{FF2B5EF4-FFF2-40B4-BE49-F238E27FC236}">
                <a16:creationId xmlns:a16="http://schemas.microsoft.com/office/drawing/2014/main" id="{8005A94D-B61F-43C1-8FC9-D652C9E66E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1586" y="357963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F95FD14F-32AF-4BC6-B0A0-C075BDB1D9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3100" y="350415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A4BEA09-5DF7-466C-AD29-494F834AE8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12941" y="492988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77325614-4144-448C-9A8F-EFB6FC0D07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01 NK PowerSkills">
            <a:extLst>
              <a:ext uri="{FF2B5EF4-FFF2-40B4-BE49-F238E27FC236}">
                <a16:creationId xmlns:a16="http://schemas.microsoft.com/office/drawing/2014/main" id="{3450C2CD-39A7-4C1F-99DB-E080E387B0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742458" y="1955560"/>
            <a:ext cx="4466112" cy="4394368"/>
          </a:xfrm>
          <a:prstGeom prst="rect">
            <a:avLst/>
          </a:prstGeom>
          <a:noFill/>
          <a:extLst>
            <a:ext uri="{909E8E84-426E-40DD-AFC4-6F175D3DCCD1}">
              <a14:hiddenFill xmlns:a14="http://schemas.microsoft.com/office/drawing/2010/main">
                <a:solidFill>
                  <a:srgbClr val="FFFFFF"/>
                </a:solidFill>
              </a14:hiddenFill>
            </a:ext>
          </a:extLst>
        </p:spPr>
      </p:pic>
      <p:sp>
        <p:nvSpPr>
          <p:cNvPr id="2" name="06 NK PowerSkills">
            <a:extLst>
              <a:ext uri="{FF2B5EF4-FFF2-40B4-BE49-F238E27FC236}">
                <a16:creationId xmlns:a16="http://schemas.microsoft.com/office/drawing/2014/main" id="{F5014DBC-572A-7675-EE7B-4687D531776F}"/>
              </a:ext>
            </a:extLst>
          </p:cNvPr>
          <p:cNvSpPr txBox="1"/>
          <p:nvPr/>
        </p:nvSpPr>
        <p:spPr>
          <a:xfrm>
            <a:off x="3503479" y="1270387"/>
            <a:ext cx="10176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Cơ quan sinh dục nữ tạo</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ra gì?</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1072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7"/>
                                        </p:tgtEl>
                                        <p:attrNameLst>
                                          <p:attrName>fillcolor</p:attrName>
                                        </p:attrNameLst>
                                      </p:cBhvr>
                                      <p:to>
                                        <a:srgbClr val="00FF00"/>
                                      </p:to>
                                    </p:animClr>
                                    <p:set>
                                      <p:cBhvr>
                                        <p:cTn id="24" dur="200" fill="hold"/>
                                        <p:tgtEl>
                                          <p:spTgt spid="7"/>
                                        </p:tgtEl>
                                        <p:attrNameLst>
                                          <p:attrName>fill.type</p:attrName>
                                        </p:attrNameLst>
                                      </p:cBhvr>
                                      <p:to>
                                        <p:strVal val="solid"/>
                                      </p:to>
                                    </p:set>
                                    <p:set>
                                      <p:cBhvr>
                                        <p:cTn id="25" dur="2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0"/>
                                        </p:tgtEl>
                                        <p:attrNameLst>
                                          <p:attrName>fillcolor</p:attrName>
                                        </p:attrNameLst>
                                      </p:cBhvr>
                                      <p:to>
                                        <a:srgbClr val="FF7C80"/>
                                      </p:to>
                                    </p:animClr>
                                    <p:set>
                                      <p:cBhvr>
                                        <p:cTn id="36" dur="200" fill="hold"/>
                                        <p:tgtEl>
                                          <p:spTgt spid="10"/>
                                        </p:tgtEl>
                                        <p:attrNameLst>
                                          <p:attrName>fill.type</p:attrName>
                                        </p:attrNameLst>
                                      </p:cBhvr>
                                      <p:to>
                                        <p:strVal val="solid"/>
                                      </p:to>
                                    </p:set>
                                    <p:set>
                                      <p:cBhvr>
                                        <p:cTn id="37" dur="200" fill="hold"/>
                                        <p:tgtEl>
                                          <p:spTgt spid="10"/>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8"/>
                                        </p:tgtEl>
                                        <p:attrNameLst>
                                          <p:attrName>fillcolor</p:attrName>
                                        </p:attrNameLst>
                                      </p:cBhvr>
                                      <p:to>
                                        <a:srgbClr val="FF7C80"/>
                                      </p:to>
                                    </p:animClr>
                                    <p:set>
                                      <p:cBhvr>
                                        <p:cTn id="53" dur="200" fill="hold"/>
                                        <p:tgtEl>
                                          <p:spTgt spid="8"/>
                                        </p:tgtEl>
                                        <p:attrNameLst>
                                          <p:attrName>fill.type</p:attrName>
                                        </p:attrNameLst>
                                      </p:cBhvr>
                                      <p:to>
                                        <p:strVal val="solid"/>
                                      </p:to>
                                    </p:set>
                                    <p:set>
                                      <p:cBhvr>
                                        <p:cTn id="54" dur="20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1C1A8E0-8969-4EAE-86F7-0C488983BA20}"/>
              </a:ext>
            </a:extLst>
          </p:cNvPr>
          <p:cNvPicPr>
            <a:picLocks noChangeAspect="1"/>
          </p:cNvPicPr>
          <p:nvPr/>
        </p:nvPicPr>
        <p:blipFill rotWithShape="1">
          <a:blip r:embed="rId4"/>
          <a:srcRect l="14827" t="13137" r="20894" b="12311"/>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A1A84F58-6002-45F6-B817-4F676CDD131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06 NK PowerSkills">
            <a:extLst>
              <a:ext uri="{FF2B5EF4-FFF2-40B4-BE49-F238E27FC236}">
                <a16:creationId xmlns:a16="http://schemas.microsoft.com/office/drawing/2014/main" id="{87378EF7-E8F8-403D-BB6B-B2651AD22327}"/>
              </a:ext>
            </a:extLst>
          </p:cNvPr>
          <p:cNvSpPr txBox="1"/>
          <p:nvPr/>
        </p:nvSpPr>
        <p:spPr>
          <a:xfrm>
            <a:off x="2387430" y="802013"/>
            <a:ext cx="741713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Đến tuổi nào thì cơ quan sinh sản của nam và nữ phát triển</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Đ Ghé thăm Fb.com/nkpowerskills">
            <a:extLst>
              <a:ext uri="{FF2B5EF4-FFF2-40B4-BE49-F238E27FC236}">
                <a16:creationId xmlns:a16="http://schemas.microsoft.com/office/drawing/2014/main" id="{C975E020-5D6F-4383-AF95-14B8B90E3CD6}"/>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Tuổi</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dậy thì</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F28FB4CC-C4C2-41F1-9C18-6E718F88361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Tuổi</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trẻ</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952C73A8-DE00-4BF9-88CC-B59ABE936F7B}"/>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Tuổi</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già</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BB31E1E2-9E3E-4555-BC94-A76A09229B35}"/>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Tuổi</a:t>
            </a:r>
            <a:r>
              <a:rPr kumimoji="0" lang="en-US" sz="3200" b="1" i="0" u="none" strike="noStrike" kern="1200" cap="none" spc="0" normalizeH="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thiếu niên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5" action="ppaction://hlinksldjump"/>
            <a:extLst>
              <a:ext uri="{FF2B5EF4-FFF2-40B4-BE49-F238E27FC236}">
                <a16:creationId xmlns:a16="http://schemas.microsoft.com/office/drawing/2014/main" id="{8E47740A-4487-4718-A4CE-4EDBF23654D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2" name="Picture 4" descr="Káº¿t quáº£ hÃ¬nh áº£nh cho right icon">
            <a:extLst>
              <a:ext uri="{FF2B5EF4-FFF2-40B4-BE49-F238E27FC236}">
                <a16:creationId xmlns:a16="http://schemas.microsoft.com/office/drawing/2014/main" id="{8005A94D-B61F-43C1-8FC9-D652C9E66E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F95FD14F-32AF-4BC6-B0A0-C075BDB1D9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A4BEA09-5DF7-466C-AD29-494F834AE8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77325614-4144-448C-9A8F-EFB6FC0D07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01 NK PowerSkills">
            <a:extLst>
              <a:ext uri="{FF2B5EF4-FFF2-40B4-BE49-F238E27FC236}">
                <a16:creationId xmlns:a16="http://schemas.microsoft.com/office/drawing/2014/main" id="{3450C2CD-39A7-4C1F-99DB-E080E387B0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862943" y="2157179"/>
            <a:ext cx="4466112" cy="439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25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7"/>
                                        </p:tgtEl>
                                        <p:attrNameLst>
                                          <p:attrName>fillcolor</p:attrName>
                                        </p:attrNameLst>
                                      </p:cBhvr>
                                      <p:to>
                                        <a:srgbClr val="00FF00"/>
                                      </p:to>
                                    </p:animClr>
                                    <p:set>
                                      <p:cBhvr>
                                        <p:cTn id="24" dur="200" fill="hold"/>
                                        <p:tgtEl>
                                          <p:spTgt spid="7"/>
                                        </p:tgtEl>
                                        <p:attrNameLst>
                                          <p:attrName>fill.type</p:attrName>
                                        </p:attrNameLst>
                                      </p:cBhvr>
                                      <p:to>
                                        <p:strVal val="solid"/>
                                      </p:to>
                                    </p:set>
                                    <p:set>
                                      <p:cBhvr>
                                        <p:cTn id="25" dur="2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0"/>
                                        </p:tgtEl>
                                        <p:attrNameLst>
                                          <p:attrName>fillcolor</p:attrName>
                                        </p:attrNameLst>
                                      </p:cBhvr>
                                      <p:to>
                                        <a:srgbClr val="FF7C80"/>
                                      </p:to>
                                    </p:animClr>
                                    <p:set>
                                      <p:cBhvr>
                                        <p:cTn id="36" dur="200" fill="hold"/>
                                        <p:tgtEl>
                                          <p:spTgt spid="10"/>
                                        </p:tgtEl>
                                        <p:attrNameLst>
                                          <p:attrName>fill.type</p:attrName>
                                        </p:attrNameLst>
                                      </p:cBhvr>
                                      <p:to>
                                        <p:strVal val="solid"/>
                                      </p:to>
                                    </p:set>
                                    <p:set>
                                      <p:cBhvr>
                                        <p:cTn id="37" dur="200" fill="hold"/>
                                        <p:tgtEl>
                                          <p:spTgt spid="10"/>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8"/>
                                        </p:tgtEl>
                                        <p:attrNameLst>
                                          <p:attrName>fillcolor</p:attrName>
                                        </p:attrNameLst>
                                      </p:cBhvr>
                                      <p:to>
                                        <a:srgbClr val="FF7C80"/>
                                      </p:to>
                                    </p:animClr>
                                    <p:set>
                                      <p:cBhvr>
                                        <p:cTn id="53" dur="200" fill="hold"/>
                                        <p:tgtEl>
                                          <p:spTgt spid="8"/>
                                        </p:tgtEl>
                                        <p:attrNameLst>
                                          <p:attrName>fill.type</p:attrName>
                                        </p:attrNameLst>
                                      </p:cBhvr>
                                      <p:to>
                                        <p:strVal val="solid"/>
                                      </p:to>
                                    </p:set>
                                    <p:set>
                                      <p:cBhvr>
                                        <p:cTn id="54" dur="20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F5E199B-6DE1-423F-A565-0F92B9658BA5}"/>
              </a:ext>
            </a:extLst>
          </p:cNvPr>
          <p:cNvPicPr>
            <a:picLocks noChangeAspect="1"/>
          </p:cNvPicPr>
          <p:nvPr/>
        </p:nvPicPr>
        <p:blipFill rotWithShape="1">
          <a:blip r:embed="rId2"/>
          <a:srcRect l="14827" t="13137" r="20894" b="12311"/>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A1A84F58-6002-45F6-B817-4F676CDD1315}"/>
              </a:ext>
            </a:extLst>
          </p:cNvPr>
          <p:cNvSpPr/>
          <p:nvPr/>
        </p:nvSpPr>
        <p:spPr>
          <a:xfrm>
            <a:off x="894458" y="1789842"/>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06 NK PowerSkills">
            <a:extLst>
              <a:ext uri="{FF2B5EF4-FFF2-40B4-BE49-F238E27FC236}">
                <a16:creationId xmlns:a16="http://schemas.microsoft.com/office/drawing/2014/main" id="{87378EF7-E8F8-403D-BB6B-B2651AD22327}"/>
              </a:ext>
            </a:extLst>
          </p:cNvPr>
          <p:cNvSpPr txBox="1"/>
          <p:nvPr/>
        </p:nvSpPr>
        <p:spPr>
          <a:xfrm>
            <a:off x="2910070" y="2844225"/>
            <a:ext cx="10176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Nam giới có đặc điểm xã hội gì?</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3" action="ppaction://hlinksldjump"/>
            <a:extLst>
              <a:ext uri="{FF2B5EF4-FFF2-40B4-BE49-F238E27FC236}">
                <a16:creationId xmlns:a16="http://schemas.microsoft.com/office/drawing/2014/main" id="{8E47740A-4487-4718-A4CE-4EDBF23654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34362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81</TotalTime>
  <Words>493</Words>
  <Application>Microsoft Office PowerPoint</Application>
  <PresentationFormat>Widescreen</PresentationFormat>
  <Paragraphs>63</Paragraphs>
  <Slides>31</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#9Slide07 SFU Jamaica</vt:lpstr>
      <vt:lpstr>Cambria</vt:lpstr>
      <vt:lpstr>思源黑体 CN</vt:lpstr>
      <vt:lpstr>Calibri</vt:lpstr>
      <vt:lpstr>Arial</vt:lpstr>
      <vt:lpstr>#9Slide07 IcielBC Cubano Normal</vt:lpstr>
      <vt:lpstr>Aptos</vt:lpstr>
      <vt:lpstr>UTM Showcard</vt:lpstr>
      <vt:lpstr>#9Slide07 IcielCadena</vt:lpstr>
      <vt:lpstr>Wingdings</vt:lpstr>
      <vt:lpstr>Times New Roman</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10</cp:revision>
  <dcterms:created xsi:type="dcterms:W3CDTF">2023-11-25T06:42:30Z</dcterms:created>
  <dcterms:modified xsi:type="dcterms:W3CDTF">2024-07-08T10:06:06Z</dcterms:modified>
  <cp:category>9Slide.vn</cp:category>
</cp:coreProperties>
</file>