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Lst>
  <p:notesMasterIdLst>
    <p:notesMasterId r:id="rId51"/>
  </p:notesMasterIdLst>
  <p:sldIdLst>
    <p:sldId id="359" r:id="rId4"/>
    <p:sldId id="350" r:id="rId5"/>
    <p:sldId id="267" r:id="rId6"/>
    <p:sldId id="259" r:id="rId7"/>
    <p:sldId id="451" r:id="rId8"/>
    <p:sldId id="452" r:id="rId9"/>
    <p:sldId id="262" r:id="rId10"/>
    <p:sldId id="263" r:id="rId11"/>
    <p:sldId id="305" r:id="rId12"/>
    <p:sldId id="453" r:id="rId13"/>
    <p:sldId id="303" r:id="rId14"/>
    <p:sldId id="454" r:id="rId15"/>
    <p:sldId id="455" r:id="rId16"/>
    <p:sldId id="459" r:id="rId17"/>
    <p:sldId id="312" r:id="rId18"/>
    <p:sldId id="456" r:id="rId19"/>
    <p:sldId id="457" r:id="rId20"/>
    <p:sldId id="458" r:id="rId21"/>
    <p:sldId id="265" r:id="rId22"/>
    <p:sldId id="266" r:id="rId23"/>
    <p:sldId id="276" r:id="rId24"/>
    <p:sldId id="349" r:id="rId25"/>
    <p:sldId id="346" r:id="rId26"/>
    <p:sldId id="460" r:id="rId27"/>
    <p:sldId id="461" r:id="rId28"/>
    <p:sldId id="443" r:id="rId29"/>
    <p:sldId id="462" r:id="rId30"/>
    <p:sldId id="463" r:id="rId31"/>
    <p:sldId id="423" r:id="rId32"/>
    <p:sldId id="464" r:id="rId33"/>
    <p:sldId id="325" r:id="rId34"/>
    <p:sldId id="374" r:id="rId35"/>
    <p:sldId id="352" r:id="rId36"/>
    <p:sldId id="354" r:id="rId37"/>
    <p:sldId id="403" r:id="rId38"/>
    <p:sldId id="302" r:id="rId39"/>
    <p:sldId id="356" r:id="rId40"/>
    <p:sldId id="357" r:id="rId41"/>
    <p:sldId id="387" r:id="rId42"/>
    <p:sldId id="391" r:id="rId43"/>
    <p:sldId id="394" r:id="rId44"/>
    <p:sldId id="399" r:id="rId45"/>
    <p:sldId id="400" r:id="rId46"/>
    <p:sldId id="402" r:id="rId47"/>
    <p:sldId id="441" r:id="rId48"/>
    <p:sldId id="358" r:id="rId49"/>
    <p:sldId id="465"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823B"/>
    <a:srgbClr val="CC66FF"/>
    <a:srgbClr val="FF0066"/>
    <a:srgbClr val="FFCCCC"/>
    <a:srgbClr val="660066"/>
    <a:srgbClr val="FFCC66"/>
    <a:srgbClr val="BC4C00"/>
    <a:srgbClr val="FF9FC6"/>
    <a:srgbClr val="21F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696" autoAdjust="0"/>
  </p:normalViewPr>
  <p:slideViewPr>
    <p:cSldViewPr snapToGrid="0">
      <p:cViewPr varScale="1">
        <p:scale>
          <a:sx n="86" d="100"/>
          <a:sy n="86" d="100"/>
        </p:scale>
        <p:origin x="100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FC255-9729-45C7-B3BB-81E4F65C9CE3}"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6BEF3-F92A-4B82-AFFD-499510FA2354}" type="slidenum">
              <a:rPr lang="en-US" smtClean="0"/>
              <a:t>‹#›</a:t>
            </a:fld>
            <a:endParaRPr lang="en-US"/>
          </a:p>
        </p:txBody>
      </p:sp>
    </p:spTree>
    <p:extLst>
      <p:ext uri="{BB962C8B-B14F-4D97-AF65-F5344CB8AC3E}">
        <p14:creationId xmlns:p14="http://schemas.microsoft.com/office/powerpoint/2010/main" val="360772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AFF8A-F3EF-43B9-ABB7-3AB6964E08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9ABC2A-49B2-A8A1-C9F6-10B7C1015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DB808F-2CCC-41CA-37D2-EC18B2421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62A057-72BE-934F-A855-7034D05A900B}"/>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0F07C8F0-8C29-5064-3DF6-4E507F9F3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9FCB20-5CAE-B027-01E5-7FEDEE49C228}"/>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740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0C1EC-6F7E-7650-FACF-AEBE9A07C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A3F8EB1-3FEB-CD9F-2F94-C20A8E9BF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3C4654-D356-8CCD-1AD1-66EF751F9B65}"/>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6055397E-A551-73F9-AA7C-BB55AB9ED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6C5852-E0DC-0800-6B66-0E42D76534A1}"/>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84482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F15707-7DDD-050D-0691-5C69B974F9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FCE5405-11C7-B91C-F264-B1A4E3D3C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EB9D25-9509-B446-27E0-2A784D85D2E2}"/>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A40FD106-E47C-4374-4067-E6447B0DA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BFE7AF-C321-4C35-2F6E-6BC1FB3AB1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51030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9ABC2A-49B2-A8A1-C9F6-10B7C1015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DB808F-2CCC-41CA-37D2-EC18B2421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62A057-72BE-934F-A855-7034D05A900B}"/>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0F07C8F0-8C29-5064-3DF6-4E507F9F3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9FCB20-5CAE-B027-01E5-7FEDEE49C228}"/>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573320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BC7B0-95D5-0E1A-A514-91ED10915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357CE1-404B-2485-6A51-13F9CFB0B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7F7EE3-BF30-B54E-F864-7B9B18FF0B5D}"/>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17491F04-02D3-F6FE-A2D1-6283D9B3C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CC1555-2531-445D-610F-E35300C953AB}"/>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444905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D233D6-9E5B-7EDE-F055-629A938D73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CF740D5-6A7F-CA8D-9349-DE1F4F44F1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F558C32-D65A-8FAF-4C17-ED552C3D54A0}"/>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2944A2F4-2A89-C57B-5EBB-E0DD2A32F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A0F35E-9224-253E-7BB3-0609AD14D4D0}"/>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883522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498EC-36E8-BBE5-25E5-6B98141F2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158554-7D6D-3E5F-30E6-6FB15077C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F96B9FD-83FB-0A65-2BFC-5D0B8D07D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EF2F8FB-1695-757A-CD9F-78F04BC92553}"/>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6" name="Footer Placeholder 5">
            <a:extLst>
              <a:ext uri="{FF2B5EF4-FFF2-40B4-BE49-F238E27FC236}">
                <a16:creationId xmlns:a16="http://schemas.microsoft.com/office/drawing/2014/main" xmlns="" id="{EA8843D5-039E-45BB-B806-CAE68B13E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A7EC89-D183-8C6F-F6EA-3752AAAFE2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53693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D0A30-91AF-7BD1-2A2A-457466BBA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E3A629C-0E5F-7D0C-A2DE-4E94DAE3E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4162171-1176-18E8-3D74-F36323D1E0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5C0D8B-1695-8D16-805C-8D84A4792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5CED97-0C1F-4CD9-59B4-6E65B3E638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12F72B-0E7C-506D-614E-3D2DD3A2F6A4}"/>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8" name="Footer Placeholder 7">
            <a:extLst>
              <a:ext uri="{FF2B5EF4-FFF2-40B4-BE49-F238E27FC236}">
                <a16:creationId xmlns:a16="http://schemas.microsoft.com/office/drawing/2014/main" xmlns="" id="{62D9E70D-6D21-783B-51C7-468ADF166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DB9587A-AF4B-31D4-3B0C-7F36081CE8C9}"/>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22606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D1195-D4DA-D2A8-80D3-D314E266D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B073C40-957F-C85C-1139-4A41A5D409E8}"/>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4" name="Footer Placeholder 3">
            <a:extLst>
              <a:ext uri="{FF2B5EF4-FFF2-40B4-BE49-F238E27FC236}">
                <a16:creationId xmlns:a16="http://schemas.microsoft.com/office/drawing/2014/main" xmlns="" id="{66756265-5F01-0BDD-1D62-BB689D3FEA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AD05623-BE9A-F7C9-ED32-FBC9853CA9ED}"/>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755659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1565E2-DB95-6AA6-A2FD-480D39ADD6CA}"/>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3" name="Footer Placeholder 2">
            <a:extLst>
              <a:ext uri="{FF2B5EF4-FFF2-40B4-BE49-F238E27FC236}">
                <a16:creationId xmlns:a16="http://schemas.microsoft.com/office/drawing/2014/main" xmlns="" id="{5ACCF09E-3152-74D6-A57B-800646BB76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A76F6D6-B609-EAF0-2C83-8D27BD15648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03406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544D38-C35B-D571-C890-0737059CA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BC03DB2-79BD-A500-7630-4484D3802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7F7B2AF-B808-C0E1-CD8B-9935E166E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B41A65-E95C-07DB-03F1-96BEDCAAA752}"/>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6" name="Footer Placeholder 5">
            <a:extLst>
              <a:ext uri="{FF2B5EF4-FFF2-40B4-BE49-F238E27FC236}">
                <a16:creationId xmlns:a16="http://schemas.microsoft.com/office/drawing/2014/main" xmlns="" id="{618960B0-9262-5CC6-45F0-B5E65FA37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B1E1AC-DCA7-F46F-FF0B-261B558D571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415844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BC7B0-95D5-0E1A-A514-91ED10915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357CE1-404B-2485-6A51-13F9CFB0B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7F7EE3-BF30-B54E-F864-7B9B18FF0B5D}"/>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17491F04-02D3-F6FE-A2D1-6283D9B3C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CC1555-2531-445D-610F-E35300C953AB}"/>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786605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D3359-86A2-0AC6-41AA-0A8ED1EEF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63E257F-D4A2-A546-1D63-1260AAAB7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467C32C-0384-1F92-7BB8-D2A9037B9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6000121-C878-EFD0-6230-99FDAD3A81DF}"/>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6" name="Footer Placeholder 5">
            <a:extLst>
              <a:ext uri="{FF2B5EF4-FFF2-40B4-BE49-F238E27FC236}">
                <a16:creationId xmlns:a16="http://schemas.microsoft.com/office/drawing/2014/main" xmlns="" id="{FE86B28C-E06A-7A01-D379-A9D7A3BF6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44DEBE-919F-0F90-81D0-1B5E06D1BCC6}"/>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405230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0C1EC-6F7E-7650-FACF-AEBE9A07C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A3F8EB1-3FEB-CD9F-2F94-C20A8E9BF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3C4654-D356-8CCD-1AD1-66EF751F9B65}"/>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6055397E-A551-73F9-AA7C-BB55AB9ED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6C5852-E0DC-0800-6B66-0E42D76534A1}"/>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46963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F15707-7DDD-050D-0691-5C69B974F9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FCE5405-11C7-B91C-F264-B1A4E3D3C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EB9D25-9509-B446-27E0-2A784D85D2E2}"/>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A40FD106-E47C-4374-4067-E6447B0DA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BFE7AF-C321-4C35-2F6E-6BC1FB3AB1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687245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37177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4047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94433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54174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771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2729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6414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D233D6-9E5B-7EDE-F055-629A938D73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CF740D5-6A7F-CA8D-9349-DE1F4F44F1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F558C32-D65A-8FAF-4C17-ED552C3D54A0}"/>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2944A2F4-2A89-C57B-5EBB-E0DD2A32F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A0F35E-9224-253E-7BB3-0609AD14D4D0}"/>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747318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93030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5814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3329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38973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3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498EC-36E8-BBE5-25E5-6B98141F2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158554-7D6D-3E5F-30E6-6FB15077C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F96B9FD-83FB-0A65-2BFC-5D0B8D07D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EF2F8FB-1695-757A-CD9F-78F04BC92553}"/>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6" name="Footer Placeholder 5">
            <a:extLst>
              <a:ext uri="{FF2B5EF4-FFF2-40B4-BE49-F238E27FC236}">
                <a16:creationId xmlns:a16="http://schemas.microsoft.com/office/drawing/2014/main" xmlns="" id="{EA8843D5-039E-45BB-B806-CAE68B13E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A7EC89-D183-8C6F-F6EA-3752AAAFE2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4568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D0A30-91AF-7BD1-2A2A-457466BBA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E3A629C-0E5F-7D0C-A2DE-4E94DAE3E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4162171-1176-18E8-3D74-F36323D1E0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5C0D8B-1695-8D16-805C-8D84A4792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5CED97-0C1F-4CD9-59B4-6E65B3E638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12F72B-0E7C-506D-614E-3D2DD3A2F6A4}"/>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8" name="Footer Placeholder 7">
            <a:extLst>
              <a:ext uri="{FF2B5EF4-FFF2-40B4-BE49-F238E27FC236}">
                <a16:creationId xmlns:a16="http://schemas.microsoft.com/office/drawing/2014/main" xmlns="" id="{62D9E70D-6D21-783B-51C7-468ADF166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DB9587A-AF4B-31D4-3B0C-7F36081CE8C9}"/>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81484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D1195-D4DA-D2A8-80D3-D314E266D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B073C40-957F-C85C-1139-4A41A5D409E8}"/>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4" name="Footer Placeholder 3">
            <a:extLst>
              <a:ext uri="{FF2B5EF4-FFF2-40B4-BE49-F238E27FC236}">
                <a16:creationId xmlns:a16="http://schemas.microsoft.com/office/drawing/2014/main" xmlns="" id="{66756265-5F01-0BDD-1D62-BB689D3FEA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AD05623-BE9A-F7C9-ED32-FBC9853CA9ED}"/>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999496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1565E2-DB95-6AA6-A2FD-480D39ADD6CA}"/>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3" name="Footer Placeholder 2">
            <a:extLst>
              <a:ext uri="{FF2B5EF4-FFF2-40B4-BE49-F238E27FC236}">
                <a16:creationId xmlns:a16="http://schemas.microsoft.com/office/drawing/2014/main" xmlns="" id="{5ACCF09E-3152-74D6-A57B-800646BB76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A76F6D6-B609-EAF0-2C83-8D27BD15648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968280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544D38-C35B-D571-C890-0737059CA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BC03DB2-79BD-A500-7630-4484D3802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7F7B2AF-B808-C0E1-CD8B-9935E166E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B41A65-E95C-07DB-03F1-96BEDCAAA752}"/>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6" name="Footer Placeholder 5">
            <a:extLst>
              <a:ext uri="{FF2B5EF4-FFF2-40B4-BE49-F238E27FC236}">
                <a16:creationId xmlns:a16="http://schemas.microsoft.com/office/drawing/2014/main" xmlns="" id="{618960B0-9262-5CC6-45F0-B5E65FA37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B1E1AC-DCA7-F46F-FF0B-261B558D571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86577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D3359-86A2-0AC6-41AA-0A8ED1EEF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63E257F-D4A2-A546-1D63-1260AAAB7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467C32C-0384-1F92-7BB8-D2A9037B9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6000121-C878-EFD0-6230-99FDAD3A81DF}"/>
              </a:ext>
            </a:extLst>
          </p:cNvPr>
          <p:cNvSpPr>
            <a:spLocks noGrp="1"/>
          </p:cNvSpPr>
          <p:nvPr>
            <p:ph type="dt" sz="half" idx="10"/>
          </p:nvPr>
        </p:nvSpPr>
        <p:spPr/>
        <p:txBody>
          <a:bodyPr/>
          <a:lstStyle/>
          <a:p>
            <a:fld id="{C63E9810-8591-4EF6-A1E0-67BFE7B7C0C3}" type="datetimeFigureOut">
              <a:rPr lang="en-US" smtClean="0"/>
              <a:t>2/25/2026</a:t>
            </a:fld>
            <a:endParaRPr lang="en-US"/>
          </a:p>
        </p:txBody>
      </p:sp>
      <p:sp>
        <p:nvSpPr>
          <p:cNvPr id="6" name="Footer Placeholder 5">
            <a:extLst>
              <a:ext uri="{FF2B5EF4-FFF2-40B4-BE49-F238E27FC236}">
                <a16:creationId xmlns:a16="http://schemas.microsoft.com/office/drawing/2014/main" xmlns="" id="{FE86B28C-E06A-7A01-D379-A9D7A3BF6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44DEBE-919F-0F90-81D0-1B5E06D1BCC6}"/>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72406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B4A84238-7A6C-5BBF-FB4D-6E1D3F368B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23B94FDB-9B93-426C-DC55-151A9E7D6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C28424F-E6B9-2685-60B7-A2A85CE12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8E9398-42A1-6C46-1253-34C470715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E3940F4A-3619-E25D-5334-D42C48AE1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3AACBAAE-1292-3FB2-A433-15A2B0CF3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F5D1E3-0F02-4285-BF7D-A61EBFBBC28E}" type="slidenum">
              <a:rPr lang="en-US" smtClean="0"/>
              <a:t>‹#›</a:t>
            </a:fld>
            <a:endParaRPr lang="en-US"/>
          </a:p>
        </p:txBody>
      </p:sp>
      <p:pic>
        <p:nvPicPr>
          <p:cNvPr id="8" name="Picture 7">
            <a:extLst>
              <a:ext uri="{FF2B5EF4-FFF2-40B4-BE49-F238E27FC236}">
                <a16:creationId xmlns:a16="http://schemas.microsoft.com/office/drawing/2014/main" xmlns="" id="{52FF60A1-FF9A-2DEA-6466-27B2BC4A0D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79286" y="2800665"/>
            <a:ext cx="1961823" cy="1964594"/>
          </a:xfrm>
          <a:prstGeom prst="rect">
            <a:avLst/>
          </a:prstGeom>
        </p:spPr>
      </p:pic>
      <p:pic>
        <p:nvPicPr>
          <p:cNvPr id="10" name="Picture 9">
            <a:extLst>
              <a:ext uri="{FF2B5EF4-FFF2-40B4-BE49-F238E27FC236}">
                <a16:creationId xmlns:a16="http://schemas.microsoft.com/office/drawing/2014/main" xmlns="" id="{87D4F273-D691-99C4-74FD-8C2A2017694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21430" y="8775290"/>
            <a:ext cx="4500563" cy="6858000"/>
          </a:xfrm>
          <a:prstGeom prst="rect">
            <a:avLst/>
          </a:prstGeom>
        </p:spPr>
      </p:pic>
      <p:pic>
        <p:nvPicPr>
          <p:cNvPr id="11" name="Picture 10">
            <a:extLst>
              <a:ext uri="{FF2B5EF4-FFF2-40B4-BE49-F238E27FC236}">
                <a16:creationId xmlns:a16="http://schemas.microsoft.com/office/drawing/2014/main" xmlns="" id="{74A7D2CA-D7D0-50D1-0D4B-2367ECAC45B2}"/>
              </a:ext>
            </a:extLst>
          </p:cNvPr>
          <p:cNvPicPr>
            <a:picLocks noChangeAspect="1"/>
          </p:cNvPicPr>
          <p:nvPr userDrawn="1"/>
        </p:nvPicPr>
        <p:blipFill>
          <a:blip r:embed="rId15"/>
          <a:stretch>
            <a:fillRect/>
          </a:stretch>
        </p:blipFill>
        <p:spPr>
          <a:xfrm>
            <a:off x="0" y="0"/>
            <a:ext cx="12192000" cy="6857999"/>
          </a:xfrm>
          <a:prstGeom prst="rect">
            <a:avLst/>
          </a:prstGeom>
        </p:spPr>
      </p:pic>
    </p:spTree>
    <p:extLst>
      <p:ext uri="{BB962C8B-B14F-4D97-AF65-F5344CB8AC3E}">
        <p14:creationId xmlns:p14="http://schemas.microsoft.com/office/powerpoint/2010/main" val="29175641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961E6E1A-8687-5B75-00A8-7A60746BD1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23B94FDB-9B93-426C-DC55-151A9E7D6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C28424F-E6B9-2685-60B7-A2A85CE12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8E9398-42A1-6C46-1253-34C470715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3E9810-8591-4EF6-A1E0-67BFE7B7C0C3}" type="datetimeFigureOut">
              <a:rPr lang="en-US" smtClean="0"/>
              <a:t>2/25/2026</a:t>
            </a:fld>
            <a:endParaRPr lang="en-US"/>
          </a:p>
        </p:txBody>
      </p:sp>
      <p:sp>
        <p:nvSpPr>
          <p:cNvPr id="5" name="Footer Placeholder 4">
            <a:extLst>
              <a:ext uri="{FF2B5EF4-FFF2-40B4-BE49-F238E27FC236}">
                <a16:creationId xmlns:a16="http://schemas.microsoft.com/office/drawing/2014/main" xmlns="" id="{E3940F4A-3619-E25D-5334-D42C48AE1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3AACBAAE-1292-3FB2-A433-15A2B0CF3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F5D1E3-0F02-4285-BF7D-A61EBFBBC28E}" type="slidenum">
              <a:rPr lang="en-US" smtClean="0"/>
              <a:t>‹#›</a:t>
            </a:fld>
            <a:endParaRPr lang="en-US"/>
          </a:p>
        </p:txBody>
      </p:sp>
      <p:pic>
        <p:nvPicPr>
          <p:cNvPr id="8" name="Picture 7">
            <a:extLst>
              <a:ext uri="{FF2B5EF4-FFF2-40B4-BE49-F238E27FC236}">
                <a16:creationId xmlns:a16="http://schemas.microsoft.com/office/drawing/2014/main" xmlns="" id="{52FF60A1-FF9A-2DEA-6466-27B2BC4A0D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79286" y="2800665"/>
            <a:ext cx="1961823" cy="1964594"/>
          </a:xfrm>
          <a:prstGeom prst="rect">
            <a:avLst/>
          </a:prstGeom>
        </p:spPr>
      </p:pic>
      <p:pic>
        <p:nvPicPr>
          <p:cNvPr id="10" name="Picture 9">
            <a:extLst>
              <a:ext uri="{FF2B5EF4-FFF2-40B4-BE49-F238E27FC236}">
                <a16:creationId xmlns:a16="http://schemas.microsoft.com/office/drawing/2014/main" xmlns="" id="{87D4F273-D691-99C4-74FD-8C2A2017694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21430" y="8775290"/>
            <a:ext cx="4500563" cy="6858000"/>
          </a:xfrm>
          <a:prstGeom prst="rect">
            <a:avLst/>
          </a:prstGeom>
        </p:spPr>
      </p:pic>
      <p:pic>
        <p:nvPicPr>
          <p:cNvPr id="11" name="Picture 10">
            <a:extLst>
              <a:ext uri="{FF2B5EF4-FFF2-40B4-BE49-F238E27FC236}">
                <a16:creationId xmlns:a16="http://schemas.microsoft.com/office/drawing/2014/main" xmlns="" id="{74A7D2CA-D7D0-50D1-0D4B-2367ECAC45B2}"/>
              </a:ext>
            </a:extLst>
          </p:cNvPr>
          <p:cNvPicPr>
            <a:picLocks noChangeAspect="1"/>
          </p:cNvPicPr>
          <p:nvPr userDrawn="1"/>
        </p:nvPicPr>
        <p:blipFill>
          <a:blip r:embed="rId15"/>
          <a:stretch>
            <a:fillRect/>
          </a:stretch>
        </p:blipFill>
        <p:spPr>
          <a:xfrm>
            <a:off x="0" y="0"/>
            <a:ext cx="12192000" cy="6857999"/>
          </a:xfrm>
          <a:prstGeom prst="rect">
            <a:avLst/>
          </a:prstGeom>
        </p:spPr>
      </p:pic>
    </p:spTree>
    <p:extLst>
      <p:ext uri="{BB962C8B-B14F-4D97-AF65-F5344CB8AC3E}">
        <p14:creationId xmlns:p14="http://schemas.microsoft.com/office/powerpoint/2010/main" val="31973448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29659726-EB51-9F88-0446-A4C49CCFDF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2/25/2026</a:t>
            </a:fld>
            <a:endParaRPr lang="en-US"/>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540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audio" Target="NULL"/><Relationship Id="rId5" Type="http://schemas.openxmlformats.org/officeDocument/2006/relationships/image" Target="../media/image31.png"/><Relationship Id="rId10" Type="http://schemas.openxmlformats.org/officeDocument/2006/relationships/audio" Target="NUL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8" Type="http://schemas.openxmlformats.org/officeDocument/2006/relationships/audio" Target="NULL"/><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5.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11" Type="http://schemas.openxmlformats.org/officeDocument/2006/relationships/image" Target="../media/image37.wmf"/><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0.png"/><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5" Type="http://schemas.openxmlformats.org/officeDocument/2006/relationships/audio" Target="NULL"/><Relationship Id="rId4" Type="http://schemas.openxmlformats.org/officeDocument/2006/relationships/image" Target="../media/image31.png"/><Relationship Id="rId9" Type="http://schemas.openxmlformats.org/officeDocument/2006/relationships/image" Target="../media/image53.png"/><Relationship Id="rId14" Type="http://schemas.openxmlformats.org/officeDocument/2006/relationships/audio"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4.png"/><Relationship Id="rId4" Type="http://schemas.openxmlformats.org/officeDocument/2006/relationships/image" Target="../media/image32.png"/><Relationship Id="rId14" Type="http://schemas.openxmlformats.org/officeDocument/2006/relationships/audio" Target="NULL"/></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6.xml"/><Relationship Id="rId7" Type="http://schemas.openxmlformats.org/officeDocument/2006/relationships/image" Target="../media/image61.sv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6.png"/><Relationship Id="rId5" Type="http://schemas.openxmlformats.org/officeDocument/2006/relationships/audio" Target="../media/audio5.wav"/><Relationship Id="rId4" Type="http://schemas.openxmlformats.org/officeDocument/2006/relationships/notesSlide" Target="../notesSlides/notesSlide1.xml"/><Relationship Id="rId9" Type="http://schemas.openxmlformats.org/officeDocument/2006/relationships/image" Target="../media/image37.wmf"/></Relationships>
</file>

<file path=ppt/slides/_rels/slide3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58.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5.svg"/><Relationship Id="rId5" Type="http://schemas.openxmlformats.org/officeDocument/2006/relationships/image" Target="../media/image58.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5.emf"/><Relationship Id="rId5" Type="http://schemas.openxmlformats.org/officeDocument/2006/relationships/image" Target="../media/image64.gif"/><Relationship Id="rId4" Type="http://schemas.openxmlformats.org/officeDocument/2006/relationships/image" Target="../media/image72.svg"/></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7.sv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72.sv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6.wav"/><Relationship Id="rId7" Type="http://schemas.openxmlformats.org/officeDocument/2006/relationships/image" Target="../media/image8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80.svg"/><Relationship Id="rId4" Type="http://schemas.openxmlformats.org/officeDocument/2006/relationships/image" Target="../media/image69.png"/><Relationship Id="rId9" Type="http://schemas.openxmlformats.org/officeDocument/2006/relationships/image" Target="../media/image84.svg"/></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13" Type="http://schemas.openxmlformats.org/officeDocument/2006/relationships/audio" Target="../media/audio10.wav"/><Relationship Id="rId3" Type="http://schemas.microsoft.com/office/2007/relationships/hdphoto" Target="../media/hdphoto2.wdp"/><Relationship Id="rId7" Type="http://schemas.openxmlformats.org/officeDocument/2006/relationships/image" Target="../media/image21.png"/><Relationship Id="rId12" Type="http://schemas.openxmlformats.org/officeDocument/2006/relationships/audio" Target="../media/audio6.wav"/><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4D6D039-1C1A-7592-88DB-F6376581E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9">
            <a:extLst>
              <a:ext uri="{FF2B5EF4-FFF2-40B4-BE49-F238E27FC236}">
                <a16:creationId xmlns:a16="http://schemas.microsoft.com/office/drawing/2014/main" xmlns="" id="{82620513-7284-464A-8046-BDE5793D1B63}"/>
              </a:ext>
            </a:extLst>
          </p:cNvPr>
          <p:cNvPicPr>
            <a:picLocks noChangeAspect="1"/>
          </p:cNvPicPr>
          <p:nvPr/>
        </p:nvPicPr>
        <p:blipFill>
          <a:blip r:embed="rId4"/>
          <a:srcRect/>
          <a:stretch>
            <a:fillRect/>
          </a:stretch>
        </p:blipFill>
        <p:spPr>
          <a:xfrm>
            <a:off x="2712223" y="4438812"/>
            <a:ext cx="965326" cy="704688"/>
          </a:xfrm>
          <a:prstGeom prst="rect">
            <a:avLst/>
          </a:prstGeom>
        </p:spPr>
      </p:pic>
      <p:sp>
        <p:nvSpPr>
          <p:cNvPr id="29" name="Freeform 2">
            <a:extLst>
              <a:ext uri="{FF2B5EF4-FFF2-40B4-BE49-F238E27FC236}">
                <a16:creationId xmlns:a16="http://schemas.microsoft.com/office/drawing/2014/main" xmlns="" id="{5560575D-1919-4C79-B72A-0E93E2AB4839}"/>
              </a:ext>
            </a:extLst>
          </p:cNvPr>
          <p:cNvSpPr/>
          <p:nvPr/>
        </p:nvSpPr>
        <p:spPr>
          <a:xfrm>
            <a:off x="-428101" y="-257289"/>
            <a:ext cx="1545887" cy="1545887"/>
          </a:xfrm>
          <a:custGeom>
            <a:avLst/>
            <a:gdLst/>
            <a:ahLst/>
            <a:cxnLst/>
            <a:rect l="l" t="t" r="r" b="b"/>
            <a:pathLst>
              <a:path w="1545887" h="1545887">
                <a:moveTo>
                  <a:pt x="0" y="0"/>
                </a:moveTo>
                <a:lnTo>
                  <a:pt x="1545887" y="0"/>
                </a:lnTo>
                <a:lnTo>
                  <a:pt x="1545887" y="1545888"/>
                </a:lnTo>
                <a:lnTo>
                  <a:pt x="0" y="1545888"/>
                </a:lnTo>
                <a:lnTo>
                  <a:pt x="0"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xmlns="" id="{D2C4AEB0-992F-A348-915C-D026684D5A1B}"/>
              </a:ext>
            </a:extLst>
          </p:cNvPr>
          <p:cNvPicPr>
            <a:picLocks noChangeAspect="1"/>
          </p:cNvPicPr>
          <p:nvPr/>
        </p:nvPicPr>
        <p:blipFill>
          <a:blip r:embed="rId6"/>
          <a:stretch>
            <a:fillRect/>
          </a:stretch>
        </p:blipFill>
        <p:spPr>
          <a:xfrm>
            <a:off x="3194886" y="368672"/>
            <a:ext cx="6396052" cy="1721076"/>
          </a:xfrm>
          <a:prstGeom prst="rect">
            <a:avLst/>
          </a:prstGeom>
        </p:spPr>
      </p:pic>
      <p:grpSp>
        <p:nvGrpSpPr>
          <p:cNvPr id="5" name="Group 4">
            <a:extLst>
              <a:ext uri="{FF2B5EF4-FFF2-40B4-BE49-F238E27FC236}">
                <a16:creationId xmlns:a16="http://schemas.microsoft.com/office/drawing/2014/main" xmlns="" id="{EBD7B638-6F58-2205-1BAA-2027B4464A08}"/>
              </a:ext>
            </a:extLst>
          </p:cNvPr>
          <p:cNvGrpSpPr/>
          <p:nvPr/>
        </p:nvGrpSpPr>
        <p:grpSpPr>
          <a:xfrm>
            <a:off x="1587856" y="7697366"/>
            <a:ext cx="10575438" cy="1530039"/>
            <a:chOff x="1817961" y="529427"/>
            <a:chExt cx="8556078" cy="5676556"/>
          </a:xfrm>
        </p:grpSpPr>
        <p:sp>
          <p:nvSpPr>
            <p:cNvPr id="7" name="TextBox 6">
              <a:extLst>
                <a:ext uri="{FF2B5EF4-FFF2-40B4-BE49-F238E27FC236}">
                  <a16:creationId xmlns:a16="http://schemas.microsoft.com/office/drawing/2014/main" xmlns="" id="{E198BEF7-3AB3-1615-BBDB-FADF8303D294}"/>
                </a:ext>
              </a:extLst>
            </p:cNvPr>
            <p:cNvSpPr txBox="1"/>
            <p:nvPr/>
          </p:nvSpPr>
          <p:spPr>
            <a:xfrm>
              <a:off x="1817961" y="529427"/>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0">
                    <a:solidFill>
                      <a:schemeClr val="bg1"/>
                    </a:solidFill>
                    <a:prstDash val="solid"/>
                  </a:ln>
                  <a:solidFill>
                    <a:schemeClr val="bg1"/>
                  </a:solidFill>
                  <a:effectLst>
                    <a:outerShdw blurRad="12700" dist="38100" dir="2700000" algn="tl" rotWithShape="0">
                      <a:srgbClr val="336699"/>
                    </a:outerShdw>
                  </a:effectLst>
                  <a:uLnTx/>
                  <a:uFillTx/>
                  <a:latin typeface="iCiel Pony" panose="02000000000000000000" pitchFamily="2" charset="0"/>
                  <a:ea typeface="+mn-ea"/>
                  <a:cs typeface="+mn-cs"/>
                </a:rPr>
                <a:t>LỘC VỪNG MÙA XUÂN</a:t>
              </a:r>
            </a:p>
          </p:txBody>
        </p:sp>
        <p:sp>
          <p:nvSpPr>
            <p:cNvPr id="8" name="TextBox 7">
              <a:extLst>
                <a:ext uri="{FF2B5EF4-FFF2-40B4-BE49-F238E27FC236}">
                  <a16:creationId xmlns:a16="http://schemas.microsoft.com/office/drawing/2014/main" xmlns="" id="{CCF494CB-3A08-4D61-42EE-35E0C64514B5}"/>
                </a:ext>
              </a:extLst>
            </p:cNvPr>
            <p:cNvSpPr txBox="1"/>
            <p:nvPr/>
          </p:nvSpPr>
          <p:spPr>
            <a:xfrm>
              <a:off x="1817961" y="699300"/>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srgbClr val="CC99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L</a:t>
              </a:r>
              <a:r>
                <a:rPr lang="en-US" sz="8000" b="1">
                  <a:ln w="28575">
                    <a:solidFill>
                      <a:sysClr val="windowText" lastClr="000000"/>
                    </a:solidFill>
                    <a:prstDash val="solid"/>
                  </a:ln>
                  <a:solidFill>
                    <a:srgbClr val="FFFF99"/>
                  </a:solidFill>
                  <a:effectLst>
                    <a:outerShdw blurRad="50800" dist="38100" dir="2700000" algn="tl" rotWithShape="0">
                      <a:prstClr val="black">
                        <a:alpha val="40000"/>
                      </a:prstClr>
                    </a:outerShdw>
                  </a:effectLst>
                  <a:latin typeface="iCiel Pony" panose="02000000000000000000" pitchFamily="2" charset="0"/>
                </a:rPr>
                <a:t>Ộ</a:t>
              </a:r>
              <a:r>
                <a:rPr lang="en-US" sz="8000" b="1">
                  <a:ln w="28575">
                    <a:solidFill>
                      <a:sysClr val="windowText" lastClr="000000"/>
                    </a:solidFill>
                    <a:prstDash val="solid"/>
                  </a:ln>
                  <a:solidFill>
                    <a:srgbClr val="66FFFF"/>
                  </a:solidFill>
                  <a:effectLst>
                    <a:outerShdw blurRad="50800" dist="38100" dir="2700000" algn="tl" rotWithShape="0">
                      <a:prstClr val="black">
                        <a:alpha val="40000"/>
                      </a:prstClr>
                    </a:outerShdw>
                  </a:effectLst>
                  <a:latin typeface="iCiel Pony" panose="02000000000000000000" pitchFamily="2" charset="0"/>
                </a:rPr>
                <a:t>C</a:t>
              </a:r>
              <a:r>
                <a:rPr lang="en-US" sz="8000" b="1">
                  <a:ln w="28575">
                    <a:solidFill>
                      <a:sysClr val="windowText" lastClr="000000"/>
                    </a:solidFill>
                    <a:prstDash val="solid"/>
                  </a:ln>
                  <a:solidFill>
                    <a:srgbClr val="66CCFF"/>
                  </a:solidFill>
                  <a:effectLst>
                    <a:outerShdw blurRad="50800" dist="38100" dir="2700000" algn="tl" rotWithShape="0">
                      <a:prstClr val="black">
                        <a:alpha val="40000"/>
                      </a:prstClr>
                    </a:outerShdw>
                  </a:effectLst>
                  <a:latin typeface="iCiel Pony" panose="02000000000000000000" pitchFamily="2" charset="0"/>
                </a:rPr>
                <a:t> </a:t>
              </a:r>
              <a:r>
                <a:rPr lang="en-US" sz="8000" b="1">
                  <a:ln w="28575">
                    <a:solidFill>
                      <a:sysClr val="windowText" lastClr="000000"/>
                    </a:solidFill>
                    <a:prstDash val="solid"/>
                  </a:ln>
                  <a:solidFill>
                    <a:srgbClr val="FF7C80"/>
                  </a:solidFill>
                  <a:effectLst>
                    <a:outerShdw blurRad="50800" dist="38100" dir="2700000" algn="tl" rotWithShape="0">
                      <a:prstClr val="black">
                        <a:alpha val="40000"/>
                      </a:prstClr>
                    </a:outerShdw>
                  </a:effectLst>
                  <a:latin typeface="iCiel Pony" panose="02000000000000000000" pitchFamily="2" charset="0"/>
                </a:rPr>
                <a:t>V</a:t>
              </a:r>
              <a:r>
                <a:rPr lang="en-US" sz="8000" b="1">
                  <a:ln w="28575">
                    <a:solidFill>
                      <a:sysClr val="windowText" lastClr="000000"/>
                    </a:solidFill>
                    <a:prstDash val="solid"/>
                  </a:ln>
                  <a:solidFill>
                    <a:srgbClr val="66FFFF"/>
                  </a:solidFill>
                  <a:effectLst>
                    <a:outerShdw blurRad="50800" dist="38100" dir="2700000" algn="tl" rotWithShape="0">
                      <a:prstClr val="black">
                        <a:alpha val="40000"/>
                      </a:prstClr>
                    </a:outerShdw>
                  </a:effectLst>
                  <a:latin typeface="iCiel Pony" panose="02000000000000000000" pitchFamily="2" charset="0"/>
                </a:rPr>
                <a:t>Ừ</a:t>
              </a:r>
              <a:r>
                <a:rPr lang="en-US" sz="8000" b="1">
                  <a:ln w="28575">
                    <a:solidFill>
                      <a:sysClr val="windowText" lastClr="000000"/>
                    </a:solidFill>
                    <a:prstDash val="solid"/>
                  </a:ln>
                  <a:solidFill>
                    <a:srgbClr val="99FF99"/>
                  </a:solidFill>
                  <a:effectLst>
                    <a:outerShdw blurRad="50800" dist="38100" dir="2700000" algn="tl" rotWithShape="0">
                      <a:prstClr val="black">
                        <a:alpha val="40000"/>
                      </a:prstClr>
                    </a:outerShdw>
                  </a:effectLst>
                  <a:latin typeface="iCiel Pony" panose="02000000000000000000" pitchFamily="2" charset="0"/>
                </a:rPr>
                <a:t>N</a:t>
              </a:r>
              <a:r>
                <a:rPr lang="en-US" sz="8000" b="1">
                  <a:ln w="28575">
                    <a:solidFill>
                      <a:sysClr val="windowText" lastClr="000000"/>
                    </a:solidFill>
                    <a:prstDash val="solid"/>
                  </a:ln>
                  <a:solidFill>
                    <a:srgbClr val="FFFF99"/>
                  </a:solidFill>
                  <a:effectLst>
                    <a:outerShdw blurRad="50800" dist="38100" dir="2700000" algn="tl" rotWithShape="0">
                      <a:prstClr val="black">
                        <a:alpha val="40000"/>
                      </a:prstClr>
                    </a:outerShdw>
                  </a:effectLst>
                  <a:latin typeface="iCiel Pony" panose="02000000000000000000" pitchFamily="2" charset="0"/>
                </a:rPr>
                <a:t>G</a:t>
              </a:r>
              <a:r>
                <a:rPr kumimoji="0" lang="en-US" sz="8000" b="1" i="0" u="none" strike="noStrike" kern="1200" cap="none" spc="0" normalizeH="0" baseline="0" noProof="0">
                  <a:ln w="28575">
                    <a:solidFill>
                      <a:sysClr val="windowText" lastClr="000000"/>
                    </a:solidFill>
                    <a:prstDash val="solid"/>
                  </a:ln>
                  <a:solidFill>
                    <a:srgbClr val="FFFFCC"/>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M</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Ù</a:t>
              </a:r>
              <a:r>
                <a:rPr lang="en-US" sz="8000" b="1">
                  <a:ln w="28575">
                    <a:solidFill>
                      <a:sysClr val="windowText" lastClr="000000"/>
                    </a:solidFill>
                    <a:prstDash val="solid"/>
                  </a:ln>
                  <a:solidFill>
                    <a:srgbClr val="FFFF99"/>
                  </a:solidFill>
                  <a:effectLst>
                    <a:outerShdw blurRad="50800" dist="38100" dir="2700000" algn="tl" rotWithShape="0">
                      <a:prstClr val="black">
                        <a:alpha val="40000"/>
                      </a:prstClr>
                    </a:outerShdw>
                  </a:effectLst>
                  <a:latin typeface="iCiel Pony" panose="02000000000000000000" pitchFamily="2" charset="0"/>
                </a:rPr>
                <a:t>A</a:t>
              </a:r>
              <a:r>
                <a:rPr kumimoji="0" lang="en-US" sz="8000" b="1" i="0" u="none" strike="noStrike" kern="1200" cap="none" spc="0" normalizeH="0" baseline="0" noProof="0">
                  <a:ln w="28575">
                    <a:solidFill>
                      <a:sysClr val="windowText" lastClr="000000"/>
                    </a:solidFill>
                    <a:prstDash val="solid"/>
                  </a:ln>
                  <a:solidFill>
                    <a:srgbClr val="66CC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lang="en-US" sz="8000" b="1">
                  <a:ln w="28575">
                    <a:solidFill>
                      <a:sysClr val="windowText" lastClr="000000"/>
                    </a:solidFill>
                    <a:prstDash val="solid"/>
                  </a:ln>
                  <a:solidFill>
                    <a:srgbClr val="CC99FF"/>
                  </a:solidFill>
                  <a:effectLst>
                    <a:outerShdw blurRad="50800" dist="38100" dir="2700000" algn="tl" rotWithShape="0">
                      <a:prstClr val="black">
                        <a:alpha val="40000"/>
                      </a:prstClr>
                    </a:outerShdw>
                  </a:effectLst>
                  <a:latin typeface="iCiel Pony" panose="02000000000000000000" pitchFamily="2" charset="0"/>
                </a:rPr>
                <a:t>X</a:t>
              </a:r>
              <a:r>
                <a:rPr lang="en-US" sz="8000" b="1">
                  <a:ln w="28575">
                    <a:solidFill>
                      <a:sysClr val="windowText" lastClr="000000"/>
                    </a:solidFill>
                    <a:prstDash val="solid"/>
                  </a:ln>
                  <a:solidFill>
                    <a:srgbClr val="99FF99"/>
                  </a:solidFill>
                  <a:effectLst>
                    <a:outerShdw blurRad="50800" dist="38100" dir="2700000" algn="tl" rotWithShape="0">
                      <a:prstClr val="black">
                        <a:alpha val="40000"/>
                      </a:prstClr>
                    </a:outerShdw>
                  </a:effectLst>
                  <a:latin typeface="iCiel Pony" panose="02000000000000000000" pitchFamily="2" charset="0"/>
                </a:rPr>
                <a:t>U</a:t>
              </a:r>
              <a:r>
                <a:rPr lang="en-US" sz="8000" b="1">
                  <a:ln w="28575">
                    <a:solidFill>
                      <a:sysClr val="windowText" lastClr="000000"/>
                    </a:solidFill>
                    <a:prstDash val="solid"/>
                  </a:ln>
                  <a:solidFill>
                    <a:srgbClr val="FFFF99"/>
                  </a:solidFill>
                  <a:effectLst>
                    <a:outerShdw blurRad="50800" dist="38100" dir="2700000" algn="tl" rotWithShape="0">
                      <a:prstClr val="black">
                        <a:alpha val="40000"/>
                      </a:prstClr>
                    </a:outerShdw>
                  </a:effectLst>
                  <a:latin typeface="iCiel Pony" panose="02000000000000000000" pitchFamily="2" charset="0"/>
                </a:rPr>
                <a:t>Â</a:t>
              </a:r>
              <a:r>
                <a:rPr lang="en-US" sz="8000" b="1">
                  <a:ln w="28575">
                    <a:solidFill>
                      <a:sysClr val="windowText" lastClr="000000"/>
                    </a:solidFill>
                    <a:prstDash val="solid"/>
                  </a:ln>
                  <a:solidFill>
                    <a:srgbClr val="FF0000"/>
                  </a:solidFill>
                  <a:effectLst>
                    <a:outerShdw blurRad="50800" dist="38100" dir="2700000" algn="tl" rotWithShape="0">
                      <a:prstClr val="black">
                        <a:alpha val="40000"/>
                      </a:prstClr>
                    </a:outerShdw>
                  </a:effectLst>
                  <a:latin typeface="iCiel Pony" panose="02000000000000000000" pitchFamily="2" charset="0"/>
                </a:rPr>
                <a:t>N</a:t>
              </a:r>
              <a:endParaRPr kumimoji="0" lang="en-US" sz="8000" b="1" i="0" u="none" strike="noStrike" kern="1200" cap="none" spc="0" normalizeH="0" baseline="0" noProof="0" dirty="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endParaRPr>
            </a:p>
          </p:txBody>
        </p:sp>
      </p:grpSp>
      <p:pic>
        <p:nvPicPr>
          <p:cNvPr id="9" name="Picture 8">
            <a:extLst>
              <a:ext uri="{FF2B5EF4-FFF2-40B4-BE49-F238E27FC236}">
                <a16:creationId xmlns:a16="http://schemas.microsoft.com/office/drawing/2014/main" xmlns="" id="{2EDD8566-F5AD-DA2B-615F-A3264C685930}"/>
              </a:ext>
            </a:extLst>
          </p:cNvPr>
          <p:cNvPicPr>
            <a:picLocks noChangeAspect="1"/>
          </p:cNvPicPr>
          <p:nvPr/>
        </p:nvPicPr>
        <p:blipFill>
          <a:blip r:embed="rId7"/>
          <a:stretch>
            <a:fillRect/>
          </a:stretch>
        </p:blipFill>
        <p:spPr>
          <a:xfrm>
            <a:off x="785924" y="1649575"/>
            <a:ext cx="10620152" cy="1536325"/>
          </a:xfrm>
          <a:prstGeom prst="rect">
            <a:avLst/>
          </a:prstGeom>
        </p:spPr>
      </p:pic>
    </p:spTree>
    <p:extLst>
      <p:ext uri="{BB962C8B-B14F-4D97-AF65-F5344CB8AC3E}">
        <p14:creationId xmlns:p14="http://schemas.microsoft.com/office/powerpoint/2010/main" val="1135812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xmlns="" id="{C99C2598-C3F1-4D60-8159-11EE377AD342}"/>
              </a:ext>
            </a:extLst>
          </p:cNvPr>
          <p:cNvSpPr txBox="1"/>
          <p:nvPr/>
        </p:nvSpPr>
        <p:spPr>
          <a:xfrm>
            <a:off x="1924050" y="612844"/>
            <a:ext cx="1402458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Dây hoa thả những chuỗi cườm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Gốc rêu trầm tích ngùi thơm sẽ sàng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Tưởng đâu mưa nắng, cũ càng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Sắc hoa vẫn toả rỡ ràng sớm nay.</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Hứng chùm bông phấn bay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Lắng nghe hoài niệm đong đầy tuổi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vừa nhắc chuyện ngày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Hồ Gươm dào dạt hoa mưa lộc vừng.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Trương Nam Hương</a:t>
            </a:r>
          </a:p>
        </p:txBody>
      </p:sp>
    </p:spTree>
    <p:extLst>
      <p:ext uri="{BB962C8B-B14F-4D97-AF65-F5344CB8AC3E}">
        <p14:creationId xmlns:p14="http://schemas.microsoft.com/office/powerpoint/2010/main" val="208777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eart in a white speech bubble&#10;&#10;Description automatically generated">
            <a:extLst>
              <a:ext uri="{FF2B5EF4-FFF2-40B4-BE49-F238E27FC236}">
                <a16:creationId xmlns:a16="http://schemas.microsoft.com/office/drawing/2014/main" xmlns="" id="{BBC05E4C-E682-4455-96B8-C9427B9F6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081" y="820126"/>
            <a:ext cx="822225" cy="822225"/>
          </a:xfrm>
          <a:prstGeom prst="rect">
            <a:avLst/>
          </a:prstGeom>
        </p:spPr>
      </p:pic>
      <p:grpSp>
        <p:nvGrpSpPr>
          <p:cNvPr id="10" name="Group 9">
            <a:extLst>
              <a:ext uri="{FF2B5EF4-FFF2-40B4-BE49-F238E27FC236}">
                <a16:creationId xmlns:a16="http://schemas.microsoft.com/office/drawing/2014/main" xmlns=""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xmlns=""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C7C3137-362E-49BD-9188-E91BB18E8035}"/>
                </a:ext>
              </a:extLst>
            </p:cNvPr>
            <p:cNvSpPr txBox="1"/>
            <p:nvPr/>
          </p:nvSpPr>
          <p:spPr>
            <a:xfrm>
              <a:off x="1608084" y="2761933"/>
              <a:ext cx="9392264"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trẻo, tươi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tả vẻ đẹp của hoa lộc vừng. </a:t>
              </a:r>
            </a:p>
          </p:txBody>
        </p:sp>
      </p:grpSp>
      <p:pic>
        <p:nvPicPr>
          <p:cNvPr id="1026" name="Picture 2" descr="Announcement - Free marketing icons">
            <a:extLst>
              <a:ext uri="{FF2B5EF4-FFF2-40B4-BE49-F238E27FC236}">
                <a16:creationId xmlns:a16="http://schemas.microsoft.com/office/drawing/2014/main" xmlns="" id="{17CAEF4D-BAB8-454B-A91E-0E662753A8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572707" y="1522087"/>
            <a:ext cx="1639614" cy="1639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7D4B401-1AB6-47DD-A369-4E42B1DAEBBC}"/>
              </a:ext>
            </a:extLst>
          </p:cNvPr>
          <p:cNvPicPr>
            <a:picLocks noChangeAspect="1"/>
          </p:cNvPicPr>
          <p:nvPr/>
        </p:nvPicPr>
        <p:blipFill rotWithShape="1">
          <a:blip r:embed="rId4"/>
          <a:srcRect r="50000"/>
          <a:stretch/>
        </p:blipFill>
        <p:spPr>
          <a:xfrm>
            <a:off x="503153" y="2852501"/>
            <a:ext cx="878928" cy="1757855"/>
          </a:xfrm>
          <a:prstGeom prst="rect">
            <a:avLst/>
          </a:prstGeom>
        </p:spPr>
      </p:pic>
      <p:pic>
        <p:nvPicPr>
          <p:cNvPr id="8" name="Picture 7">
            <a:extLst>
              <a:ext uri="{FF2B5EF4-FFF2-40B4-BE49-F238E27FC236}">
                <a16:creationId xmlns:a16="http://schemas.microsoft.com/office/drawing/2014/main" xmlns="" id="{C7F577EC-B4FA-7F35-D12D-C9C76ED105F4}"/>
              </a:ext>
            </a:extLst>
          </p:cNvPr>
          <p:cNvPicPr>
            <a:picLocks noChangeAspect="1"/>
          </p:cNvPicPr>
          <p:nvPr/>
        </p:nvPicPr>
        <p:blipFill>
          <a:blip r:embed="rId5"/>
          <a:stretch>
            <a:fillRect/>
          </a:stretch>
        </p:blipFill>
        <p:spPr>
          <a:xfrm>
            <a:off x="2231497" y="637534"/>
            <a:ext cx="11071296" cy="1548518"/>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3D2B641-1410-4116-BD90-E508AD8C88E4}"/>
              </a:ext>
            </a:extLst>
          </p:cNvPr>
          <p:cNvSpPr txBox="1"/>
          <p:nvPr/>
        </p:nvSpPr>
        <p:spPr>
          <a:xfrm>
            <a:off x="3832831" y="430799"/>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Lộc vừng mùa xuân</a:t>
            </a:r>
          </a:p>
        </p:txBody>
      </p:sp>
      <p:sp>
        <p:nvSpPr>
          <p:cNvPr id="27" name="TextBox 26">
            <a:extLst>
              <a:ext uri="{FF2B5EF4-FFF2-40B4-BE49-F238E27FC236}">
                <a16:creationId xmlns:a16="http://schemas.microsoft.com/office/drawing/2014/main" xmlns="" id="{C99C2598-C3F1-4D60-8159-11EE377AD342}"/>
              </a:ext>
            </a:extLst>
          </p:cNvPr>
          <p:cNvSpPr txBox="1"/>
          <p:nvPr/>
        </p:nvSpPr>
        <p:spPr>
          <a:xfrm>
            <a:off x="2263169" y="1138685"/>
            <a:ext cx="8569427"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Ngỡ cùng tuổi với sương mù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Xanh vươn từ thuở hoang vu đất này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Gốc nhoài chín nhánh rồng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Sông xa hắt đỏ từng dây lộc vừng.</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Trải bao giông gió bão bùng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Cây cùng lịch sử soi chung mặt hồ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Tán nhoà trong bóng vua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Dáng nghiêng kính cẩn như vừa trả gươm.</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88250AC3-39B3-4F1A-BDEF-503E33212CD5}"/>
              </a:ext>
            </a:extLst>
          </p:cNvPr>
          <p:cNvSpPr/>
          <p:nvPr/>
        </p:nvSpPr>
        <p:spPr>
          <a:xfrm>
            <a:off x="450851" y="641002"/>
            <a:ext cx="2241452"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latin typeface="UTM Showcard" panose="02040603050506020204" pitchFamily="18" charset="0"/>
              </a:rPr>
              <a:t>ĐOẠN</a:t>
            </a:r>
            <a:r>
              <a:rPr kumimoji="0" lang="en-US" sz="3600" b="1" i="0" u="none" strike="noStrike" kern="1200" cap="none" spc="0" normalizeH="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 </a:t>
            </a:r>
            <a:r>
              <a:rPr kumimoji="0" lang="en-US" sz="3600" b="1" i="0" u="none" strike="noStrike" kern="1200" cap="none" spc="0" normalizeH="0" baseline="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 1:</a:t>
            </a:r>
            <a:endPar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endParaRPr>
          </a:p>
        </p:txBody>
      </p:sp>
      <p:cxnSp>
        <p:nvCxnSpPr>
          <p:cNvPr id="3" name="Straight Connector 2">
            <a:extLst>
              <a:ext uri="{FF2B5EF4-FFF2-40B4-BE49-F238E27FC236}">
                <a16:creationId xmlns:a16="http://schemas.microsoft.com/office/drawing/2014/main" xmlns="" id="{BFED20B0-3326-8A22-B29F-048918161CFD}"/>
              </a:ext>
            </a:extLst>
          </p:cNvPr>
          <p:cNvCxnSpPr>
            <a:cxnSpLocks/>
          </p:cNvCxnSpPr>
          <p:nvPr/>
        </p:nvCxnSpPr>
        <p:spPr>
          <a:xfrm>
            <a:off x="4020926" y="2792808"/>
            <a:ext cx="12762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0E66ABB1-99A5-0D02-B5D9-5E363DCA1BD5}"/>
              </a:ext>
            </a:extLst>
          </p:cNvPr>
          <p:cNvCxnSpPr>
            <a:cxnSpLocks/>
          </p:cNvCxnSpPr>
          <p:nvPr/>
        </p:nvCxnSpPr>
        <p:spPr>
          <a:xfrm>
            <a:off x="3989395" y="5520243"/>
            <a:ext cx="12762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65D9486-1430-540C-7B20-0D5C61B29E91}"/>
              </a:ext>
            </a:extLst>
          </p:cNvPr>
          <p:cNvCxnSpPr>
            <a:cxnSpLocks/>
          </p:cNvCxnSpPr>
          <p:nvPr/>
        </p:nvCxnSpPr>
        <p:spPr>
          <a:xfrm flipH="1">
            <a:off x="6547882" y="3927926"/>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BE61801-3980-0258-C86F-0FE5911E1C21}"/>
              </a:ext>
            </a:extLst>
          </p:cNvPr>
          <p:cNvCxnSpPr>
            <a:cxnSpLocks/>
          </p:cNvCxnSpPr>
          <p:nvPr/>
        </p:nvCxnSpPr>
        <p:spPr>
          <a:xfrm flipH="1">
            <a:off x="8442527" y="3927926"/>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507CD4BB-87CF-CEA0-57E7-63A63C3B5639}"/>
              </a:ext>
            </a:extLst>
          </p:cNvPr>
          <p:cNvCxnSpPr>
            <a:cxnSpLocks/>
          </p:cNvCxnSpPr>
          <p:nvPr/>
        </p:nvCxnSpPr>
        <p:spPr>
          <a:xfrm flipH="1">
            <a:off x="5302921" y="4446932"/>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A3F12C1E-AABE-93CF-809D-2FAA759421F4}"/>
              </a:ext>
            </a:extLst>
          </p:cNvPr>
          <p:cNvCxnSpPr>
            <a:cxnSpLocks/>
          </p:cNvCxnSpPr>
          <p:nvPr/>
        </p:nvCxnSpPr>
        <p:spPr>
          <a:xfrm flipH="1">
            <a:off x="8716031" y="4446932"/>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2E2D8C3-5AD7-3096-4C20-591B359AFA40}"/>
              </a:ext>
            </a:extLst>
          </p:cNvPr>
          <p:cNvCxnSpPr>
            <a:cxnSpLocks/>
          </p:cNvCxnSpPr>
          <p:nvPr/>
        </p:nvCxnSpPr>
        <p:spPr>
          <a:xfrm flipH="1">
            <a:off x="4918457" y="5059475"/>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4332541-5F0C-AF68-AAA6-FADC1950EF18}"/>
              </a:ext>
            </a:extLst>
          </p:cNvPr>
          <p:cNvCxnSpPr>
            <a:cxnSpLocks/>
          </p:cNvCxnSpPr>
          <p:nvPr/>
        </p:nvCxnSpPr>
        <p:spPr>
          <a:xfrm flipH="1">
            <a:off x="8839887" y="4941905"/>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77B9AED-7EAC-1954-5404-8E749699C2D9}"/>
              </a:ext>
            </a:extLst>
          </p:cNvPr>
          <p:cNvCxnSpPr>
            <a:cxnSpLocks/>
          </p:cNvCxnSpPr>
          <p:nvPr/>
        </p:nvCxnSpPr>
        <p:spPr>
          <a:xfrm flipH="1">
            <a:off x="6547882" y="5557158"/>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56CF195B-7E39-09DB-C05E-AA75D14ADA5F}"/>
              </a:ext>
            </a:extLst>
          </p:cNvPr>
          <p:cNvCxnSpPr>
            <a:cxnSpLocks/>
          </p:cNvCxnSpPr>
          <p:nvPr/>
        </p:nvCxnSpPr>
        <p:spPr>
          <a:xfrm flipH="1">
            <a:off x="10221600" y="5557158"/>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83C19477-CA9D-5FE9-8CE3-E5DA13FF05D3}"/>
              </a:ext>
            </a:extLst>
          </p:cNvPr>
          <p:cNvCxnSpPr>
            <a:cxnSpLocks/>
          </p:cNvCxnSpPr>
          <p:nvPr/>
        </p:nvCxnSpPr>
        <p:spPr>
          <a:xfrm flipH="1">
            <a:off x="10369798" y="5558314"/>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2" name="arrow.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arro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2" name="arrow.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2" name="arrow.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subTnLst>
                                    <p:audio>
                                      <p:cMediaNode>
                                        <p:cTn display="0" masterRel="sameClick">
                                          <p:stCondLst>
                                            <p:cond evt="begin" delay="0">
                                              <p:tn val="50"/>
                                            </p:cond>
                                          </p:stCondLst>
                                          <p:endCondLst>
                                            <p:cond evt="onStopAudio" delay="0">
                                              <p:tgtEl>
                                                <p:sldTgt/>
                                              </p:tgtEl>
                                            </p:cond>
                                          </p:endCondLst>
                                        </p:cTn>
                                        <p:tgtEl>
                                          <p:sndTgt r:embed="rId2" name="arrow.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subTnLst>
                                    <p:audio>
                                      <p:cMediaNode>
                                        <p:cTn display="0" masterRel="sameClick">
                                          <p:stCondLst>
                                            <p:cond evt="begin" delay="0">
                                              <p:tn val="55"/>
                                            </p:cond>
                                          </p:stCondLst>
                                          <p:endCondLst>
                                            <p:cond evt="onStopAudio" delay="0">
                                              <p:tgtEl>
                                                <p:sldTgt/>
                                              </p:tgtEl>
                                            </p:cond>
                                          </p:endCondLst>
                                        </p:cTn>
                                        <p:tgtEl>
                                          <p:sndTgt r:embed="rId2" name="arrow.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xmlns="" id="{C99C2598-C3F1-4D60-8159-11EE377AD342}"/>
              </a:ext>
            </a:extLst>
          </p:cNvPr>
          <p:cNvSpPr txBox="1"/>
          <p:nvPr/>
        </p:nvSpPr>
        <p:spPr>
          <a:xfrm>
            <a:off x="1940379" y="914793"/>
            <a:ext cx="1402458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Dây hoa thả những chuỗi cườm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Gốc rêu trầm tích ngùi thơm sẽ sàng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Tưởng đâu mưa nắng, cũ càng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Sắc hoa vẫn toả rỡ ràng sớm nay.</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Hứng chùm bông phấn bay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Lắng nghe hoài niệm đong đầy tuổi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vừa nhắc chuyện ngày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Hồ Gươm dào dạt hoa mưa lộc vừng.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Trương Nam Hương</a:t>
            </a:r>
          </a:p>
        </p:txBody>
      </p:sp>
      <p:sp>
        <p:nvSpPr>
          <p:cNvPr id="3" name="Rectangle: Rounded Corners 2">
            <a:extLst>
              <a:ext uri="{FF2B5EF4-FFF2-40B4-BE49-F238E27FC236}">
                <a16:creationId xmlns:a16="http://schemas.microsoft.com/office/drawing/2014/main" xmlns="" id="{BCE6379E-A1FF-2849-F2DB-73E28409808A}"/>
              </a:ext>
            </a:extLst>
          </p:cNvPr>
          <p:cNvSpPr/>
          <p:nvPr/>
        </p:nvSpPr>
        <p:spPr>
          <a:xfrm>
            <a:off x="450851" y="641002"/>
            <a:ext cx="2241452"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latin typeface="UTM Showcard" panose="02040603050506020204" pitchFamily="18" charset="0"/>
              </a:rPr>
              <a:t>ĐOẠN</a:t>
            </a:r>
            <a:r>
              <a:rPr kumimoji="0" lang="en-US" sz="3600" b="1" i="0" u="none" strike="noStrike" kern="1200" cap="none" spc="0" normalizeH="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 </a:t>
            </a:r>
            <a:r>
              <a:rPr kumimoji="0" lang="en-US" sz="3600" b="1" i="0" u="none" strike="noStrike" kern="1200" cap="none" spc="0" normalizeH="0" baseline="0" noProof="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 2:</a:t>
            </a:r>
            <a:endPar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endParaRPr>
          </a:p>
        </p:txBody>
      </p:sp>
      <p:cxnSp>
        <p:nvCxnSpPr>
          <p:cNvPr id="4" name="Straight Connector 3">
            <a:extLst>
              <a:ext uri="{FF2B5EF4-FFF2-40B4-BE49-F238E27FC236}">
                <a16:creationId xmlns:a16="http://schemas.microsoft.com/office/drawing/2014/main" xmlns="" id="{7314BC23-6C1F-D658-2477-3F71996E1856}"/>
              </a:ext>
            </a:extLst>
          </p:cNvPr>
          <p:cNvCxnSpPr>
            <a:cxnSpLocks/>
          </p:cNvCxnSpPr>
          <p:nvPr/>
        </p:nvCxnSpPr>
        <p:spPr>
          <a:xfrm>
            <a:off x="3629040" y="2058022"/>
            <a:ext cx="16614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EF9CC74-40BA-E237-2992-88CE26BA3F7B}"/>
              </a:ext>
            </a:extLst>
          </p:cNvPr>
          <p:cNvCxnSpPr>
            <a:cxnSpLocks/>
          </p:cNvCxnSpPr>
          <p:nvPr/>
        </p:nvCxnSpPr>
        <p:spPr>
          <a:xfrm>
            <a:off x="3890298" y="5911565"/>
            <a:ext cx="16614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67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4438BB0A-5411-4595-85F9-DC8693835105}"/>
              </a:ext>
            </a:extLst>
          </p:cNvPr>
          <p:cNvSpPr txBox="1"/>
          <p:nvPr/>
        </p:nvSpPr>
        <p:spPr>
          <a:xfrm>
            <a:off x="6095999" y="2127932"/>
            <a:ext cx="5524501" cy="4247317"/>
          </a:xfrm>
          <a:prstGeom prst="rect">
            <a:avLst/>
          </a:prstGeom>
          <a:noFill/>
        </p:spPr>
        <p:txBody>
          <a:bodyPr wrap="square">
            <a:spAutoFit/>
          </a:bodyPr>
          <a:lstStyle/>
          <a:p>
            <a:pPr lvl="0" algn="ctr">
              <a:defRPr/>
            </a:pPr>
            <a:r>
              <a:rPr lang="vi-VN" sz="5400" b="1">
                <a:solidFill>
                  <a:srgbClr val="FF0000"/>
                </a:solidFill>
                <a:latin typeface="Calibri" panose="020F0502020204030204" pitchFamily="34" charset="0"/>
                <a:cs typeface="Calibri" panose="020F0502020204030204" pitchFamily="34" charset="0"/>
              </a:rPr>
              <a:t>Lộc vừng:</a:t>
            </a:r>
            <a:r>
              <a:rPr lang="vi-VN" sz="5400" b="1">
                <a:solidFill>
                  <a:srgbClr val="002060"/>
                </a:solidFill>
                <a:latin typeface="Calibri" panose="020F0502020204030204" pitchFamily="34" charset="0"/>
                <a:cs typeface="Calibri" panose="020F0502020204030204" pitchFamily="34" charset="0"/>
              </a:rPr>
              <a:t> cây thân gỗ, sống lâu năm, hoa màu đỏ, kết thành chùm buông xuống.</a:t>
            </a:r>
            <a:endParaRPr kumimoji="0" lang="vi-VN" sz="5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pic>
        <p:nvPicPr>
          <p:cNvPr id="20482" name="Picture 2" descr="Lộc vừng, cây phát tài phát lộc nhà nào cũng nên trồng trong sân vườn - Bản  Tin Bất Động Sản">
            <a:extLst>
              <a:ext uri="{FF2B5EF4-FFF2-40B4-BE49-F238E27FC236}">
                <a16:creationId xmlns:a16="http://schemas.microsoft.com/office/drawing/2014/main" xmlns="" id="{2F6D0249-89E3-0B69-19A7-BED215EF6A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851" y="2444668"/>
            <a:ext cx="4953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4438BB0A-5411-4595-85F9-DC8693835105}"/>
              </a:ext>
            </a:extLst>
          </p:cNvPr>
          <p:cNvSpPr txBox="1"/>
          <p:nvPr/>
        </p:nvSpPr>
        <p:spPr>
          <a:xfrm>
            <a:off x="6210971" y="2870882"/>
            <a:ext cx="5326357" cy="2862322"/>
          </a:xfrm>
          <a:prstGeom prst="rect">
            <a:avLst/>
          </a:prstGeom>
          <a:noFill/>
        </p:spPr>
        <p:txBody>
          <a:bodyPr wrap="square">
            <a:spAutoFit/>
          </a:bodyPr>
          <a:lstStyle/>
          <a:p>
            <a:pPr lvl="0" algn="ctr">
              <a:defRPr/>
            </a:pPr>
            <a:r>
              <a:rPr lang="vi-VN" sz="6000" b="1">
                <a:solidFill>
                  <a:srgbClr val="FF0000"/>
                </a:solidFill>
                <a:latin typeface="Calibri" panose="020F0502020204030204" pitchFamily="34" charset="0"/>
                <a:cs typeface="Calibri" panose="020F0502020204030204" pitchFamily="34" charset="0"/>
              </a:rPr>
              <a:t>mặt hồ</a:t>
            </a:r>
            <a:r>
              <a:rPr lang="vi-VN" sz="6000">
                <a:solidFill>
                  <a:prstClr val="black"/>
                </a:solidFill>
                <a:latin typeface="Calibri" panose="020F0502020204030204" pitchFamily="34" charset="0"/>
                <a:cs typeface="Calibri" panose="020F0502020204030204" pitchFamily="34" charset="0"/>
              </a:rPr>
              <a:t> </a:t>
            </a:r>
            <a:endParaRPr lang="en-US" sz="6000">
              <a:solidFill>
                <a:prstClr val="black"/>
              </a:solidFill>
              <a:latin typeface="Calibri" panose="020F0502020204030204" pitchFamily="34" charset="0"/>
              <a:cs typeface="Calibri" panose="020F0502020204030204" pitchFamily="34" charset="0"/>
            </a:endParaRPr>
          </a:p>
          <a:p>
            <a:pPr lvl="0" algn="ctr">
              <a:defRPr/>
            </a:pPr>
            <a:r>
              <a:rPr lang="vi-VN" sz="6000">
                <a:solidFill>
                  <a:prstClr val="black"/>
                </a:solidFill>
                <a:latin typeface="Calibri" panose="020F0502020204030204" pitchFamily="34" charset="0"/>
                <a:cs typeface="Calibri" panose="020F0502020204030204" pitchFamily="34" charset="0"/>
              </a:rPr>
              <a:t>chỉ Hồ Gươm (hồ Hoàn Kiếm)</a:t>
            </a:r>
            <a:endParaRPr kumimoji="0" lang="vi-VN" sz="6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pic>
        <p:nvPicPr>
          <p:cNvPr id="5126" name="Picture 6" descr="Hồ Gươm (Hồ Hoàn Kiếm) - trái tim Thủ đô, bốn mùa đều đẹp">
            <a:extLst>
              <a:ext uri="{FF2B5EF4-FFF2-40B4-BE49-F238E27FC236}">
                <a16:creationId xmlns:a16="http://schemas.microsoft.com/office/drawing/2014/main" xmlns="" id="{EDD319CD-746E-48FC-B741-5D9AA9A40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88" y="2261747"/>
            <a:ext cx="5029764" cy="399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4438BB0A-5411-4595-85F9-DC8693835105}"/>
              </a:ext>
            </a:extLst>
          </p:cNvPr>
          <p:cNvSpPr txBox="1"/>
          <p:nvPr/>
        </p:nvSpPr>
        <p:spPr>
          <a:xfrm>
            <a:off x="846889" y="2189548"/>
            <a:ext cx="10498221" cy="3785652"/>
          </a:xfrm>
          <a:prstGeom prst="rect">
            <a:avLst/>
          </a:prstGeom>
          <a:noFill/>
        </p:spPr>
        <p:txBody>
          <a:bodyPr wrap="square">
            <a:spAutoFit/>
          </a:bodyPr>
          <a:lstStyle/>
          <a:p>
            <a:pPr lvl="0" algn="just">
              <a:defRPr/>
            </a:pPr>
            <a:r>
              <a:rPr lang="vi-VN" sz="4800" b="1">
                <a:solidFill>
                  <a:srgbClr val="FF0000"/>
                </a:solidFill>
                <a:latin typeface="Calibri" panose="020F0502020204030204" pitchFamily="34" charset="0"/>
                <a:cs typeface="Calibri" panose="020F0502020204030204" pitchFamily="34" charset="0"/>
              </a:rPr>
              <a:t>ngùi thơm </a:t>
            </a:r>
            <a:r>
              <a:rPr lang="vi-VN" sz="4800" b="1">
                <a:solidFill>
                  <a:srgbClr val="002060"/>
                </a:solidFill>
                <a:latin typeface="Calibri" panose="020F0502020204030204" pitchFamily="34" charset="0"/>
                <a:cs typeface="Calibri" panose="020F0502020204030204" pitchFamily="34" charset="0"/>
              </a:rPr>
              <a:t>(thể hiện sự lắng lọc của thời gian, của chiêm nghiệm bao thăng trầm lịch sử, ở đây ý nói hoa lộc vừng thơm lặng lẽ, từng trải chứ không rạo rực, hớn hở như những loài hoa khác)</a:t>
            </a:r>
            <a:endParaRPr kumimoji="0" lang="vi-VN" sz="48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spTree>
    <p:extLst>
      <p:ext uri="{BB962C8B-B14F-4D97-AF65-F5344CB8AC3E}">
        <p14:creationId xmlns:p14="http://schemas.microsoft.com/office/powerpoint/2010/main" val="17618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4438BB0A-5411-4595-85F9-DC8693835105}"/>
              </a:ext>
            </a:extLst>
          </p:cNvPr>
          <p:cNvSpPr txBox="1"/>
          <p:nvPr/>
        </p:nvSpPr>
        <p:spPr>
          <a:xfrm>
            <a:off x="846889" y="2189548"/>
            <a:ext cx="10498221" cy="1569660"/>
          </a:xfrm>
          <a:prstGeom prst="rect">
            <a:avLst/>
          </a:prstGeom>
          <a:noFill/>
        </p:spPr>
        <p:txBody>
          <a:bodyPr wrap="square">
            <a:spAutoFit/>
          </a:bodyPr>
          <a:lstStyle/>
          <a:p>
            <a:pPr lvl="0" algn="just">
              <a:defRPr/>
            </a:pPr>
            <a:r>
              <a:rPr lang="vi-VN" sz="4800" b="1">
                <a:solidFill>
                  <a:srgbClr val="FF0000"/>
                </a:solidFill>
                <a:latin typeface="Calibri" panose="020F0502020204030204" pitchFamily="34" charset="0"/>
                <a:cs typeface="Calibri" panose="020F0502020204030204" pitchFamily="34" charset="0"/>
              </a:rPr>
              <a:t>hoài niệm </a:t>
            </a:r>
            <a:r>
              <a:rPr lang="vi-VN" sz="4800" b="1">
                <a:solidFill>
                  <a:srgbClr val="002060"/>
                </a:solidFill>
                <a:latin typeface="Calibri" panose="020F0502020204030204" pitchFamily="34" charset="0"/>
                <a:cs typeface="Calibri" panose="020F0502020204030204" pitchFamily="34" charset="0"/>
              </a:rPr>
              <a:t>(tưởng nhớ về những gì qua đi đã lâu</a:t>
            </a:r>
            <a:r>
              <a:rPr lang="en-US" sz="4800" b="1">
                <a:solidFill>
                  <a:srgbClr val="002060"/>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pic>
        <p:nvPicPr>
          <p:cNvPr id="18434" name="Picture 2" descr="Tìm hiểu về Hồ Hoàn Kiếm (Hồ Gươm) ở Hà Nội - Vntrip.vn">
            <a:extLst>
              <a:ext uri="{FF2B5EF4-FFF2-40B4-BE49-F238E27FC236}">
                <a16:creationId xmlns:a16="http://schemas.microsoft.com/office/drawing/2014/main" xmlns="" id="{B0BE7659-7AC2-53AF-6800-773CECDF1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785" y="3187499"/>
            <a:ext cx="4836869" cy="307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97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4438BB0A-5411-4595-85F9-DC8693835105}"/>
              </a:ext>
            </a:extLst>
          </p:cNvPr>
          <p:cNvSpPr txBox="1"/>
          <p:nvPr/>
        </p:nvSpPr>
        <p:spPr>
          <a:xfrm>
            <a:off x="846889" y="2224551"/>
            <a:ext cx="10498221" cy="4154984"/>
          </a:xfrm>
          <a:prstGeom prst="rect">
            <a:avLst/>
          </a:prstGeom>
          <a:noFill/>
        </p:spPr>
        <p:txBody>
          <a:bodyPr wrap="square">
            <a:spAutoFit/>
          </a:bodyPr>
          <a:lstStyle/>
          <a:p>
            <a:pPr lvl="0" algn="just">
              <a:defRPr/>
            </a:pPr>
            <a:r>
              <a:rPr lang="vi-VN" sz="4400" b="1">
                <a:solidFill>
                  <a:srgbClr val="FF0000"/>
                </a:solidFill>
                <a:latin typeface="Calibri" panose="020F0502020204030204" pitchFamily="34" charset="0"/>
                <a:cs typeface="Calibri" panose="020F0502020204030204" pitchFamily="34" charset="0"/>
              </a:rPr>
              <a:t>trầm tích </a:t>
            </a:r>
            <a:r>
              <a:rPr lang="vi-VN" sz="4400" b="1">
                <a:solidFill>
                  <a:srgbClr val="002060"/>
                </a:solidFill>
                <a:latin typeface="Calibri" panose="020F0502020204030204" pitchFamily="34" charset="0"/>
                <a:cs typeface="Calibri" panose="020F0502020204030204" pitchFamily="34" charset="0"/>
              </a:rPr>
              <a:t>(chất do các vật thể trong nước sông, hồ, biển lắng đọng lâu ngày kết lại mà thành, nghĩa trong bài: cây lộc vừng đã có từ lâu đời, gốc cây rêu phong theo thời gian, như lắng lọc, kết tinh những nét đẹp truyền thống, văn hoá, lịch sử của dân tộc)</a:t>
            </a:r>
            <a:endParaRPr kumimoji="0" lang="vi-VN" sz="4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spTree>
    <p:extLst>
      <p:ext uri="{BB962C8B-B14F-4D97-AF65-F5344CB8AC3E}">
        <p14:creationId xmlns:p14="http://schemas.microsoft.com/office/powerpoint/2010/main" val="35309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B66448C-B3A5-4B46-A136-174FF32C6D06}"/>
              </a:ext>
            </a:extLst>
          </p:cNvPr>
          <p:cNvGrpSpPr/>
          <p:nvPr/>
        </p:nvGrpSpPr>
        <p:grpSpPr>
          <a:xfrm rot="879217">
            <a:off x="4438417" y="595865"/>
            <a:ext cx="3357290" cy="1025140"/>
            <a:chOff x="158758" y="984526"/>
            <a:chExt cx="4264862" cy="1025140"/>
          </a:xfrm>
        </p:grpSpPr>
        <p:sp>
          <p:nvSpPr>
            <p:cNvPr id="4" name="TextBox 3">
              <a:extLst>
                <a:ext uri="{FF2B5EF4-FFF2-40B4-BE49-F238E27FC236}">
                  <a16:creationId xmlns:a16="http://schemas.microsoft.com/office/drawing/2014/main" xmlns="" id="{C643DD0C-81D4-438A-8CE4-F799D27297F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a16="http://schemas.microsoft.com/office/drawing/2014/main" xmlns="" id="{43F373A4-2D75-4745-A3C9-A9416E840DD7}"/>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11" name="Group 10">
            <a:extLst>
              <a:ext uri="{FF2B5EF4-FFF2-40B4-BE49-F238E27FC236}">
                <a16:creationId xmlns:a16="http://schemas.microsoft.com/office/drawing/2014/main" xmlns=""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xmlns=""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xmlns=""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xmlns=""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xmlns=""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xmlns=""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xmlns=""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xmlns=""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xmlns=""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xmlns=""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xmlns=""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xmlns="" id="{34B85528-31D3-40D5-A3C0-2DB87A56A576}"/>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xmlns="" id="{63DA84CF-4197-47E5-B727-2E004F88585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xmlns="" id="{E8FDA72B-53D9-4239-8534-0F3FEE438A18}"/>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xmlns=""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28" name="Group 27">
            <a:extLst>
              <a:ext uri="{FF2B5EF4-FFF2-40B4-BE49-F238E27FC236}">
                <a16:creationId xmlns:a16="http://schemas.microsoft.com/office/drawing/2014/main" xmlns=""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xmlns=""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Giải nghĩa từ cùng nhau. </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Rectangle: Rounded Corners 29">
              <a:extLst>
                <a:ext uri="{FF2B5EF4-FFF2-40B4-BE49-F238E27FC236}">
                  <a16:creationId xmlns:a16="http://schemas.microsoft.com/office/drawing/2014/main" xmlns=""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31" name="Picture 30">
              <a:extLst>
                <a:ext uri="{FF2B5EF4-FFF2-40B4-BE49-F238E27FC236}">
                  <a16:creationId xmlns:a16="http://schemas.microsoft.com/office/drawing/2014/main" xmlns=""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xmlns=""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xmlns=""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xmlns="" id="{ACA8201A-86B5-F377-0091-F94B8CCD8AA1}"/>
              </a:ext>
            </a:extLst>
          </p:cNvPr>
          <p:cNvPicPr>
            <a:picLocks noChangeAspect="1"/>
          </p:cNvPicPr>
          <p:nvPr/>
        </p:nvPicPr>
        <p:blipFill>
          <a:blip r:embed="rId8"/>
          <a:stretch>
            <a:fillRect/>
          </a:stretch>
        </p:blipFill>
        <p:spPr>
          <a:xfrm>
            <a:off x="93679" y="848617"/>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1"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CAA2360C-E769-4810-B7E6-64DCF945428C}"/>
              </a:ext>
            </a:extLst>
          </p:cNvPr>
          <p:cNvSpPr/>
          <p:nvPr/>
        </p:nvSpPr>
        <p:spPr>
          <a:xfrm>
            <a:off x="609601" y="1151449"/>
            <a:ext cx="11501352" cy="5654976"/>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8610325-66BC-4CBF-91F7-820EF992520B}"/>
              </a:ext>
            </a:extLst>
          </p:cNvPr>
          <p:cNvSpPr txBox="1"/>
          <p:nvPr/>
        </p:nvSpPr>
        <p:spPr>
          <a:xfrm>
            <a:off x="804793" y="1700689"/>
            <a:ext cx="10879805" cy="4832092"/>
          </a:xfrm>
          <a:prstGeom prst="rect">
            <a:avLst/>
          </a:prstGeom>
          <a:noFill/>
        </p:spPr>
        <p:txBody>
          <a:bodyPr wrap="square" rtlCol="0">
            <a:spAutoFit/>
          </a:bodyPr>
          <a:lstStyle/>
          <a:p>
            <a:pPr lvl="0" algn="just">
              <a:defRPr/>
            </a:pPr>
            <a:r>
              <a:rPr lang="vi-VN" sz="2800">
                <a:solidFill>
                  <a:prstClr val="black"/>
                </a:solidFill>
                <a:latin typeface="Calibri" panose="020F0502020204030204"/>
              </a:rPr>
              <a:t>– Nêu được phỏng đoán về nội dung bài đọc qua tên bài, hoạt động khởi động và tranh minh hoạ.</a:t>
            </a:r>
          </a:p>
          <a:p>
            <a:pPr lvl="0" algn="just">
              <a:defRPr/>
            </a:pPr>
            <a:r>
              <a:rPr lang="vi-VN" sz="2800">
                <a:solidFill>
                  <a:prstClr val="black"/>
                </a:solidFill>
                <a:latin typeface="Calibri" panose="020F0502020204030204"/>
              </a:rPr>
              <a:t>– Đọc trôi chảy bài đọc, ngắt nghỉ đúng dấu câu, đúng logic ngữ nghĩa, đúng mạch cảm xúc của bài thơ; trả lời được các câu hỏi tìm hiểu bài. Hiểu được nội dung của bài đọc: </a:t>
            </a:r>
            <a:r>
              <a:rPr lang="vi-VN" sz="2800" i="1">
                <a:solidFill>
                  <a:prstClr val="black"/>
                </a:solidFill>
                <a:latin typeface="Calibri" panose="020F0502020204030204"/>
              </a:rPr>
              <a:t>Vẻ đẹp và sự gắn bó của cây lộc vừng Hồ Gươm đi cùng năm tháng. </a:t>
            </a:r>
            <a:r>
              <a:rPr lang="vi-VN" sz="2800">
                <a:solidFill>
                  <a:prstClr val="black"/>
                </a:solidFill>
                <a:latin typeface="Calibri" panose="020F0502020204030204"/>
              </a:rPr>
              <a:t>Từ đó, rút ra ý nghĩa: </a:t>
            </a:r>
            <a:r>
              <a:rPr lang="vi-VN" sz="2800" i="1">
                <a:solidFill>
                  <a:prstClr val="black"/>
                </a:solidFill>
                <a:latin typeface="Calibri" panose="020F0502020204030204"/>
              </a:rPr>
              <a:t>Cần gìn giữ, bảo tồn những giá trị gắn liền với thời gian. </a:t>
            </a:r>
            <a:r>
              <a:rPr lang="vi-VN" sz="2800">
                <a:solidFill>
                  <a:prstClr val="black"/>
                </a:solidFill>
                <a:latin typeface="Calibri" panose="020F0502020204030204"/>
              </a:rPr>
              <a:t>Học thuộc lòng được bài thơ.</a:t>
            </a:r>
          </a:p>
          <a:p>
            <a:pPr lvl="0" algn="just">
              <a:defRPr/>
            </a:pPr>
            <a:r>
              <a:rPr lang="vi-VN" sz="2800">
                <a:solidFill>
                  <a:prstClr val="black"/>
                </a:solidFill>
                <a:latin typeface="Calibri" panose="020F0502020204030204"/>
              </a:rPr>
              <a:t>– Tìm đọc được một bản tin về thiên tai, về việc làm ảnh hưởng đến môi trường, về một hoạt động bảo vệ môi trường; viết được Nhật kí đọc sách; thi “Phát thanh viên nhí”: đọc và bày tỏ suy nghĩ sau khi đọc bản tin; ghi chép những thông tin chính về một bản tin được chia sẻ.</a:t>
            </a:r>
          </a:p>
        </p:txBody>
      </p:sp>
      <p:pic>
        <p:nvPicPr>
          <p:cNvPr id="1026" name="Picture 2" descr="Premium Vector | Target icon in comic style darts game cartoon vector  illustration on white isolated background aim arrow splash effect business  concept">
            <a:extLst>
              <a:ext uri="{FF2B5EF4-FFF2-40B4-BE49-F238E27FC236}">
                <a16:creationId xmlns:a16="http://schemas.microsoft.com/office/drawing/2014/main" xmlns="" id="{54352DBE-7E63-42DC-B77C-7B84C1A0600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9444" y1="47222" x2="54167" y2="55556"/>
                        <a14:foregroundMark x1="54167" y1="55556" x2="54167" y2="55556"/>
                        <a14:foregroundMark x1="39444" y1="43611" x2="55556" y2="54444"/>
                        <a14:foregroundMark x1="51667" y1="41667" x2="43056" y2="59444"/>
                        <a14:foregroundMark x1="56667" y1="40833" x2="40000" y2="61667"/>
                        <a14:foregroundMark x1="40000" y1="61667" x2="54167" y2="65833"/>
                        <a14:foregroundMark x1="54167" y1="65833" x2="54722" y2="48889"/>
                        <a14:foregroundMark x1="54722" y1="48889" x2="45278" y2="43056"/>
                        <a14:foregroundMark x1="51667" y1="43056" x2="55556" y2="59722"/>
                        <a14:foregroundMark x1="55556" y1="59722" x2="53056" y2="45000"/>
                        <a14:foregroundMark x1="53056" y1="45000" x2="51389" y2="44722"/>
                        <a14:foregroundMark x1="53056" y1="40000" x2="41944" y2="52500"/>
                        <a14:foregroundMark x1="41944" y1="52500" x2="53611" y2="50278"/>
                        <a14:foregroundMark x1="48056" y1="37222" x2="43333" y2="53056"/>
                        <a14:foregroundMark x1="44167" y1="41111" x2="39444" y2="59167"/>
                        <a14:foregroundMark x1="56667" y1="41944" x2="53611" y2="57778"/>
                        <a14:foregroundMark x1="63889" y1="45833" x2="58889" y2="55556"/>
                        <a14:foregroundMark x1="61111" y1="48611" x2="57222" y2="56667"/>
                        <a14:foregroundMark x1="62222" y1="46111" x2="56667" y2="53333"/>
                        <a14:foregroundMark x1="57500" y1="47222" x2="55000" y2="54167"/>
                        <a14:foregroundMark x1="51944" y1="55556" x2="48056"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8846963" y="-138856"/>
            <a:ext cx="1565902" cy="1565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B5A2A8D-1BA0-5E43-627B-C321E8FF7EE2}"/>
              </a:ext>
            </a:extLst>
          </p:cNvPr>
          <p:cNvPicPr>
            <a:picLocks noChangeAspect="1"/>
          </p:cNvPicPr>
          <p:nvPr/>
        </p:nvPicPr>
        <p:blipFill>
          <a:blip r:embed="rId4"/>
          <a:stretch>
            <a:fillRect/>
          </a:stretch>
        </p:blipFill>
        <p:spPr>
          <a:xfrm>
            <a:off x="2824542" y="51575"/>
            <a:ext cx="6840305" cy="1213209"/>
          </a:xfrm>
          <a:prstGeom prst="rect">
            <a:avLst/>
          </a:prstGeom>
        </p:spPr>
      </p:pic>
    </p:spTree>
    <p:extLst>
      <p:ext uri="{BB962C8B-B14F-4D97-AF65-F5344CB8AC3E}">
        <p14:creationId xmlns:p14="http://schemas.microsoft.com/office/powerpoint/2010/main" val="34808171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49EF839-728D-46B7-BFDF-22250BADFB33}"/>
              </a:ext>
            </a:extLst>
          </p:cNvPr>
          <p:cNvGrpSpPr/>
          <p:nvPr/>
        </p:nvGrpSpPr>
        <p:grpSpPr>
          <a:xfrm rot="927784">
            <a:off x="4224887" y="590045"/>
            <a:ext cx="3357290" cy="1025140"/>
            <a:chOff x="158758" y="984526"/>
            <a:chExt cx="4264862" cy="1025140"/>
          </a:xfrm>
        </p:grpSpPr>
        <p:sp>
          <p:nvSpPr>
            <p:cNvPr id="4" name="TextBox 3">
              <a:extLst>
                <a:ext uri="{FF2B5EF4-FFF2-40B4-BE49-F238E27FC236}">
                  <a16:creationId xmlns:a16="http://schemas.microsoft.com/office/drawing/2014/main" xmlns="" id="{CE3869A2-07EE-4469-AF8E-BDF481D12A1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a16="http://schemas.microsoft.com/office/drawing/2014/main" xmlns="" id="{55E86C04-0CAD-4EAD-9A85-74D876FB62A6}"/>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9" name="Group 8">
            <a:extLst>
              <a:ext uri="{FF2B5EF4-FFF2-40B4-BE49-F238E27FC236}">
                <a16:creationId xmlns:a16="http://schemas.microsoft.com/office/drawing/2014/main" xmlns=""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xmlns=""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xmlns=""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21" name="Rectangle: Rounded Corners 20">
                <a:extLst>
                  <a:ext uri="{FF2B5EF4-FFF2-40B4-BE49-F238E27FC236}">
                    <a16:creationId xmlns:a16="http://schemas.microsoft.com/office/drawing/2014/main" xmlns=""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a16="http://schemas.microsoft.com/office/drawing/2014/main" xmlns="" id="{797C14C5-F408-41B2-8CA0-7B541218B63C}"/>
                </a:ext>
              </a:extLst>
            </p:cNvPr>
            <p:cNvPicPr>
              <a:picLocks noChangeAspect="1"/>
            </p:cNvPicPr>
            <p:nvPr/>
          </p:nvPicPr>
          <p:blipFill>
            <a:blip r:embed="rId2"/>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xmlns="" id="{F15685E9-3574-42E9-9D98-88477561C713}"/>
                </a:ext>
              </a:extLst>
            </p:cNvPr>
            <p:cNvPicPr>
              <a:picLocks noChangeAspect="1"/>
            </p:cNvPicPr>
            <p:nvPr/>
          </p:nvPicPr>
          <p:blipFill>
            <a:blip r:embed="rId3"/>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xmlns="" id="{94DA71C9-D95F-4E2E-AF73-266BF67B755B}"/>
                </a:ext>
              </a:extLst>
            </p:cNvPr>
            <p:cNvPicPr>
              <a:picLocks noChangeAspect="1"/>
            </p:cNvPicPr>
            <p:nvPr/>
          </p:nvPicPr>
          <p:blipFill>
            <a:blip r:embed="rId4"/>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xmlns="" id="{6043FF04-51B4-409F-9616-99D8282C5FFE}"/>
                </a:ext>
              </a:extLst>
            </p:cNvPr>
            <p:cNvPicPr>
              <a:picLocks noChangeAspect="1"/>
            </p:cNvPicPr>
            <p:nvPr/>
          </p:nvPicPr>
          <p:blipFill>
            <a:blip r:embed="rId2"/>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xmlns="" id="{F61CA4A6-989D-4CC0-91F7-D9C698DCEFD1}"/>
                </a:ext>
              </a:extLst>
            </p:cNvPr>
            <p:cNvPicPr>
              <a:picLocks noChangeAspect="1"/>
            </p:cNvPicPr>
            <p:nvPr/>
          </p:nvPicPr>
          <p:blipFill>
            <a:blip r:embed="rId3"/>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xmlns="" id="{A5CABDFD-98DC-4453-9BC3-43859564C56D}"/>
                </a:ext>
              </a:extLst>
            </p:cNvPr>
            <p:cNvPicPr>
              <a:picLocks noChangeAspect="1"/>
            </p:cNvPicPr>
            <p:nvPr/>
          </p:nvPicPr>
          <p:blipFill>
            <a:blip r:embed="rId4"/>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xmlns="" id="{04AFBF42-049D-4843-B0C8-A7F98162BE9F}"/>
                </a:ext>
              </a:extLst>
            </p:cNvPr>
            <p:cNvPicPr>
              <a:picLocks noChangeAspect="1"/>
            </p:cNvPicPr>
            <p:nvPr/>
          </p:nvPicPr>
          <p:blipFill>
            <a:blip r:embed="rId2"/>
            <a:stretch>
              <a:fillRect/>
            </a:stretch>
          </p:blipFill>
          <p:spPr>
            <a:xfrm>
              <a:off x="9177356" y="6080955"/>
              <a:ext cx="469963" cy="469963"/>
            </a:xfrm>
            <a:prstGeom prst="rect">
              <a:avLst/>
            </a:prstGeom>
          </p:spPr>
        </p:pic>
        <p:pic>
          <p:nvPicPr>
            <p:cNvPr id="18" name="Picture 17">
              <a:extLst>
                <a:ext uri="{FF2B5EF4-FFF2-40B4-BE49-F238E27FC236}">
                  <a16:creationId xmlns:a16="http://schemas.microsoft.com/office/drawing/2014/main" xmlns="" id="{DA7CEB03-5A2F-4B95-97A9-BA20DE6660E3}"/>
                </a:ext>
              </a:extLst>
            </p:cNvPr>
            <p:cNvPicPr>
              <a:picLocks noChangeAspect="1"/>
            </p:cNvPicPr>
            <p:nvPr/>
          </p:nvPicPr>
          <p:blipFill>
            <a:blip r:embed="rId3"/>
            <a:stretch>
              <a:fillRect/>
            </a:stretch>
          </p:blipFill>
          <p:spPr>
            <a:xfrm>
              <a:off x="8620682" y="6080955"/>
              <a:ext cx="469963" cy="469963"/>
            </a:xfrm>
            <a:prstGeom prst="rect">
              <a:avLst/>
            </a:prstGeom>
          </p:spPr>
        </p:pic>
        <p:pic>
          <p:nvPicPr>
            <p:cNvPr id="19" name="Picture 18">
              <a:extLst>
                <a:ext uri="{FF2B5EF4-FFF2-40B4-BE49-F238E27FC236}">
                  <a16:creationId xmlns:a16="http://schemas.microsoft.com/office/drawing/2014/main" xmlns="" id="{E00B605D-EA67-417A-AF06-E1C2F8FDFC8A}"/>
                </a:ext>
              </a:extLst>
            </p:cNvPr>
            <p:cNvPicPr>
              <a:picLocks noChangeAspect="1"/>
            </p:cNvPicPr>
            <p:nvPr/>
          </p:nvPicPr>
          <p:blipFill>
            <a:blip r:embed="rId4"/>
            <a:stretch>
              <a:fillRect/>
            </a:stretch>
          </p:blipFill>
          <p:spPr>
            <a:xfrm>
              <a:off x="9734031" y="6080955"/>
              <a:ext cx="469963" cy="469963"/>
            </a:xfrm>
            <a:prstGeom prst="rect">
              <a:avLst/>
            </a:prstGeom>
          </p:spPr>
        </p:pic>
      </p:grpSp>
      <p:sp>
        <p:nvSpPr>
          <p:cNvPr id="23" name="Freeform 12">
            <a:extLst>
              <a:ext uri="{FF2B5EF4-FFF2-40B4-BE49-F238E27FC236}">
                <a16:creationId xmlns:a16="http://schemas.microsoft.com/office/drawing/2014/main" xmlns="" id="{E6605C23-898A-4784-80F7-98E02076E0E8}"/>
              </a:ext>
            </a:extLst>
          </p:cNvPr>
          <p:cNvSpPr/>
          <p:nvPr/>
        </p:nvSpPr>
        <p:spPr>
          <a:xfrm>
            <a:off x="7771697" y="3825486"/>
            <a:ext cx="4650411" cy="319627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FE745368-C855-AE51-869C-FACF04CCCB0D}"/>
              </a:ext>
            </a:extLst>
          </p:cNvPr>
          <p:cNvPicPr>
            <a:picLocks noChangeAspect="1"/>
          </p:cNvPicPr>
          <p:nvPr/>
        </p:nvPicPr>
        <p:blipFill>
          <a:blip r:embed="rId7"/>
          <a:stretch>
            <a:fillRect/>
          </a:stretch>
        </p:blipFill>
        <p:spPr>
          <a:xfrm>
            <a:off x="258776" y="894498"/>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66000">
                                          <p:cBhvr additive="base">
                                            <p:cTn id="14"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DCEA502F-5F11-436A-88DD-6F1A5D1F7CD3}"/>
              </a:ext>
            </a:extLst>
          </p:cNvPr>
          <p:cNvSpPr/>
          <p:nvPr/>
        </p:nvSpPr>
        <p:spPr>
          <a:xfrm>
            <a:off x="5112491" y="5689046"/>
            <a:ext cx="6645088" cy="1394141"/>
          </a:xfrm>
          <a:custGeom>
            <a:avLst/>
            <a:gdLst/>
            <a:ahLst/>
            <a:cxnLst/>
            <a:rect l="l" t="t" r="r" b="b"/>
            <a:pathLst>
              <a:path w="1606875" h="558389">
                <a:moveTo>
                  <a:pt x="0" y="0"/>
                </a:moveTo>
                <a:lnTo>
                  <a:pt x="1606875" y="0"/>
                </a:lnTo>
                <a:lnTo>
                  <a:pt x="1606875" y="558389"/>
                </a:lnTo>
                <a:lnTo>
                  <a:pt x="0" y="558389"/>
                </a:lnTo>
                <a:lnTo>
                  <a:pt x="0" y="0"/>
                </a:lnTo>
                <a:close/>
              </a:path>
            </a:pathLst>
          </a:custGeom>
          <a:blipFill>
            <a:blip r:embed="rId4"/>
            <a:stretch>
              <a:fillRect/>
            </a:stretch>
          </a:blipFill>
        </p:spPr>
        <p:txBody>
          <a:bodyPr/>
          <a:lstStyle/>
          <a:p>
            <a:endParaRPr lang="en-US"/>
          </a:p>
        </p:txBody>
      </p:sp>
      <p:sp>
        <p:nvSpPr>
          <p:cNvPr id="8" name="Freeform 11">
            <a:extLst>
              <a:ext uri="{FF2B5EF4-FFF2-40B4-BE49-F238E27FC236}">
                <a16:creationId xmlns:a16="http://schemas.microsoft.com/office/drawing/2014/main" xmlns="" id="{F3FF04C3-A103-4CD6-86AE-7261EBA975F3}"/>
              </a:ext>
            </a:extLst>
          </p:cNvPr>
          <p:cNvSpPr/>
          <p:nvPr/>
        </p:nvSpPr>
        <p:spPr>
          <a:xfrm>
            <a:off x="9135448" y="2793406"/>
            <a:ext cx="2791505" cy="3764914"/>
          </a:xfrm>
          <a:custGeom>
            <a:avLst/>
            <a:gdLst/>
            <a:ahLst/>
            <a:cxnLst/>
            <a:rect l="l" t="t" r="r" b="b"/>
            <a:pathLst>
              <a:path w="1986144" h="2702237">
                <a:moveTo>
                  <a:pt x="0" y="0"/>
                </a:moveTo>
                <a:lnTo>
                  <a:pt x="1986144" y="0"/>
                </a:lnTo>
                <a:lnTo>
                  <a:pt x="1986144" y="2702237"/>
                </a:lnTo>
                <a:lnTo>
                  <a:pt x="0" y="2702237"/>
                </a:lnTo>
                <a:lnTo>
                  <a:pt x="0" y="0"/>
                </a:lnTo>
                <a:close/>
              </a:path>
            </a:pathLst>
          </a:custGeom>
          <a:blipFill>
            <a:blip r:embed="rId5"/>
            <a:stretch>
              <a:fillRect/>
            </a:stretch>
          </a:blipFill>
        </p:spPr>
        <p:txBody>
          <a:bodyPr/>
          <a:lstStyle/>
          <a:p>
            <a:endParaRPr lang="en-US"/>
          </a:p>
        </p:txBody>
      </p:sp>
      <p:sp>
        <p:nvSpPr>
          <p:cNvPr id="10" name="Freeform 16">
            <a:extLst>
              <a:ext uri="{FF2B5EF4-FFF2-40B4-BE49-F238E27FC236}">
                <a16:creationId xmlns:a16="http://schemas.microsoft.com/office/drawing/2014/main" xmlns="" id="{D3E2ADCB-ED1C-4AD4-B296-D7BE4E55DDFD}"/>
              </a:ext>
            </a:extLst>
          </p:cNvPr>
          <p:cNvSpPr/>
          <p:nvPr/>
        </p:nvSpPr>
        <p:spPr>
          <a:xfrm>
            <a:off x="6723422" y="1351943"/>
            <a:ext cx="3719923" cy="4621474"/>
          </a:xfrm>
          <a:custGeom>
            <a:avLst/>
            <a:gdLst/>
            <a:ahLst/>
            <a:cxnLst/>
            <a:rect l="l" t="t" r="r" b="b"/>
            <a:pathLst>
              <a:path w="2646710" h="3317026">
                <a:moveTo>
                  <a:pt x="0" y="0"/>
                </a:moveTo>
                <a:lnTo>
                  <a:pt x="2646710" y="0"/>
                </a:lnTo>
                <a:lnTo>
                  <a:pt x="2646710" y="3317026"/>
                </a:lnTo>
                <a:lnTo>
                  <a:pt x="0" y="3317026"/>
                </a:lnTo>
                <a:lnTo>
                  <a:pt x="0" y="0"/>
                </a:lnTo>
                <a:close/>
              </a:path>
            </a:pathLst>
          </a:custGeom>
          <a:blipFill>
            <a:blip r:embed="rId6"/>
            <a:stretch>
              <a:fillRect/>
            </a:stretch>
          </a:blipFill>
        </p:spPr>
        <p:txBody>
          <a:bodyPr/>
          <a:lstStyle/>
          <a:p>
            <a:endParaRPr lang="en-US"/>
          </a:p>
        </p:txBody>
      </p:sp>
      <p:sp>
        <p:nvSpPr>
          <p:cNvPr id="9" name="Freeform 12">
            <a:extLst>
              <a:ext uri="{FF2B5EF4-FFF2-40B4-BE49-F238E27FC236}">
                <a16:creationId xmlns:a16="http://schemas.microsoft.com/office/drawing/2014/main" xmlns="" id="{1FE2D650-5B66-420C-91AE-406A4DCE3FF5}"/>
              </a:ext>
            </a:extLst>
          </p:cNvPr>
          <p:cNvSpPr/>
          <p:nvPr/>
        </p:nvSpPr>
        <p:spPr>
          <a:xfrm>
            <a:off x="4825520" y="2513628"/>
            <a:ext cx="2634839" cy="3764914"/>
          </a:xfrm>
          <a:custGeom>
            <a:avLst/>
            <a:gdLst/>
            <a:ahLst/>
            <a:cxnLst/>
            <a:rect l="l" t="t" r="r" b="b"/>
            <a:pathLst>
              <a:path w="1874677" h="2702237">
                <a:moveTo>
                  <a:pt x="0" y="0"/>
                </a:moveTo>
                <a:lnTo>
                  <a:pt x="1874677" y="0"/>
                </a:lnTo>
                <a:lnTo>
                  <a:pt x="1874677" y="2702237"/>
                </a:lnTo>
                <a:lnTo>
                  <a:pt x="0" y="2702237"/>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a16="http://schemas.microsoft.com/office/drawing/2014/main" xmlns="" id="{F9FA17FB-FECB-4F86-8CA2-67C4DE9C7793}"/>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778863" y="3907769"/>
            <a:ext cx="6107636" cy="1862829"/>
          </a:xfrm>
          <a:prstGeom prst="rect">
            <a:avLst/>
          </a:prstGeom>
        </p:spPr>
      </p:pic>
      <p:pic>
        <p:nvPicPr>
          <p:cNvPr id="14" name="Picture 13">
            <a:extLst>
              <a:ext uri="{FF2B5EF4-FFF2-40B4-BE49-F238E27FC236}">
                <a16:creationId xmlns:a16="http://schemas.microsoft.com/office/drawing/2014/main" xmlns="" id="{E2E0BA90-1288-4F82-AD0B-89196205B3B9}"/>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1616408" y="5648120"/>
            <a:ext cx="6107636" cy="1862829"/>
          </a:xfrm>
          <a:prstGeom prst="rect">
            <a:avLst/>
          </a:prstGeom>
        </p:spPr>
      </p:pic>
      <p:pic>
        <p:nvPicPr>
          <p:cNvPr id="11" name="Picture 10">
            <a:extLst>
              <a:ext uri="{FF2B5EF4-FFF2-40B4-BE49-F238E27FC236}">
                <a16:creationId xmlns:a16="http://schemas.microsoft.com/office/drawing/2014/main" xmlns="" id="{9146A3E7-8BA1-9515-B838-E43B1F6121F6}"/>
              </a:ext>
            </a:extLst>
          </p:cNvPr>
          <p:cNvPicPr>
            <a:picLocks noChangeAspect="1"/>
          </p:cNvPicPr>
          <p:nvPr/>
        </p:nvPicPr>
        <p:blipFill>
          <a:blip r:embed="rId10"/>
          <a:stretch>
            <a:fillRect/>
          </a:stretch>
        </p:blipFill>
        <p:spPr>
          <a:xfrm>
            <a:off x="261880" y="299680"/>
            <a:ext cx="12046740" cy="1292464"/>
          </a:xfrm>
          <a:prstGeom prst="rect">
            <a:avLst/>
          </a:prstGeom>
        </p:spPr>
      </p:pic>
    </p:spTree>
    <p:controls>
      <mc:AlternateContent xmlns:mc="http://schemas.openxmlformats.org/markup-compatibility/2006">
        <mc:Choice xmlns:v="urn:schemas-microsoft-com:vml" Requires="v">
          <p:control spid="1026" name="TextBox1" r:id="rId2" imgW="4846320" imgH="1394640"/>
        </mc:Choice>
        <mc:Fallback>
          <p:control name="TextBox1" r:id="rId2" imgW="4846320" imgH="1394640">
            <p:pic>
              <p:nvPicPr>
                <p:cNvPr id="20" name="TextBox1">
                  <a:extLst>
                    <a:ext uri="{FF2B5EF4-FFF2-40B4-BE49-F238E27FC236}">
                      <a16:creationId xmlns:a16="http://schemas.microsoft.com/office/drawing/2014/main" xmlns="" id="{73F9A8FA-1199-471E-981B-6424F6838D16}"/>
                    </a:ext>
                  </a:extLst>
                </p:cNvPr>
                <p:cNvPicPr>
                  <a:picLocks/>
                </p:cNvPicPr>
                <p:nvPr/>
              </p:nvPicPr>
              <p:blipFill>
                <a:blip r:embed="rId11"/>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8"/>
                                        </p:tgtEl>
                                        <p:attrNameLst>
                                          <p:attrName>r</p:attrName>
                                        </p:attrNameLst>
                                      </p:cBhvr>
                                    </p:animRot>
                                    <p:animRot by="-240000">
                                      <p:cBhvr>
                                        <p:cTn id="33" dur="200" fill="hold">
                                          <p:stCondLst>
                                            <p:cond delay="200"/>
                                          </p:stCondLst>
                                        </p:cTn>
                                        <p:tgtEl>
                                          <p:spTgt spid="8"/>
                                        </p:tgtEl>
                                        <p:attrNameLst>
                                          <p:attrName>r</p:attrName>
                                        </p:attrNameLst>
                                      </p:cBhvr>
                                    </p:animRot>
                                    <p:animRot by="240000">
                                      <p:cBhvr>
                                        <p:cTn id="34" dur="200" fill="hold">
                                          <p:stCondLst>
                                            <p:cond delay="400"/>
                                          </p:stCondLst>
                                        </p:cTn>
                                        <p:tgtEl>
                                          <p:spTgt spid="8"/>
                                        </p:tgtEl>
                                        <p:attrNameLst>
                                          <p:attrName>r</p:attrName>
                                        </p:attrNameLst>
                                      </p:cBhvr>
                                    </p:animRot>
                                    <p:animRot by="-240000">
                                      <p:cBhvr>
                                        <p:cTn id="35" dur="200" fill="hold">
                                          <p:stCondLst>
                                            <p:cond delay="600"/>
                                          </p:stCondLst>
                                        </p:cTn>
                                        <p:tgtEl>
                                          <p:spTgt spid="8"/>
                                        </p:tgtEl>
                                        <p:attrNameLst>
                                          <p:attrName>r</p:attrName>
                                        </p:attrNameLst>
                                      </p:cBhvr>
                                    </p:animRot>
                                    <p:animRot by="120000">
                                      <p:cBhvr>
                                        <p:cTn id="36" dur="200" fill="hold">
                                          <p:stCondLst>
                                            <p:cond delay="800"/>
                                          </p:stCondLst>
                                        </p:cTn>
                                        <p:tgtEl>
                                          <p:spTgt spid="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58D4F8C-241F-7FA6-0CB6-E32B7F7ADED2}"/>
              </a:ext>
            </a:extLst>
          </p:cNvPr>
          <p:cNvGrpSpPr/>
          <p:nvPr/>
        </p:nvGrpSpPr>
        <p:grpSpPr>
          <a:xfrm>
            <a:off x="2987243" y="7559487"/>
            <a:ext cx="6976836" cy="830997"/>
            <a:chOff x="-555806" y="0"/>
            <a:chExt cx="4930277" cy="830997"/>
          </a:xfrm>
        </p:grpSpPr>
        <p:sp>
          <p:nvSpPr>
            <p:cNvPr id="3" name="文本框 18">
              <a:extLst>
                <a:ext uri="{FF2B5EF4-FFF2-40B4-BE49-F238E27FC236}">
                  <a16:creationId xmlns:a16="http://schemas.microsoft.com/office/drawing/2014/main" xmlns="" id="{CB8D0EA2-A1C3-B6BB-5E43-9F354372E704}"/>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4" name="文本框 18">
              <a:extLst>
                <a:ext uri="{FF2B5EF4-FFF2-40B4-BE49-F238E27FC236}">
                  <a16:creationId xmlns:a16="http://schemas.microsoft.com/office/drawing/2014/main" xmlns="" id="{7CF4EF3F-4C28-09FA-8AF7-A8B38D2AA54D}"/>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8" name="Group 7">
            <a:extLst>
              <a:ext uri="{FF2B5EF4-FFF2-40B4-BE49-F238E27FC236}">
                <a16:creationId xmlns:a16="http://schemas.microsoft.com/office/drawing/2014/main" xmlns="" id="{8C0A02FB-0FD4-DE68-0881-47B30FBFBEF2}"/>
              </a:ext>
            </a:extLst>
          </p:cNvPr>
          <p:cNvGrpSpPr/>
          <p:nvPr/>
        </p:nvGrpSpPr>
        <p:grpSpPr>
          <a:xfrm>
            <a:off x="1848659" y="8017467"/>
            <a:ext cx="9254001" cy="3822586"/>
            <a:chOff x="5250002" y="6585061"/>
            <a:chExt cx="13208091" cy="5520372"/>
          </a:xfrm>
        </p:grpSpPr>
        <p:sp>
          <p:nvSpPr>
            <p:cNvPr id="10" name="TextBox 9">
              <a:extLst>
                <a:ext uri="{FF2B5EF4-FFF2-40B4-BE49-F238E27FC236}">
                  <a16:creationId xmlns:a16="http://schemas.microsoft.com/office/drawing/2014/main" xmlns="" id="{F3538746-3431-CA81-FDCE-F3AAAF776DBA}"/>
                </a:ext>
              </a:extLst>
            </p:cNvPr>
            <p:cNvSpPr txBox="1"/>
            <p:nvPr/>
          </p:nvSpPr>
          <p:spPr>
            <a:xfrm>
              <a:off x="5250003" y="6585062"/>
              <a:ext cx="13208090" cy="552037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LUYỆN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ĐỌC HIỂU</a:t>
              </a:r>
              <a:endParaRPr kumimoji="0" lang="en-US" sz="96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
          <p:nvSpPr>
            <p:cNvPr id="11" name="TextBox 10">
              <a:extLst>
                <a:ext uri="{FF2B5EF4-FFF2-40B4-BE49-F238E27FC236}">
                  <a16:creationId xmlns:a16="http://schemas.microsoft.com/office/drawing/2014/main" xmlns="" id="{8CF94F72-BADE-FD8B-7D3F-3E08F7990E5F}"/>
                </a:ext>
              </a:extLst>
            </p:cNvPr>
            <p:cNvSpPr txBox="1"/>
            <p:nvPr/>
          </p:nvSpPr>
          <p:spPr>
            <a:xfrm>
              <a:off x="5250002" y="6585061"/>
              <a:ext cx="13208091" cy="552037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Đ</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I</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Ể</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endParaRPr kumimoji="0" lang="en-US" sz="96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xmlns="" id="{60D4CB44-BF1F-C491-B873-5E5BFFFA6A4A}"/>
              </a:ext>
            </a:extLst>
          </p:cNvPr>
          <p:cNvPicPr>
            <a:picLocks noChangeAspect="1"/>
          </p:cNvPicPr>
          <p:nvPr/>
        </p:nvPicPr>
        <p:blipFill>
          <a:blip r:embed="rId3"/>
          <a:stretch>
            <a:fillRect/>
          </a:stretch>
        </p:blipFill>
        <p:spPr>
          <a:xfrm>
            <a:off x="1468735" y="1268580"/>
            <a:ext cx="9254530" cy="4852837"/>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8"/>
                                            </p:tgtEl>
                                          </p:cBhvr>
                                          <p:by x="101000" y="101000"/>
                                        </p:animScale>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8"/>
                                            </p:tgtEl>
                                          </p:cBhvr>
                                          <p:by x="101000" y="101000"/>
                                        </p:animScale>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3A0854F-7ECB-409F-BE90-788D93154089}"/>
              </a:ext>
            </a:extLst>
          </p:cNvPr>
          <p:cNvGrpSpPr/>
          <p:nvPr/>
        </p:nvGrpSpPr>
        <p:grpSpPr>
          <a:xfrm>
            <a:off x="119887" y="-127400"/>
            <a:ext cx="11555430" cy="2336188"/>
            <a:chOff x="119887" y="-127400"/>
            <a:chExt cx="11555430" cy="2336188"/>
          </a:xfrm>
        </p:grpSpPr>
        <p:sp>
          <p:nvSpPr>
            <p:cNvPr id="9" name="TextBox 8">
              <a:extLst>
                <a:ext uri="{FF2B5EF4-FFF2-40B4-BE49-F238E27FC236}">
                  <a16:creationId xmlns:a16="http://schemas.microsoft.com/office/drawing/2014/main" xmlns="" id="{26D9F4D0-8D2F-B27C-2C18-C00FCD56603A}"/>
                </a:ext>
              </a:extLst>
            </p:cNvPr>
            <p:cNvSpPr txBox="1"/>
            <p:nvPr/>
          </p:nvSpPr>
          <p:spPr>
            <a:xfrm>
              <a:off x="641355" y="744557"/>
              <a:ext cx="1103396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1. Khổ thơ đầu giới thiệu những gì đặc biệt về cây lộc vừng ở Hồ Gươm?</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a16="http://schemas.microsoft.com/office/drawing/2014/main" xmlns=""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87" y="-127400"/>
              <a:ext cx="1042936" cy="1042936"/>
            </a:xfrm>
            <a:prstGeom prst="rect">
              <a:avLst/>
            </a:prstGeom>
          </p:spPr>
        </p:pic>
      </p:grpSp>
      <p:sp>
        <p:nvSpPr>
          <p:cNvPr id="2" name="Rectangle 1">
            <a:extLst>
              <a:ext uri="{FF2B5EF4-FFF2-40B4-BE49-F238E27FC236}">
                <a16:creationId xmlns:a16="http://schemas.microsoft.com/office/drawing/2014/main" xmlns="" id="{5778EF86-8240-509A-8B1A-0A07754AED9F}"/>
              </a:ext>
            </a:extLst>
          </p:cNvPr>
          <p:cNvSpPr/>
          <p:nvPr/>
        </p:nvSpPr>
        <p:spPr>
          <a:xfrm>
            <a:off x="1484744" y="2402158"/>
            <a:ext cx="9088006" cy="146423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32B94D6-D082-4F33-9C02-3AF4EDDE50EA}"/>
              </a:ext>
            </a:extLst>
          </p:cNvPr>
          <p:cNvSpPr txBox="1"/>
          <p:nvPr/>
        </p:nvSpPr>
        <p:spPr>
          <a:xfrm>
            <a:off x="1484744" y="2402158"/>
            <a:ext cx="9347183" cy="2800767"/>
          </a:xfrm>
          <a:prstGeom prst="rect">
            <a:avLst/>
          </a:prstGeom>
          <a:noFill/>
        </p:spPr>
        <p:txBody>
          <a:bodyPr wrap="square">
            <a:spAutoFit/>
          </a:bodyPr>
          <a:lstStyle/>
          <a:p>
            <a:pPr lvl="0">
              <a:defRPr/>
            </a:pPr>
            <a:r>
              <a:rPr lang="en-US" sz="44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Ngỡ cùng tuổi với sương mù</a:t>
            </a:r>
          </a:p>
          <a:p>
            <a:pPr lvl="0">
              <a:defRPr/>
            </a:pP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Xanh vươn từ thuở hoang vu đất này</a:t>
            </a:r>
          </a:p>
          <a:p>
            <a:pPr lvl="0">
              <a:defRPr/>
            </a:pPr>
            <a:r>
              <a:rPr lang="en-US" sz="44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Gốc nhoài chín nhánh rồng bay</a:t>
            </a:r>
          </a:p>
          <a:p>
            <a:pPr lvl="0">
              <a:defRPr/>
            </a:pPr>
            <a:r>
              <a:rPr lang="vi-VN" sz="4400" b="1">
                <a:solidFill>
                  <a:srgbClr val="C00000"/>
                </a:solidFill>
                <a:latin typeface="Calibri" panose="020F0502020204030204" pitchFamily="34" charset="0"/>
                <a:ea typeface="Calibri" panose="020F0502020204030204" pitchFamily="34" charset="0"/>
                <a:cs typeface="Calibri" panose="020F0502020204030204" pitchFamily="34" charset="0"/>
              </a:rPr>
              <a:t>Sông xa hắt đỏ từng dây lộc vừng.</a:t>
            </a:r>
            <a:endParaRPr lang="en-US" sz="4400" b="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xmlns="" id="{2A1876F3-468E-BB0A-67ED-12A5F40E7AC6}"/>
              </a:ext>
            </a:extLst>
          </p:cNvPr>
          <p:cNvSpPr/>
          <p:nvPr/>
        </p:nvSpPr>
        <p:spPr>
          <a:xfrm>
            <a:off x="641355" y="5562600"/>
            <a:ext cx="977895" cy="5508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xmlns="" id="{06240036-B84A-E7EE-B726-C87FC9F4F597}"/>
              </a:ext>
            </a:extLst>
          </p:cNvPr>
          <p:cNvSpPr txBox="1"/>
          <p:nvPr/>
        </p:nvSpPr>
        <p:spPr>
          <a:xfrm>
            <a:off x="1940254" y="5446424"/>
            <a:ext cx="9610391" cy="851297"/>
          </a:xfrm>
          <a:prstGeom prst="roundRect">
            <a:avLst/>
          </a:prstGeom>
          <a:solidFill>
            <a:srgbClr val="FFCCFF"/>
          </a:solidFill>
          <a:ln w="57150">
            <a:solidFill>
              <a:srgbClr val="0033CC"/>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Cây lộc vừng đã đứng đó từ rất lâu đời </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3A0854F-7ECB-409F-BE90-788D93154089}"/>
              </a:ext>
            </a:extLst>
          </p:cNvPr>
          <p:cNvGrpSpPr/>
          <p:nvPr/>
        </p:nvGrpSpPr>
        <p:grpSpPr>
          <a:xfrm>
            <a:off x="119887" y="-127400"/>
            <a:ext cx="11555430" cy="2859442"/>
            <a:chOff x="119887" y="-127400"/>
            <a:chExt cx="11555430" cy="2859442"/>
          </a:xfrm>
        </p:grpSpPr>
        <p:sp>
          <p:nvSpPr>
            <p:cNvPr id="9" name="TextBox 8">
              <a:extLst>
                <a:ext uri="{FF2B5EF4-FFF2-40B4-BE49-F238E27FC236}">
                  <a16:creationId xmlns:a16="http://schemas.microsoft.com/office/drawing/2014/main" xmlns="" id="{26D9F4D0-8D2F-B27C-2C18-C00FCD56603A}"/>
                </a:ext>
              </a:extLst>
            </p:cNvPr>
            <p:cNvSpPr txBox="1"/>
            <p:nvPr/>
          </p:nvSpPr>
          <p:spPr>
            <a:xfrm>
              <a:off x="641355" y="586774"/>
              <a:ext cx="11033962" cy="2145268"/>
            </a:xfrm>
            <a:prstGeom prst="roundRect">
              <a:avLst/>
            </a:prstGeom>
            <a:solidFill>
              <a:srgbClr val="CCFFFF"/>
            </a:solidFill>
            <a:ln w="28575">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 Câu thơ sau gợi nhắc đến câu chuyện nào?</a:t>
              </a:r>
            </a:p>
            <a:p>
              <a:pPr lvl="2" algn="ju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Tán nhoà trong bóng vua xưa</a:t>
              </a:r>
            </a:p>
            <a:p>
              <a:pPr lvl="2" algn="ju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Dáng nghiêng kính cẩn như vừa trả gươm.</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a16="http://schemas.microsoft.com/office/drawing/2014/main" xmlns=""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87" y="-127400"/>
              <a:ext cx="1042936" cy="1042936"/>
            </a:xfrm>
            <a:prstGeom prst="rect">
              <a:avLst/>
            </a:prstGeom>
          </p:spPr>
        </p:pic>
      </p:grpSp>
      <p:sp>
        <p:nvSpPr>
          <p:cNvPr id="5" name="TextBox 4">
            <a:extLst>
              <a:ext uri="{FF2B5EF4-FFF2-40B4-BE49-F238E27FC236}">
                <a16:creationId xmlns:a16="http://schemas.microsoft.com/office/drawing/2014/main" xmlns="" id="{06240036-B84A-E7EE-B726-C87FC9F4F597}"/>
              </a:ext>
            </a:extLst>
          </p:cNvPr>
          <p:cNvSpPr txBox="1"/>
          <p:nvPr/>
        </p:nvSpPr>
        <p:spPr>
          <a:xfrm>
            <a:off x="631384" y="3069800"/>
            <a:ext cx="4893116" cy="3098721"/>
          </a:xfrm>
          <a:prstGeom prst="roundRect">
            <a:avLst/>
          </a:prstGeom>
          <a:solidFill>
            <a:srgbClr val="FFCCFF"/>
          </a:solidFill>
          <a:ln w="57150">
            <a:solidFill>
              <a:srgbClr val="0033CC"/>
            </a:solidFill>
            <a:prstDash val="dash"/>
          </a:ln>
        </p:spPr>
        <p:txBody>
          <a:bodyPr wrap="square" rtlCol="0">
            <a:spAutoFit/>
          </a:bodyPr>
          <a:lstStyle/>
          <a:p>
            <a:pPr lvl="0" algn="just">
              <a:defRPr/>
            </a:pPr>
            <a:r>
              <a:rPr lang="vi-VN" sz="4400" b="1">
                <a:solidFill>
                  <a:prstClr val="black"/>
                </a:solidFill>
                <a:latin typeface="Calibri" panose="020F0502020204030204"/>
                <a:ea typeface="Roboto" panose="02000000000000000000" pitchFamily="2" charset="0"/>
              </a:rPr>
              <a:t>Câu thơ gợi nhắc đến câu chuyện vua Lê Lợi trả kiếm cho rùa thần.</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22530" name="Picture 2" descr="Truyện “ Sự tích hồ Gươm”">
            <a:extLst>
              <a:ext uri="{FF2B5EF4-FFF2-40B4-BE49-F238E27FC236}">
                <a16:creationId xmlns:a16="http://schemas.microsoft.com/office/drawing/2014/main" xmlns="" id="{46C4355C-0643-072B-5CEA-3D04EE6A3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86" y="3069800"/>
            <a:ext cx="4113563" cy="308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9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barn(inVertical)">
                                      <p:cBhvr>
                                        <p:cTn id="10"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7339D-E8B7-B726-69A8-8852B5ECE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xmlns="" id="{96219231-1A3B-480D-9345-EAC67A7323A6}"/>
              </a:ext>
            </a:extLst>
          </p:cNvPr>
          <p:cNvGrpSpPr/>
          <p:nvPr/>
        </p:nvGrpSpPr>
        <p:grpSpPr>
          <a:xfrm>
            <a:off x="2364418" y="759082"/>
            <a:ext cx="5865183" cy="1123712"/>
            <a:chOff x="230818" y="566309"/>
            <a:chExt cx="5865183" cy="1123712"/>
          </a:xfrm>
        </p:grpSpPr>
        <p:sp>
          <p:nvSpPr>
            <p:cNvPr id="5" name="TextBox 4">
              <a:extLst>
                <a:ext uri="{FF2B5EF4-FFF2-40B4-BE49-F238E27FC236}">
                  <a16:creationId xmlns:a16="http://schemas.microsoft.com/office/drawing/2014/main" xmlns="" id="{045D98AE-00D6-6FCD-D5EE-DD78936440A9}"/>
                </a:ext>
              </a:extLst>
            </p:cNvPr>
            <p:cNvSpPr txBox="1"/>
            <p:nvPr/>
          </p:nvSpPr>
          <p:spPr>
            <a:xfrm>
              <a:off x="629803" y="566309"/>
              <a:ext cx="5466198"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RÚT Ý ĐOẠN 1</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xmlns=""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xmlns="" id="{68B75186-682E-D5D6-C462-97E53ED68B6A}"/>
              </a:ext>
            </a:extLst>
          </p:cNvPr>
          <p:cNvSpPr/>
          <p:nvPr/>
        </p:nvSpPr>
        <p:spPr>
          <a:xfrm>
            <a:off x="1925202" y="2567214"/>
            <a:ext cx="7852045" cy="2667321"/>
          </a:xfrm>
          <a:prstGeom prst="roundRect">
            <a:avLst/>
          </a:prstGeom>
          <a:solidFill>
            <a:schemeClr val="accent4">
              <a:lumMod val="20000"/>
              <a:lumOff val="80000"/>
            </a:schemeClr>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i="1">
                <a:solidFill>
                  <a:prstClr val="black"/>
                </a:solidFill>
              </a:rPr>
              <a:t>Hình ảnh và dáng vẻ cây lộc vừng gắn liền với các dấu mốc của thời gian. </a:t>
            </a:r>
            <a:endParaRPr kumimoji="0" lang="vi-VN" sz="5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5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20189"/>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3A0854F-7ECB-409F-BE90-788D93154089}"/>
              </a:ext>
            </a:extLst>
          </p:cNvPr>
          <p:cNvGrpSpPr/>
          <p:nvPr/>
        </p:nvGrpSpPr>
        <p:grpSpPr>
          <a:xfrm>
            <a:off x="600657" y="1516671"/>
            <a:ext cx="5171493" cy="2953432"/>
            <a:chOff x="641355" y="1536335"/>
            <a:chExt cx="5171493" cy="2953432"/>
          </a:xfrm>
        </p:grpSpPr>
        <p:sp>
          <p:nvSpPr>
            <p:cNvPr id="9" name="TextBox 8">
              <a:extLst>
                <a:ext uri="{FF2B5EF4-FFF2-40B4-BE49-F238E27FC236}">
                  <a16:creationId xmlns:a16="http://schemas.microsoft.com/office/drawing/2014/main" xmlns="" id="{26D9F4D0-8D2F-B27C-2C18-C00FCD56603A}"/>
                </a:ext>
              </a:extLst>
            </p:cNvPr>
            <p:cNvSpPr txBox="1"/>
            <p:nvPr/>
          </p:nvSpPr>
          <p:spPr>
            <a:xfrm>
              <a:off x="641355" y="2344499"/>
              <a:ext cx="5171493" cy="2145268"/>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 Hoa lộc vừng được tả bằng những từ ngữ, hình ảnh nào?</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a16="http://schemas.microsoft.com/office/drawing/2014/main" xmlns="" id="{8DF8042F-B7C8-4F59-AB48-797B85B9D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355" y="1536335"/>
              <a:ext cx="1042936" cy="1042936"/>
            </a:xfrm>
            <a:prstGeom prst="rect">
              <a:avLst/>
            </a:prstGeom>
          </p:spPr>
        </p:pic>
      </p:grpSp>
      <p:pic>
        <p:nvPicPr>
          <p:cNvPr id="23554" name="Picture 2" descr="Hoa Lộc Vừng- Đặc điểm, ý nghĩa, cách trồng và chăm sóc « iuHoa">
            <a:extLst>
              <a:ext uri="{FF2B5EF4-FFF2-40B4-BE49-F238E27FC236}">
                <a16:creationId xmlns:a16="http://schemas.microsoft.com/office/drawing/2014/main" xmlns="" id="{50617BF6-33F8-505F-838B-41BB4381D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96776"/>
            <a:ext cx="5264447" cy="526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1F0BE75E-38E4-E7EC-B550-D0404962CD6A}"/>
              </a:ext>
            </a:extLst>
          </p:cNvPr>
          <p:cNvSpPr/>
          <p:nvPr/>
        </p:nvSpPr>
        <p:spPr>
          <a:xfrm>
            <a:off x="2852836" y="800100"/>
            <a:ext cx="6100663"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52B534CD-3948-263F-9505-890E18362BC8}"/>
              </a:ext>
            </a:extLst>
          </p:cNvPr>
          <p:cNvSpPr/>
          <p:nvPr/>
        </p:nvSpPr>
        <p:spPr>
          <a:xfrm>
            <a:off x="1940379" y="2552700"/>
            <a:ext cx="4555671"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089C79AB-999A-BC2D-5400-6A0E46AC0B6B}"/>
              </a:ext>
            </a:extLst>
          </p:cNvPr>
          <p:cNvSpPr/>
          <p:nvPr/>
        </p:nvSpPr>
        <p:spPr>
          <a:xfrm>
            <a:off x="3997779" y="3518547"/>
            <a:ext cx="4955720"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37C6624-A459-21C1-AF4C-A8D88C6FBE6A}"/>
              </a:ext>
            </a:extLst>
          </p:cNvPr>
          <p:cNvSpPr/>
          <p:nvPr/>
        </p:nvSpPr>
        <p:spPr>
          <a:xfrm>
            <a:off x="1940378" y="5219307"/>
            <a:ext cx="7546521"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C99C2598-C3F1-4D60-8159-11EE377AD342}"/>
              </a:ext>
            </a:extLst>
          </p:cNvPr>
          <p:cNvSpPr txBox="1"/>
          <p:nvPr/>
        </p:nvSpPr>
        <p:spPr>
          <a:xfrm>
            <a:off x="1940379" y="914793"/>
            <a:ext cx="1402458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Dây hoa thả những chuỗi cườm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Gốc rêu trầm tích ngùi thơm sẽ sàng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Tưởng đâu mưa nắng, cũ càng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Sắc hoa vẫn toả rỡ ràng sớm nay.</a:t>
            </a:r>
            <a:endPar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Hứng chùm bông phấn bay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Lắng nghe hoài niệm đong đầy tuổi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vừa nhắc chuyện ngày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Hồ Gươm dào dạt hoa mưa lộc vừng.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Trương Nam Hương</a:t>
            </a:r>
          </a:p>
        </p:txBody>
      </p:sp>
    </p:spTree>
    <p:extLst>
      <p:ext uri="{BB962C8B-B14F-4D97-AF65-F5344CB8AC3E}">
        <p14:creationId xmlns:p14="http://schemas.microsoft.com/office/powerpoint/2010/main" val="230067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20189"/>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3A0854F-7ECB-409F-BE90-788D93154089}"/>
              </a:ext>
            </a:extLst>
          </p:cNvPr>
          <p:cNvGrpSpPr/>
          <p:nvPr/>
        </p:nvGrpSpPr>
        <p:grpSpPr>
          <a:xfrm>
            <a:off x="79189" y="30771"/>
            <a:ext cx="11555430" cy="2158353"/>
            <a:chOff x="119887" y="50435"/>
            <a:chExt cx="11555430" cy="2158353"/>
          </a:xfrm>
        </p:grpSpPr>
        <p:sp>
          <p:nvSpPr>
            <p:cNvPr id="9" name="TextBox 8">
              <a:extLst>
                <a:ext uri="{FF2B5EF4-FFF2-40B4-BE49-F238E27FC236}">
                  <a16:creationId xmlns:a16="http://schemas.microsoft.com/office/drawing/2014/main" xmlns="" id="{26D9F4D0-8D2F-B27C-2C18-C00FCD56603A}"/>
                </a:ext>
              </a:extLst>
            </p:cNvPr>
            <p:cNvSpPr txBox="1"/>
            <p:nvPr/>
          </p:nvSpPr>
          <p:spPr>
            <a:xfrm>
              <a:off x="641355" y="744557"/>
              <a:ext cx="1103396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 Hoa lộc vừng được tả bằng những từ ngữ, hình ảnh nào?</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a16="http://schemas.microsoft.com/office/drawing/2014/main" xmlns=""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87" y="50435"/>
              <a:ext cx="1042936" cy="1042936"/>
            </a:xfrm>
            <a:prstGeom prst="rect">
              <a:avLst/>
            </a:prstGeom>
          </p:spPr>
        </p:pic>
      </p:grpSp>
      <p:sp>
        <p:nvSpPr>
          <p:cNvPr id="15" name="TextBox 14">
            <a:extLst>
              <a:ext uri="{FF2B5EF4-FFF2-40B4-BE49-F238E27FC236}">
                <a16:creationId xmlns:a16="http://schemas.microsoft.com/office/drawing/2014/main" xmlns="" id="{56110EE0-E941-4859-BB03-0562035C6B3B}"/>
              </a:ext>
            </a:extLst>
          </p:cNvPr>
          <p:cNvSpPr txBox="1"/>
          <p:nvPr/>
        </p:nvSpPr>
        <p:spPr>
          <a:xfrm>
            <a:off x="1320858" y="2593828"/>
            <a:ext cx="9550284" cy="3371136"/>
          </a:xfrm>
          <a:prstGeom prst="roundRect">
            <a:avLst/>
          </a:prstGeom>
          <a:solidFill>
            <a:srgbClr val="FFE1ED"/>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S</a:t>
            </a:r>
            <a:r>
              <a:rPr kumimoji="0" lang="vi-VN" sz="4800" b="0"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ắc hoa toả rỡ ràng; dây hoa thả những chuỗi cườm; chùm bông bay bay; gió vừa lướt qua thì Hồ Gươm dào dạt hoa mưa lộc vừng. </a:t>
            </a:r>
            <a:endPar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32489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xmlns="" id="{1001058C-A03C-4E7F-9D1A-A223D66B4ECA}"/>
              </a:ext>
            </a:extLst>
          </p:cNvPr>
          <p:cNvGrpSpPr/>
          <p:nvPr/>
        </p:nvGrpSpPr>
        <p:grpSpPr>
          <a:xfrm>
            <a:off x="152503" y="-74060"/>
            <a:ext cx="11522814" cy="1601810"/>
            <a:chOff x="152503" y="-74060"/>
            <a:chExt cx="11522814" cy="1601810"/>
          </a:xfrm>
        </p:grpSpPr>
        <p:sp>
          <p:nvSpPr>
            <p:cNvPr id="11" name="TextBox 10">
              <a:extLst>
                <a:ext uri="{FF2B5EF4-FFF2-40B4-BE49-F238E27FC236}">
                  <a16:creationId xmlns:a16="http://schemas.microsoft.com/office/drawing/2014/main" xmlns="" id="{AF0A5BF0-9B95-49D7-8E58-820842D668DE}"/>
                </a:ext>
              </a:extLst>
            </p:cNvPr>
            <p:cNvSpPr txBox="1"/>
            <p:nvPr/>
          </p:nvSpPr>
          <p:spPr>
            <a:xfrm>
              <a:off x="641355" y="744557"/>
              <a:ext cx="11033962" cy="783193"/>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4. Em thích khổ thơ nào trong bài? Vì sao</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2" name="Picture 11" descr="A red and yellow bubbles with a question mark&#10;&#10;Description automatically generated">
              <a:extLst>
                <a:ext uri="{FF2B5EF4-FFF2-40B4-BE49-F238E27FC236}">
                  <a16:creationId xmlns:a16="http://schemas.microsoft.com/office/drawing/2014/main" xmlns="" id="{F1C89275-9D0F-49EF-8714-CA0032A63A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03" y="-74060"/>
              <a:ext cx="1042936" cy="1042936"/>
            </a:xfrm>
            <a:prstGeom prst="rect">
              <a:avLst/>
            </a:prstGeom>
          </p:spPr>
        </p:pic>
      </p:grpSp>
      <p:sp>
        <p:nvSpPr>
          <p:cNvPr id="2" name="TextBox 1">
            <a:extLst>
              <a:ext uri="{FF2B5EF4-FFF2-40B4-BE49-F238E27FC236}">
                <a16:creationId xmlns:a16="http://schemas.microsoft.com/office/drawing/2014/main" xmlns="" id="{259AF11B-2ED4-3C84-E522-A5109A37C443}"/>
              </a:ext>
            </a:extLst>
          </p:cNvPr>
          <p:cNvSpPr txBox="1"/>
          <p:nvPr/>
        </p:nvSpPr>
        <p:spPr>
          <a:xfrm>
            <a:off x="673970" y="1970668"/>
            <a:ext cx="10603629" cy="4188381"/>
          </a:xfrm>
          <a:prstGeom prst="roundRect">
            <a:avLst/>
          </a:prstGeom>
          <a:solidFill>
            <a:srgbClr val="FFE1ED"/>
          </a:solidFill>
          <a:ln w="38100">
            <a:solidFill>
              <a:srgbClr val="FF0066"/>
            </a:solidFill>
          </a:ln>
        </p:spPr>
        <p:txBody>
          <a:bodyPr wrap="square" rtlCol="0">
            <a:spAutoFit/>
          </a:bodyPr>
          <a:lstStyle/>
          <a:p>
            <a:pPr lvl="0" algn="just">
              <a:defRPr/>
            </a:pPr>
            <a:r>
              <a:rPr lang="vi-VN" sz="4800">
                <a:solidFill>
                  <a:prstClr val="black"/>
                </a:solidFill>
                <a:latin typeface="Calibri" panose="020F0502020204030204"/>
                <a:ea typeface="Roboto" panose="02000000000000000000" pitchFamily="2" charset="0"/>
              </a:rPr>
              <a:t>Em thích khổ thơ 2 vì ở khổ thơ này, cây lộc vừng được giới thiệu như một nhân chứng, cây đứng đó vững chãi theo dõi Thủ đô trải qua những thăng trầm của lịch sử</a:t>
            </a:r>
            <a:r>
              <a:rPr lang="en-US" sz="4800">
                <a:solidFill>
                  <a:prstClr val="black"/>
                </a:solidFill>
                <a:latin typeface="Calibri" panose="020F0502020204030204"/>
                <a:ea typeface="Roboto" panose="02000000000000000000" pitchFamily="2" charset="0"/>
              </a:rPr>
              <a:t>.</a:t>
            </a:r>
            <a:endParaRPr lang="vi-VN" sz="4800">
              <a:solidFill>
                <a:prstClr val="black"/>
              </a:solidFill>
              <a:latin typeface="Calibri" panose="020F0502020204030204"/>
              <a:ea typeface="Roboto" panose="02000000000000000000" pitchFamily="2" charset="0"/>
            </a:endParaRPr>
          </a:p>
        </p:txBody>
      </p:sp>
    </p:spTree>
    <p:extLst>
      <p:ext uri="{BB962C8B-B14F-4D97-AF65-F5344CB8AC3E}">
        <p14:creationId xmlns:p14="http://schemas.microsoft.com/office/powerpoint/2010/main" val="245319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205A2F9-D23D-E7AA-5D43-EDC3292F0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eeform 5">
            <a:extLst>
              <a:ext uri="{FF2B5EF4-FFF2-40B4-BE49-F238E27FC236}">
                <a16:creationId xmlns:a16="http://schemas.microsoft.com/office/drawing/2014/main" xmlns="" id="{811669D8-5FF5-49C2-8F92-FEDB68A96E44}"/>
              </a:ext>
            </a:extLst>
          </p:cNvPr>
          <p:cNvSpPr/>
          <p:nvPr/>
        </p:nvSpPr>
        <p:spPr>
          <a:xfrm>
            <a:off x="2984748" y="5204308"/>
            <a:ext cx="779191" cy="1165145"/>
          </a:xfrm>
          <a:custGeom>
            <a:avLst/>
            <a:gdLst/>
            <a:ahLst/>
            <a:cxnLst/>
            <a:rect l="l" t="t" r="r" b="b"/>
            <a:pathLst>
              <a:path w="779191" h="1165145">
                <a:moveTo>
                  <a:pt x="0" y="0"/>
                </a:moveTo>
                <a:lnTo>
                  <a:pt x="779191" y="0"/>
                </a:lnTo>
                <a:lnTo>
                  <a:pt x="779191" y="1165146"/>
                </a:lnTo>
                <a:lnTo>
                  <a:pt x="0" y="11651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xmlns="" id="{161A78DC-3BEB-2676-E9AC-4348BC51CE25}"/>
              </a:ext>
            </a:extLst>
          </p:cNvPr>
          <p:cNvSpPr txBox="1"/>
          <p:nvPr/>
        </p:nvSpPr>
        <p:spPr>
          <a:xfrm>
            <a:off x="312103" y="8827913"/>
            <a:ext cx="10958194" cy="212583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K</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10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ở</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10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đ</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ộ</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endParaRPr kumimoji="0" lang="en-US" sz="10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endParaRPr>
          </a:p>
        </p:txBody>
      </p:sp>
      <p:pic>
        <p:nvPicPr>
          <p:cNvPr id="14" name="Picture 13">
            <a:extLst>
              <a:ext uri="{FF2B5EF4-FFF2-40B4-BE49-F238E27FC236}">
                <a16:creationId xmlns:a16="http://schemas.microsoft.com/office/drawing/2014/main" xmlns="" id="{6D0E0A29-6AB9-D1E4-10BC-5CBC97A2184E}"/>
              </a:ext>
            </a:extLst>
          </p:cNvPr>
          <p:cNvPicPr>
            <a:picLocks noChangeAspect="1"/>
          </p:cNvPicPr>
          <p:nvPr/>
        </p:nvPicPr>
        <p:blipFill>
          <a:blip r:embed="rId6"/>
          <a:stretch>
            <a:fillRect/>
          </a:stretch>
        </p:blipFill>
        <p:spPr>
          <a:xfrm>
            <a:off x="0" y="3693902"/>
            <a:ext cx="10955462"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07339D-E8B7-B726-69A8-8852B5ECE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xmlns="" id="{96219231-1A3B-480D-9345-EAC67A7323A6}"/>
              </a:ext>
            </a:extLst>
          </p:cNvPr>
          <p:cNvGrpSpPr/>
          <p:nvPr/>
        </p:nvGrpSpPr>
        <p:grpSpPr>
          <a:xfrm>
            <a:off x="2364418" y="759082"/>
            <a:ext cx="5865183" cy="1123712"/>
            <a:chOff x="230818" y="566309"/>
            <a:chExt cx="5865183" cy="1123712"/>
          </a:xfrm>
        </p:grpSpPr>
        <p:sp>
          <p:nvSpPr>
            <p:cNvPr id="5" name="TextBox 4">
              <a:extLst>
                <a:ext uri="{FF2B5EF4-FFF2-40B4-BE49-F238E27FC236}">
                  <a16:creationId xmlns:a16="http://schemas.microsoft.com/office/drawing/2014/main" xmlns="" id="{045D98AE-00D6-6FCD-D5EE-DD78936440A9}"/>
                </a:ext>
              </a:extLst>
            </p:cNvPr>
            <p:cNvSpPr txBox="1"/>
            <p:nvPr/>
          </p:nvSpPr>
          <p:spPr>
            <a:xfrm>
              <a:off x="629803" y="566309"/>
              <a:ext cx="5466198"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RÚT Ý ĐOẠN 2</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xmlns=""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xmlns="" id="{68B75186-682E-D5D6-C462-97E53ED68B6A}"/>
              </a:ext>
            </a:extLst>
          </p:cNvPr>
          <p:cNvSpPr/>
          <p:nvPr/>
        </p:nvSpPr>
        <p:spPr>
          <a:xfrm>
            <a:off x="1925202" y="2567214"/>
            <a:ext cx="7852045" cy="2667321"/>
          </a:xfrm>
          <a:prstGeom prst="roundRect">
            <a:avLst/>
          </a:prstGeom>
          <a:solidFill>
            <a:schemeClr val="accent4">
              <a:lumMod val="20000"/>
              <a:lumOff val="80000"/>
            </a:schemeClr>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i="1">
                <a:solidFill>
                  <a:prstClr val="black"/>
                </a:solidFill>
                <a:latin typeface="Aptos" panose="02110004020202020204"/>
              </a:rPr>
              <a:t>Vẻ đẹp của cây lộc vừng khi ra hoa gợi nhắc về những kỉ niệm tuổi thơ.</a:t>
            </a:r>
            <a:endParaRPr kumimoji="0" lang="vi-VN" sz="5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5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75A5B0F-2E33-77E2-BB0A-3315C17FE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xmlns=""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xmlns=""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xmlns=""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xmlns="" id="{9D32FA21-2E46-4138-B786-CAFF2F045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xmlns="" id="{68B75186-682E-D5D6-C462-97E53ED68B6A}"/>
              </a:ext>
            </a:extLst>
          </p:cNvPr>
          <p:cNvSpPr/>
          <p:nvPr/>
        </p:nvSpPr>
        <p:spPr>
          <a:xfrm>
            <a:off x="820302" y="3062514"/>
            <a:ext cx="9573741" cy="2667321"/>
          </a:xfrm>
          <a:prstGeom prst="roundRect">
            <a:avLst/>
          </a:prstGeom>
          <a:solidFill>
            <a:schemeClr val="accent4">
              <a:lumMod val="20000"/>
              <a:lumOff val="80000"/>
            </a:schemeClr>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i="1">
                <a:solidFill>
                  <a:prstClr val="black"/>
                </a:solidFill>
              </a:rPr>
              <a:t>Vẻ đẹp và sự gắn bó của cây lộc vừng Hồ Gươm đi cùng năm tháng. </a:t>
            </a:r>
            <a:endParaRPr lang="vi-VN" sz="5400" i="1">
              <a:solidFill>
                <a:prstClr val="black"/>
              </a:solidFill>
              <a:latin typeface="Calibri" panose="020F0502020204030204"/>
            </a:endParaRP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0C7711-C443-563E-6258-7D97898F3C1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xmlns=""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xmlns=""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xmlns=""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xmlns="" id="{9D32FA21-2E46-4138-B786-CAFF2F045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xmlns="" id="{68B75186-682E-D5D6-C462-97E53ED68B6A}"/>
              </a:ext>
            </a:extLst>
          </p:cNvPr>
          <p:cNvSpPr/>
          <p:nvPr/>
        </p:nvSpPr>
        <p:spPr>
          <a:xfrm>
            <a:off x="420914" y="3429000"/>
            <a:ext cx="11248465" cy="246499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Cần gìn giữ, bảo tồn những giá trị gắn liền với thời gian.</a:t>
            </a:r>
            <a:endPar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EB93AE5-A592-712C-DD29-D9245E5518C7}"/>
              </a:ext>
            </a:extLst>
          </p:cNvPr>
          <p:cNvPicPr>
            <a:picLocks noChangeAspect="1"/>
          </p:cNvPicPr>
          <p:nvPr/>
        </p:nvPicPr>
        <p:blipFill>
          <a:blip r:embed="rId2"/>
          <a:stretch>
            <a:fillRect/>
          </a:stretch>
        </p:blipFill>
        <p:spPr>
          <a:xfrm>
            <a:off x="859135" y="467628"/>
            <a:ext cx="9254530" cy="5541744"/>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4DC22449-6B5C-4BB7-8441-FE23C48C22C0}"/>
              </a:ext>
            </a:extLst>
          </p:cNvPr>
          <p:cNvSpPr/>
          <p:nvPr/>
        </p:nvSpPr>
        <p:spPr>
          <a:xfrm>
            <a:off x="788151" y="2550160"/>
            <a:ext cx="10615697" cy="3942866"/>
          </a:xfrm>
          <a:prstGeom prst="roundRect">
            <a:avLst/>
          </a:prstGeom>
          <a:solidFill>
            <a:srgbClr val="CCFFFF"/>
          </a:solidFill>
          <a:ln w="762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864B8FAC-AD23-40B0-8419-38BFAEF3D872}"/>
              </a:ext>
            </a:extLst>
          </p:cNvPr>
          <p:cNvSpPr txBox="1"/>
          <p:nvPr/>
        </p:nvSpPr>
        <p:spPr>
          <a:xfrm>
            <a:off x="1199893" y="2610683"/>
            <a:ext cx="9792212" cy="4247317"/>
          </a:xfrm>
          <a:prstGeom prst="rect">
            <a:avLst/>
          </a:prstGeom>
          <a:noFill/>
        </p:spPr>
        <p:txBody>
          <a:bodyPr wrap="square">
            <a:spAutoFit/>
          </a:bodyPr>
          <a:lstStyle/>
          <a:p>
            <a:pPr lvl="0" algn="just">
              <a:defRPr/>
            </a:pPr>
            <a:r>
              <a:rPr kumimoji="0" lang="en-US" sz="5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Giọng đọc </a:t>
            </a: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giọng trong trẻo, tươi vui.</a:t>
            </a:r>
          </a:p>
          <a:p>
            <a:pPr lvl="0" algn="just">
              <a:defRPr/>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Nhấn giọng ở những từ ngữ tả vẻ đẹp của hoa lộc vừng.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prstClr val="black"/>
              </a:solidFill>
              <a:effectLst/>
              <a:uLnTx/>
              <a:uFillTx/>
              <a:latin typeface="Calibri" panose="020F0502020204030204"/>
            </a:endParaRPr>
          </a:p>
        </p:txBody>
      </p:sp>
      <p:grpSp>
        <p:nvGrpSpPr>
          <p:cNvPr id="2" name="Group 1">
            <a:extLst>
              <a:ext uri="{FF2B5EF4-FFF2-40B4-BE49-F238E27FC236}">
                <a16:creationId xmlns:a16="http://schemas.microsoft.com/office/drawing/2014/main" xmlns="" id="{43BBF7D4-4FED-4CFC-A4F6-DF1D1A168247}"/>
              </a:ext>
            </a:extLst>
          </p:cNvPr>
          <p:cNvGrpSpPr/>
          <p:nvPr/>
        </p:nvGrpSpPr>
        <p:grpSpPr>
          <a:xfrm>
            <a:off x="257199" y="364974"/>
            <a:ext cx="11463746" cy="1043408"/>
            <a:chOff x="257199" y="364974"/>
            <a:chExt cx="11463746" cy="1043408"/>
          </a:xfrm>
        </p:grpSpPr>
        <p:sp>
          <p:nvSpPr>
            <p:cNvPr id="9" name="TextBox 8">
              <a:extLst>
                <a:ext uri="{FF2B5EF4-FFF2-40B4-BE49-F238E27FC236}">
                  <a16:creationId xmlns:a16="http://schemas.microsoft.com/office/drawing/2014/main" xmlns="" id="{26D9F4D0-8D2F-B27C-2C18-C00FCD56603A}"/>
                </a:ext>
              </a:extLst>
            </p:cNvPr>
            <p:cNvSpPr txBox="1"/>
            <p:nvPr/>
          </p:nvSpPr>
          <p:spPr>
            <a:xfrm>
              <a:off x="836977" y="364974"/>
              <a:ext cx="10883968" cy="851297"/>
            </a:xfrm>
            <a:prstGeom prst="roundRect">
              <a:avLst/>
            </a:prstGeom>
            <a:solidFill>
              <a:schemeClr val="accent2">
                <a:lumMod val="20000"/>
                <a:lumOff val="80000"/>
              </a:schemeClr>
            </a:solidFill>
            <a:ln w="38100">
              <a:solidFill>
                <a:schemeClr val="accent2">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E6E6">
                      <a:lumMod val="10000"/>
                    </a:srgbClr>
                  </a:solidFill>
                  <a:effectLst/>
                  <a:uLnTx/>
                  <a:uFillTx/>
                  <a:latin typeface="Calibri" panose="020F0502020204030204"/>
                  <a:ea typeface="Roboto" panose="02000000000000000000" pitchFamily="2" charset="0"/>
                  <a:cs typeface="+mn-cs"/>
                </a:rPr>
                <a:t>  </a:t>
              </a:r>
              <a:r>
                <a:rPr kumimoji="0" lang="en-US" sz="4400" b="1" i="0" u="none" strike="noStrike" kern="1200" cap="none" spc="0" normalizeH="0" baseline="0" noProof="0">
                  <a:ln>
                    <a:noFill/>
                  </a:ln>
                  <a:solidFill>
                    <a:srgbClr val="E7E6E6">
                      <a:lumMod val="10000"/>
                    </a:srgbClr>
                  </a:solidFill>
                  <a:effectLst/>
                  <a:uLnTx/>
                  <a:uFillTx/>
                  <a:latin typeface="Calibri" panose="020F0502020204030204"/>
                  <a:ea typeface="+mn-ea"/>
                  <a:cs typeface="+mn-cs"/>
                </a:rPr>
                <a:t>Theo em, giọng đọc </a:t>
              </a:r>
              <a:r>
                <a:rPr lang="en-US" sz="4400" b="1">
                  <a:solidFill>
                    <a:srgbClr val="E7E6E6">
                      <a:lumMod val="10000"/>
                    </a:srgbClr>
                  </a:solidFill>
                  <a:latin typeface="Calibri" panose="020F0502020204030204"/>
                </a:rPr>
                <a:t>đoạn 2 như thế nào?</a:t>
              </a:r>
              <a:endParaRPr kumimoji="0" lang="vi-VN" sz="44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mn-cs"/>
              </a:endParaRPr>
            </a:p>
          </p:txBody>
        </p:sp>
        <p:pic>
          <p:nvPicPr>
            <p:cNvPr id="46" name="Picture 45" descr="A question mark in a speech bubble&#10;&#10;Description automatically generated">
              <a:extLst>
                <a:ext uri="{FF2B5EF4-FFF2-40B4-BE49-F238E27FC236}">
                  <a16:creationId xmlns:a16="http://schemas.microsoft.com/office/drawing/2014/main" xmlns="" id="{C24EB428-117C-43CD-BF5E-2FF836F05D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99" y="610414"/>
              <a:ext cx="797968" cy="797968"/>
            </a:xfrm>
            <a:prstGeom prst="rect">
              <a:avLst/>
            </a:prstGeom>
          </p:spPr>
        </p:pic>
      </p:gr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xmlns="" id="{8BECAAA4-187C-41A0-A6AE-2CEEAB6506CB}"/>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79A4791A-5B00-A23B-DDD7-41B4BB23B2DB}"/>
              </a:ext>
            </a:extLst>
          </p:cNvPr>
          <p:cNvSpPr txBox="1"/>
          <p:nvPr/>
        </p:nvSpPr>
        <p:spPr>
          <a:xfrm>
            <a:off x="1687474" y="524565"/>
            <a:ext cx="9086850" cy="5943615"/>
          </a:xfrm>
          <a:prstGeom prst="rect">
            <a:avLst/>
          </a:prstGeom>
          <a:noFill/>
        </p:spPr>
        <p:txBody>
          <a:bodyPr wrap="square" rtlCol="0">
            <a:spAutoFit/>
          </a:bodyPr>
          <a:lstStyle/>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Dây hoa/ thả </a:t>
            </a:r>
            <a:r>
              <a:rPr lang="vi-VN" sz="3600" b="1" i="1" u="sng">
                <a:solidFill>
                  <a:srgbClr val="000000"/>
                </a:solidFill>
                <a:effectLst/>
                <a:latin typeface="Times New Roman" panose="02020603050405020304" pitchFamily="18" charset="0"/>
                <a:ea typeface="Calibri" panose="020F0502020204030204" pitchFamily="34" charset="0"/>
              </a:rPr>
              <a:t>những chuỗi cườm</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Gốc rêu </a:t>
            </a:r>
            <a:r>
              <a:rPr lang="vi-VN" sz="3600" b="1" i="1" u="sng">
                <a:solidFill>
                  <a:srgbClr val="000000"/>
                </a:solidFill>
                <a:effectLst/>
                <a:latin typeface="Times New Roman" panose="02020603050405020304" pitchFamily="18" charset="0"/>
                <a:ea typeface="Calibri" panose="020F0502020204030204" pitchFamily="34" charset="0"/>
              </a:rPr>
              <a:t>trầm tích</a:t>
            </a:r>
            <a:r>
              <a:rPr lang="vi-VN" sz="3600" b="1" i="1">
                <a:solidFill>
                  <a:srgbClr val="000000"/>
                </a:solidFill>
                <a:effectLst/>
                <a:latin typeface="Times New Roman" panose="02020603050405020304" pitchFamily="18" charset="0"/>
                <a:ea typeface="Calibri" panose="020F0502020204030204" pitchFamily="34" charset="0"/>
              </a:rPr>
              <a:t>/ ngùi thơm </a:t>
            </a:r>
            <a:r>
              <a:rPr lang="vi-VN" sz="3600" b="1" i="1" u="sng">
                <a:solidFill>
                  <a:srgbClr val="000000"/>
                </a:solidFill>
                <a:effectLst/>
                <a:latin typeface="Times New Roman" panose="02020603050405020304" pitchFamily="18" charset="0"/>
                <a:ea typeface="Calibri" panose="020F0502020204030204" pitchFamily="34" charset="0"/>
              </a:rPr>
              <a:t>sẽ sàng</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Tưởng đâu/ mưa nắng,/ </a:t>
            </a:r>
            <a:r>
              <a:rPr lang="vi-VN" sz="3600" b="1" i="1" u="sng">
                <a:solidFill>
                  <a:srgbClr val="000000"/>
                </a:solidFill>
                <a:effectLst/>
                <a:latin typeface="Times New Roman" panose="02020603050405020304" pitchFamily="18" charset="0"/>
                <a:ea typeface="Calibri" panose="020F0502020204030204" pitchFamily="34" charset="0"/>
              </a:rPr>
              <a:t>cũ càng</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Sắc hoa vẫn toả/ </a:t>
            </a:r>
            <a:r>
              <a:rPr lang="vi-VN" sz="3600" b="1" i="1" u="sng">
                <a:solidFill>
                  <a:srgbClr val="000000"/>
                </a:solidFill>
                <a:effectLst/>
                <a:latin typeface="Times New Roman" panose="02020603050405020304" pitchFamily="18" charset="0"/>
                <a:ea typeface="Calibri" panose="020F0502020204030204" pitchFamily="34" charset="0"/>
              </a:rPr>
              <a:t>rỡ ràng</a:t>
            </a:r>
            <a:r>
              <a:rPr lang="vi-VN" sz="3600" b="1" i="1">
                <a:solidFill>
                  <a:srgbClr val="000000"/>
                </a:solidFill>
                <a:effectLst/>
                <a:latin typeface="Times New Roman" panose="02020603050405020304" pitchFamily="18" charset="0"/>
                <a:ea typeface="Calibri" panose="020F0502020204030204" pitchFamily="34" charset="0"/>
              </a:rPr>
              <a:t> sớm nay.// </a:t>
            </a:r>
            <a:endParaRPr lang="en-US" sz="36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endParaRPr lang="en-US" sz="3200" b="1" i="1">
              <a:solidFill>
                <a:srgbClr val="000000"/>
              </a:solidFill>
              <a:effectLst/>
              <a:latin typeface="Times New Roman" panose="02020603050405020304" pitchFamily="18" charset="0"/>
              <a:ea typeface="Calibri" panose="020F0502020204030204" pitchFamily="34" charset="0"/>
            </a:endParaRPr>
          </a:p>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Hứng/ chùm bông phấn/ </a:t>
            </a:r>
            <a:r>
              <a:rPr lang="vi-VN" sz="3600" b="1" i="1" u="sng">
                <a:solidFill>
                  <a:srgbClr val="000000"/>
                </a:solidFill>
                <a:effectLst/>
                <a:latin typeface="Times New Roman" panose="02020603050405020304" pitchFamily="18" charset="0"/>
                <a:ea typeface="Calibri" panose="020F0502020204030204" pitchFamily="34" charset="0"/>
              </a:rPr>
              <a:t>bay bay</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Lắng nghe/ hoài niệm/ </a:t>
            </a:r>
            <a:r>
              <a:rPr lang="vi-VN" sz="3600" b="1" i="1" u="sng">
                <a:solidFill>
                  <a:srgbClr val="000000"/>
                </a:solidFill>
                <a:effectLst/>
                <a:latin typeface="Times New Roman" panose="02020603050405020304" pitchFamily="18" charset="0"/>
                <a:ea typeface="Calibri" panose="020F0502020204030204" pitchFamily="34" charset="0"/>
              </a:rPr>
              <a:t>đong đầy</a:t>
            </a:r>
            <a:r>
              <a:rPr lang="vi-VN" sz="3600" b="1" i="1">
                <a:solidFill>
                  <a:srgbClr val="000000"/>
                </a:solidFill>
                <a:effectLst/>
                <a:latin typeface="Times New Roman" panose="02020603050405020304" pitchFamily="18" charset="0"/>
                <a:ea typeface="Calibri" panose="020F0502020204030204" pitchFamily="34" charset="0"/>
              </a:rPr>
              <a:t> tuổi thơ// </a:t>
            </a:r>
            <a:endParaRPr lang="en-US" sz="3200" b="1" i="1">
              <a:solidFill>
                <a:srgbClr val="000000"/>
              </a:solidFill>
              <a:effectLst/>
              <a:latin typeface="Times New Roman" panose="02020603050405020304" pitchFamily="18" charset="0"/>
              <a:ea typeface="Calibri" panose="020F0502020204030204" pitchFamily="34" charset="0"/>
            </a:endParaRPr>
          </a:p>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Gió/ vừa nhắc </a:t>
            </a:r>
            <a:r>
              <a:rPr lang="vi-VN" sz="3600" b="1" i="1" u="sng">
                <a:solidFill>
                  <a:srgbClr val="000000"/>
                </a:solidFill>
                <a:effectLst/>
                <a:latin typeface="Times New Roman" panose="02020603050405020304" pitchFamily="18" charset="0"/>
                <a:ea typeface="Calibri" panose="020F0502020204030204" pitchFamily="34" charset="0"/>
              </a:rPr>
              <a:t>chuyện ngày xưa</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Hồ Gươm/ </a:t>
            </a:r>
            <a:r>
              <a:rPr lang="vi-VN" sz="3600" b="1" i="1" u="sng">
                <a:solidFill>
                  <a:srgbClr val="000000"/>
                </a:solidFill>
                <a:effectLst/>
                <a:latin typeface="Times New Roman" panose="02020603050405020304" pitchFamily="18" charset="0"/>
                <a:ea typeface="Calibri" panose="020F0502020204030204" pitchFamily="34" charset="0"/>
              </a:rPr>
              <a:t>dào dạt</a:t>
            </a:r>
            <a:r>
              <a:rPr lang="vi-VN" sz="3600" b="1" i="1">
                <a:solidFill>
                  <a:srgbClr val="000000"/>
                </a:solidFill>
                <a:effectLst/>
                <a:latin typeface="Times New Roman" panose="02020603050405020304" pitchFamily="18" charset="0"/>
                <a:ea typeface="Calibri" panose="020F0502020204030204" pitchFamily="34" charset="0"/>
              </a:rPr>
              <a:t> hoa mưa lộc vừng.//</a:t>
            </a:r>
            <a:endParaRPr lang="en-US" sz="3200" b="1" i="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66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C004413-3409-C3EF-2A06-A24C972EE4DB}"/>
              </a:ext>
            </a:extLst>
          </p:cNvPr>
          <p:cNvGrpSpPr/>
          <p:nvPr/>
        </p:nvGrpSpPr>
        <p:grpSpPr>
          <a:xfrm>
            <a:off x="-338457" y="621979"/>
            <a:ext cx="3357290" cy="1025140"/>
            <a:chOff x="158758" y="984526"/>
            <a:chExt cx="4264862" cy="1025140"/>
          </a:xfrm>
        </p:grpSpPr>
        <p:sp>
          <p:nvSpPr>
            <p:cNvPr id="9" name="TextBox 8">
              <a:extLst>
                <a:ext uri="{FF2B5EF4-FFF2-40B4-BE49-F238E27FC236}">
                  <a16:creationId xmlns:a16="http://schemas.microsoft.com/office/drawing/2014/main" xmlns=""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xmlns=""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grpSp>
        <p:nvGrpSpPr>
          <p:cNvPr id="77" name="Group 76">
            <a:extLst>
              <a:ext uri="{FF2B5EF4-FFF2-40B4-BE49-F238E27FC236}">
                <a16:creationId xmlns:a16="http://schemas.microsoft.com/office/drawing/2014/main" xmlns="" id="{98458713-916D-BCCA-6023-1B7AE606D649}"/>
              </a:ext>
            </a:extLst>
          </p:cNvPr>
          <p:cNvGrpSpPr/>
          <p:nvPr/>
        </p:nvGrpSpPr>
        <p:grpSpPr>
          <a:xfrm>
            <a:off x="5260137" y="3923440"/>
            <a:ext cx="6840806" cy="2830928"/>
            <a:chOff x="6095999" y="3122833"/>
            <a:chExt cx="6840806" cy="2830928"/>
          </a:xfrm>
        </p:grpSpPr>
        <p:sp>
          <p:nvSpPr>
            <p:cNvPr id="76" name="Rectangle: Rounded Corners 75">
              <a:extLst>
                <a:ext uri="{FF2B5EF4-FFF2-40B4-BE49-F238E27FC236}">
                  <a16:creationId xmlns:a16="http://schemas.microsoft.com/office/drawing/2014/main" xmlns="" id="{BA4A3AE4-EC07-9457-3ACD-50DD020E190C}"/>
                </a:ext>
              </a:extLst>
            </p:cNvPr>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Giọng đọc phù hợp.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Nhấn giọng, ngắt nghỉ đúng chỗ.</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7" name="Group 66">
              <a:extLst>
                <a:ext uri="{FF2B5EF4-FFF2-40B4-BE49-F238E27FC236}">
                  <a16:creationId xmlns:a16="http://schemas.microsoft.com/office/drawing/2014/main" xmlns="" id="{1977A526-F1B4-2B11-B366-74DD727691A3}"/>
                </a:ext>
              </a:extLst>
            </p:cNvPr>
            <p:cNvGrpSpPr/>
            <p:nvPr/>
          </p:nvGrpSpPr>
          <p:grpSpPr>
            <a:xfrm>
              <a:off x="9391240" y="4064354"/>
              <a:ext cx="1583311" cy="469963"/>
              <a:chOff x="4220204" y="4256841"/>
              <a:chExt cx="1583311" cy="469963"/>
            </a:xfrm>
          </p:grpSpPr>
          <p:pic>
            <p:nvPicPr>
              <p:cNvPr id="64" name="Picture 63">
                <a:extLst>
                  <a:ext uri="{FF2B5EF4-FFF2-40B4-BE49-F238E27FC236}">
                    <a16:creationId xmlns:a16="http://schemas.microsoft.com/office/drawing/2014/main" xmlns="" id="{6596A1BD-FBB7-C328-BEED-8B4940FDDDB6}"/>
                  </a:ext>
                </a:extLst>
              </p:cNvPr>
              <p:cNvPicPr>
                <a:picLocks noChangeAspect="1"/>
              </p:cNvPicPr>
              <p:nvPr/>
            </p:nvPicPr>
            <p:blipFill>
              <a:blip r:embed="rId3"/>
              <a:stretch>
                <a:fillRect/>
              </a:stretch>
            </p:blipFill>
            <p:spPr>
              <a:xfrm>
                <a:off x="4776878" y="4256841"/>
                <a:ext cx="469963" cy="469963"/>
              </a:xfrm>
              <a:prstGeom prst="rect">
                <a:avLst/>
              </a:prstGeom>
            </p:spPr>
          </p:pic>
          <p:pic>
            <p:nvPicPr>
              <p:cNvPr id="65" name="Picture 64">
                <a:extLst>
                  <a:ext uri="{FF2B5EF4-FFF2-40B4-BE49-F238E27FC236}">
                    <a16:creationId xmlns:a16="http://schemas.microsoft.com/office/drawing/2014/main" xmlns="" id="{B82D36D5-1ED6-BADC-2893-A572E29A24F3}"/>
                  </a:ext>
                </a:extLst>
              </p:cNvPr>
              <p:cNvPicPr>
                <a:picLocks noChangeAspect="1"/>
              </p:cNvPicPr>
              <p:nvPr/>
            </p:nvPicPr>
            <p:blipFill>
              <a:blip r:embed="rId4"/>
              <a:stretch>
                <a:fillRect/>
              </a:stretch>
            </p:blipFill>
            <p:spPr>
              <a:xfrm>
                <a:off x="4220204" y="4256841"/>
                <a:ext cx="469963" cy="469963"/>
              </a:xfrm>
              <a:prstGeom prst="rect">
                <a:avLst/>
              </a:prstGeom>
            </p:spPr>
          </p:pic>
          <p:pic>
            <p:nvPicPr>
              <p:cNvPr id="66" name="Picture 65">
                <a:extLst>
                  <a:ext uri="{FF2B5EF4-FFF2-40B4-BE49-F238E27FC236}">
                    <a16:creationId xmlns:a16="http://schemas.microsoft.com/office/drawing/2014/main" xmlns="" id="{E33AD526-0C2E-D9F3-3D72-2C885F9B6827}"/>
                  </a:ext>
                </a:extLst>
              </p:cNvPr>
              <p:cNvPicPr>
                <a:picLocks noChangeAspect="1"/>
              </p:cNvPicPr>
              <p:nvPr/>
            </p:nvPicPr>
            <p:blipFill>
              <a:blip r:embed="rId5"/>
              <a:stretch>
                <a:fillRect/>
              </a:stretch>
            </p:blipFill>
            <p:spPr>
              <a:xfrm>
                <a:off x="5333552" y="4256841"/>
                <a:ext cx="469963" cy="469963"/>
              </a:xfrm>
              <a:prstGeom prst="rect">
                <a:avLst/>
              </a:prstGeom>
            </p:spPr>
          </p:pic>
        </p:grpSp>
        <p:grpSp>
          <p:nvGrpSpPr>
            <p:cNvPr id="68" name="Group 67">
              <a:extLst>
                <a:ext uri="{FF2B5EF4-FFF2-40B4-BE49-F238E27FC236}">
                  <a16:creationId xmlns:a16="http://schemas.microsoft.com/office/drawing/2014/main" xmlns="" id="{6FDF25E3-6850-FC8A-0229-FBD6B3D9D422}"/>
                </a:ext>
              </a:extLst>
            </p:cNvPr>
            <p:cNvGrpSpPr/>
            <p:nvPr/>
          </p:nvGrpSpPr>
          <p:grpSpPr>
            <a:xfrm>
              <a:off x="8178886" y="4614509"/>
              <a:ext cx="1583311" cy="469963"/>
              <a:chOff x="2901159" y="4231271"/>
              <a:chExt cx="1583311" cy="469963"/>
            </a:xfrm>
          </p:grpSpPr>
          <p:pic>
            <p:nvPicPr>
              <p:cNvPr id="69" name="Picture 68">
                <a:extLst>
                  <a:ext uri="{FF2B5EF4-FFF2-40B4-BE49-F238E27FC236}">
                    <a16:creationId xmlns:a16="http://schemas.microsoft.com/office/drawing/2014/main" xmlns="" id="{D0E64587-D8BE-1734-D126-64444C61457E}"/>
                  </a:ext>
                </a:extLst>
              </p:cNvPr>
              <p:cNvPicPr>
                <a:picLocks noChangeAspect="1"/>
              </p:cNvPicPr>
              <p:nvPr/>
            </p:nvPicPr>
            <p:blipFill>
              <a:blip r:embed="rId3"/>
              <a:stretch>
                <a:fillRect/>
              </a:stretch>
            </p:blipFill>
            <p:spPr>
              <a:xfrm>
                <a:off x="3457833" y="4231271"/>
                <a:ext cx="469963" cy="469963"/>
              </a:xfrm>
              <a:prstGeom prst="rect">
                <a:avLst/>
              </a:prstGeom>
            </p:spPr>
          </p:pic>
          <p:pic>
            <p:nvPicPr>
              <p:cNvPr id="70" name="Picture 69">
                <a:extLst>
                  <a:ext uri="{FF2B5EF4-FFF2-40B4-BE49-F238E27FC236}">
                    <a16:creationId xmlns:a16="http://schemas.microsoft.com/office/drawing/2014/main" xmlns="" id="{434C25FD-DC01-453C-F47C-2BBCB0D10221}"/>
                  </a:ext>
                </a:extLst>
              </p:cNvPr>
              <p:cNvPicPr>
                <a:picLocks noChangeAspect="1"/>
              </p:cNvPicPr>
              <p:nvPr/>
            </p:nvPicPr>
            <p:blipFill>
              <a:blip r:embed="rId4"/>
              <a:stretch>
                <a:fillRect/>
              </a:stretch>
            </p:blipFill>
            <p:spPr>
              <a:xfrm>
                <a:off x="2901159" y="4231271"/>
                <a:ext cx="469963" cy="469963"/>
              </a:xfrm>
              <a:prstGeom prst="rect">
                <a:avLst/>
              </a:prstGeom>
            </p:spPr>
          </p:pic>
          <p:pic>
            <p:nvPicPr>
              <p:cNvPr id="71" name="Picture 70">
                <a:extLst>
                  <a:ext uri="{FF2B5EF4-FFF2-40B4-BE49-F238E27FC236}">
                    <a16:creationId xmlns:a16="http://schemas.microsoft.com/office/drawing/2014/main" xmlns="" id="{89693F71-66B9-3FCB-98B5-5F642A251E66}"/>
                  </a:ext>
                </a:extLst>
              </p:cNvPr>
              <p:cNvPicPr>
                <a:picLocks noChangeAspect="1"/>
              </p:cNvPicPr>
              <p:nvPr/>
            </p:nvPicPr>
            <p:blipFill>
              <a:blip r:embed="rId5"/>
              <a:stretch>
                <a:fillRect/>
              </a:stretch>
            </p:blipFill>
            <p:spPr>
              <a:xfrm>
                <a:off x="4014507" y="4231271"/>
                <a:ext cx="469963" cy="469963"/>
              </a:xfrm>
              <a:prstGeom prst="rect">
                <a:avLst/>
              </a:prstGeom>
            </p:spPr>
          </p:pic>
        </p:grpSp>
        <p:grpSp>
          <p:nvGrpSpPr>
            <p:cNvPr id="72" name="Group 71">
              <a:extLst>
                <a:ext uri="{FF2B5EF4-FFF2-40B4-BE49-F238E27FC236}">
                  <a16:creationId xmlns:a16="http://schemas.microsoft.com/office/drawing/2014/main" xmlns="" id="{9563C37F-9FE8-3549-B8FC-324208C47E70}"/>
                </a:ext>
              </a:extLst>
            </p:cNvPr>
            <p:cNvGrpSpPr/>
            <p:nvPr/>
          </p:nvGrpSpPr>
          <p:grpSpPr>
            <a:xfrm>
              <a:off x="11213782" y="5155347"/>
              <a:ext cx="1583311" cy="469963"/>
              <a:chOff x="4411671" y="4186224"/>
              <a:chExt cx="1583311" cy="469963"/>
            </a:xfrm>
          </p:grpSpPr>
          <p:pic>
            <p:nvPicPr>
              <p:cNvPr id="73" name="Picture 72">
                <a:extLst>
                  <a:ext uri="{FF2B5EF4-FFF2-40B4-BE49-F238E27FC236}">
                    <a16:creationId xmlns:a16="http://schemas.microsoft.com/office/drawing/2014/main" xmlns="" id="{AF4253E9-17F1-2C27-4DCC-91C78C20D895}"/>
                  </a:ext>
                </a:extLst>
              </p:cNvPr>
              <p:cNvPicPr>
                <a:picLocks noChangeAspect="1"/>
              </p:cNvPicPr>
              <p:nvPr/>
            </p:nvPicPr>
            <p:blipFill>
              <a:blip r:embed="rId3"/>
              <a:stretch>
                <a:fillRect/>
              </a:stretch>
            </p:blipFill>
            <p:spPr>
              <a:xfrm>
                <a:off x="4968345" y="4186224"/>
                <a:ext cx="469963" cy="469963"/>
              </a:xfrm>
              <a:prstGeom prst="rect">
                <a:avLst/>
              </a:prstGeom>
            </p:spPr>
          </p:pic>
          <p:pic>
            <p:nvPicPr>
              <p:cNvPr id="74" name="Picture 73">
                <a:extLst>
                  <a:ext uri="{FF2B5EF4-FFF2-40B4-BE49-F238E27FC236}">
                    <a16:creationId xmlns:a16="http://schemas.microsoft.com/office/drawing/2014/main" xmlns="" id="{7423FFA4-FD3E-1182-7479-F109EC3D1195}"/>
                  </a:ext>
                </a:extLst>
              </p:cNvPr>
              <p:cNvPicPr>
                <a:picLocks noChangeAspect="1"/>
              </p:cNvPicPr>
              <p:nvPr/>
            </p:nvPicPr>
            <p:blipFill>
              <a:blip r:embed="rId4"/>
              <a:stretch>
                <a:fillRect/>
              </a:stretch>
            </p:blipFill>
            <p:spPr>
              <a:xfrm>
                <a:off x="4411671" y="4186224"/>
                <a:ext cx="469963" cy="469963"/>
              </a:xfrm>
              <a:prstGeom prst="rect">
                <a:avLst/>
              </a:prstGeom>
            </p:spPr>
          </p:pic>
          <p:pic>
            <p:nvPicPr>
              <p:cNvPr id="75" name="Picture 74">
                <a:extLst>
                  <a:ext uri="{FF2B5EF4-FFF2-40B4-BE49-F238E27FC236}">
                    <a16:creationId xmlns:a16="http://schemas.microsoft.com/office/drawing/2014/main" xmlns="" id="{26911A2F-E966-5B53-9AA3-2D66C04FD45F}"/>
                  </a:ext>
                </a:extLst>
              </p:cNvPr>
              <p:cNvPicPr>
                <a:picLocks noChangeAspect="1"/>
              </p:cNvPicPr>
              <p:nvPr/>
            </p:nvPicPr>
            <p:blipFill>
              <a:blip r:embed="rId5"/>
              <a:stretch>
                <a:fillRect/>
              </a:stretch>
            </p:blipFill>
            <p:spPr>
              <a:xfrm>
                <a:off x="5525019" y="4186224"/>
                <a:ext cx="469963" cy="469963"/>
              </a:xfrm>
              <a:prstGeom prst="rect">
                <a:avLst/>
              </a:prstGeom>
            </p:spPr>
          </p:pic>
        </p:grpSp>
        <p:sp>
          <p:nvSpPr>
            <p:cNvPr id="37" name="Rectangle: Rounded Corners 36">
              <a:extLst>
                <a:ext uri="{FF2B5EF4-FFF2-40B4-BE49-F238E27FC236}">
                  <a16:creationId xmlns:a16="http://schemas.microsoft.com/office/drawing/2014/main" xmlns="" id="{1723A8C4-7012-44FC-1409-35496F2CBD27}"/>
                </a:ext>
              </a:extLst>
            </p:cNvPr>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62" name="Group 61">
            <a:extLst>
              <a:ext uri="{FF2B5EF4-FFF2-40B4-BE49-F238E27FC236}">
                <a16:creationId xmlns:a16="http://schemas.microsoft.com/office/drawing/2014/main" xmlns="" id="{6FE55490-E609-A629-731E-B79B6E9988C9}"/>
              </a:ext>
            </a:extLst>
          </p:cNvPr>
          <p:cNvGrpSpPr/>
          <p:nvPr/>
        </p:nvGrpSpPr>
        <p:grpSpPr>
          <a:xfrm>
            <a:off x="352844" y="1721600"/>
            <a:ext cx="5370828" cy="2824841"/>
            <a:chOff x="226098" y="3128920"/>
            <a:chExt cx="5370828" cy="2824841"/>
          </a:xfrm>
        </p:grpSpPr>
        <p:sp>
          <p:nvSpPr>
            <p:cNvPr id="38" name="Rectangle: Rounded Corners 37">
              <a:extLst>
                <a:ext uri="{FF2B5EF4-FFF2-40B4-BE49-F238E27FC236}">
                  <a16:creationId xmlns:a16="http://schemas.microsoft.com/office/drawing/2014/main" xmlns="" id="{1B526FE7-30A9-4895-807C-FD10A2262684}"/>
                </a:ext>
              </a:extLst>
            </p:cNvPr>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nhân vật.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Chú ý giọng đọc của nhân vật. </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Rectangle: Rounded Corners 57">
              <a:extLst>
                <a:ext uri="{FF2B5EF4-FFF2-40B4-BE49-F238E27FC236}">
                  <a16:creationId xmlns:a16="http://schemas.microsoft.com/office/drawing/2014/main" xmlns="" id="{07D60482-6214-6EB4-4322-F8CB895779BC}"/>
                </a:ext>
              </a:extLst>
            </p:cNvPr>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59" name="Picture 58">
              <a:extLst>
                <a:ext uri="{FF2B5EF4-FFF2-40B4-BE49-F238E27FC236}">
                  <a16:creationId xmlns:a16="http://schemas.microsoft.com/office/drawing/2014/main" xmlns="" id="{1F426D1E-35E3-22D9-7128-9821AB9A5B8E}"/>
                </a:ext>
              </a:extLst>
            </p:cNvPr>
            <p:cNvPicPr>
              <a:picLocks noChangeAspect="1"/>
            </p:cNvPicPr>
            <p:nvPr/>
          </p:nvPicPr>
          <p:blipFill>
            <a:blip r:embed="rId6"/>
            <a:stretch>
              <a:fillRect/>
            </a:stretch>
          </p:blipFill>
          <p:spPr>
            <a:xfrm flipH="1">
              <a:off x="324528" y="3950336"/>
              <a:ext cx="609091" cy="609091"/>
            </a:xfrm>
            <a:prstGeom prst="rect">
              <a:avLst/>
            </a:prstGeom>
          </p:spPr>
        </p:pic>
        <p:pic>
          <p:nvPicPr>
            <p:cNvPr id="60" name="Picture 59">
              <a:extLst>
                <a:ext uri="{FF2B5EF4-FFF2-40B4-BE49-F238E27FC236}">
                  <a16:creationId xmlns:a16="http://schemas.microsoft.com/office/drawing/2014/main" xmlns="" id="{B39ACF04-3BCC-3E2B-F951-DFE467F3C37D}"/>
                </a:ext>
              </a:extLst>
            </p:cNvPr>
            <p:cNvPicPr>
              <a:picLocks noChangeAspect="1"/>
            </p:cNvPicPr>
            <p:nvPr/>
          </p:nvPicPr>
          <p:blipFill>
            <a:blip r:embed="rId6"/>
            <a:stretch>
              <a:fillRect/>
            </a:stretch>
          </p:blipFill>
          <p:spPr>
            <a:xfrm flipH="1">
              <a:off x="324528" y="4544021"/>
              <a:ext cx="609091" cy="609091"/>
            </a:xfrm>
            <a:prstGeom prst="rect">
              <a:avLst/>
            </a:prstGeom>
          </p:spPr>
        </p:pic>
        <p:pic>
          <p:nvPicPr>
            <p:cNvPr id="61" name="Picture 60">
              <a:extLst>
                <a:ext uri="{FF2B5EF4-FFF2-40B4-BE49-F238E27FC236}">
                  <a16:creationId xmlns:a16="http://schemas.microsoft.com/office/drawing/2014/main" xmlns="" id="{8170F019-7B9C-3BE2-039B-AECAAADF53E1}"/>
                </a:ext>
              </a:extLst>
            </p:cNvPr>
            <p:cNvPicPr>
              <a:picLocks noChangeAspect="1"/>
            </p:cNvPicPr>
            <p:nvPr/>
          </p:nvPicPr>
          <p:blipFill>
            <a:blip r:embed="rId6"/>
            <a:stretch>
              <a:fillRect/>
            </a:stretch>
          </p:blipFill>
          <p:spPr>
            <a:xfrm flipH="1">
              <a:off x="324528" y="5242918"/>
              <a:ext cx="609091" cy="609091"/>
            </a:xfrm>
            <a:prstGeom prst="rect">
              <a:avLst/>
            </a:prstGeom>
          </p:spPr>
        </p:pic>
      </p:grpSp>
      <p:sp>
        <p:nvSpPr>
          <p:cNvPr id="30" name="Freeform 13">
            <a:extLst>
              <a:ext uri="{FF2B5EF4-FFF2-40B4-BE49-F238E27FC236}">
                <a16:creationId xmlns:a16="http://schemas.microsoft.com/office/drawing/2014/main" xmlns="" id="{E3AA7402-4535-49BA-BBE3-A56C28F290EF}"/>
              </a:ext>
            </a:extLst>
          </p:cNvPr>
          <p:cNvSpPr/>
          <p:nvPr/>
        </p:nvSpPr>
        <p:spPr>
          <a:xfrm>
            <a:off x="9142029" y="1463404"/>
            <a:ext cx="2958914" cy="2315350"/>
          </a:xfrm>
          <a:custGeom>
            <a:avLst/>
            <a:gdLst/>
            <a:ahLst/>
            <a:cxnLst/>
            <a:rect l="l" t="t" r="r" b="b"/>
            <a:pathLst>
              <a:path w="2958914" h="2315350">
                <a:moveTo>
                  <a:pt x="0" y="0"/>
                </a:moveTo>
                <a:lnTo>
                  <a:pt x="2958914" y="0"/>
                </a:lnTo>
                <a:lnTo>
                  <a:pt x="2958914" y="2315350"/>
                </a:lnTo>
                <a:lnTo>
                  <a:pt x="0" y="23153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FBBFA111-DBE5-3B51-DDB9-DF8628739CCF}"/>
              </a:ext>
            </a:extLst>
          </p:cNvPr>
          <p:cNvPicPr>
            <a:picLocks noChangeAspect="1"/>
          </p:cNvPicPr>
          <p:nvPr/>
        </p:nvPicPr>
        <p:blipFill>
          <a:blip r:embed="rId9"/>
          <a:stretch>
            <a:fillRect/>
          </a:stretch>
        </p:blipFill>
        <p:spPr>
          <a:xfrm>
            <a:off x="755819" y="366257"/>
            <a:ext cx="12077223" cy="1176630"/>
          </a:xfrm>
          <a:prstGeom prst="rect">
            <a:avLst/>
          </a:prstGeom>
        </p:spPr>
      </p:pic>
    </p:spTree>
    <p:extLst>
      <p:ext uri="{BB962C8B-B14F-4D97-AF65-F5344CB8AC3E}">
        <p14:creationId xmlns:p14="http://schemas.microsoft.com/office/powerpoint/2010/main" val="22379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additive="base">
                                            <p:cTn id="14" dur="500" fill="hold"/>
                                            <p:tgtEl>
                                              <p:spTgt spid="62"/>
                                            </p:tgtEl>
                                            <p:attrNameLst>
                                              <p:attrName>ppt_x</p:attrName>
                                            </p:attrNameLst>
                                          </p:cBhvr>
                                          <p:tavLst>
                                            <p:tav tm="0">
                                              <p:val>
                                                <p:strVal val="#ppt_x"/>
                                              </p:val>
                                            </p:tav>
                                            <p:tav tm="100000">
                                              <p:val>
                                                <p:strVal val="#ppt_x"/>
                                              </p:val>
                                            </p:tav>
                                          </p:tavLst>
                                        </p:anim>
                                        <p:anim calcmode="lin" valueType="num">
                                          <p:cBhvr additive="base">
                                            <p:cTn id="15"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ppt_x"/>
                                              </p:val>
                                            </p:tav>
                                            <p:tav tm="100000">
                                              <p:val>
                                                <p:strVal val="#ppt_x"/>
                                              </p:val>
                                            </p:tav>
                                          </p:tavLst>
                                        </p:anim>
                                        <p:anim calcmode="lin" valueType="num">
                                          <p:cBhvr additive="base">
                                            <p:cTn id="20"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5"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C004413-3409-C3EF-2A06-A24C972EE4DB}"/>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a16="http://schemas.microsoft.com/office/drawing/2014/main" xmlns=""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a16="http://schemas.microsoft.com/office/drawing/2014/main" xmlns=""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grpSp>
        <p:nvGrpSpPr>
          <p:cNvPr id="5" name="Group 4">
            <a:extLst>
              <a:ext uri="{FF2B5EF4-FFF2-40B4-BE49-F238E27FC236}">
                <a16:creationId xmlns:a16="http://schemas.microsoft.com/office/drawing/2014/main" xmlns="" id="{A34401D2-F5AE-6BE6-54D2-51083BFE3FA6}"/>
              </a:ext>
            </a:extLst>
          </p:cNvPr>
          <p:cNvGrpSpPr/>
          <p:nvPr/>
        </p:nvGrpSpPr>
        <p:grpSpPr>
          <a:xfrm>
            <a:off x="128712" y="2598101"/>
            <a:ext cx="7615882" cy="2830928"/>
            <a:chOff x="6095999" y="3122833"/>
            <a:chExt cx="7615882" cy="2830928"/>
          </a:xfrm>
        </p:grpSpPr>
        <p:sp>
          <p:nvSpPr>
            <p:cNvPr id="20" name="Rectangle: Rounded Corners 19">
              <a:extLst>
                <a:ext uri="{FF2B5EF4-FFF2-40B4-BE49-F238E27FC236}">
                  <a16:creationId xmlns:a16="http://schemas.microsoft.com/office/drawing/2014/main" xmlns="" id="{F72BB30D-39B7-88EC-747A-FB4807718D1E}"/>
                </a:ext>
              </a:extLst>
            </p:cNvPr>
            <p:cNvSpPr/>
            <p:nvPr/>
          </p:nvSpPr>
          <p:spPr>
            <a:xfrm>
              <a:off x="6095999" y="3789681"/>
              <a:ext cx="7615882"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Giọng đọc phù hợp.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Nhấn giọng,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xmlns="" id="{7E1BB24E-DB47-5497-1F82-1F3120C2A61B}"/>
                </a:ext>
              </a:extLst>
            </p:cNvPr>
            <p:cNvGrpSpPr/>
            <p:nvPr/>
          </p:nvGrpSpPr>
          <p:grpSpPr>
            <a:xfrm>
              <a:off x="9762197" y="4064354"/>
              <a:ext cx="1583311" cy="469963"/>
              <a:chOff x="4591161" y="4256841"/>
              <a:chExt cx="1583311" cy="469963"/>
            </a:xfrm>
          </p:grpSpPr>
          <p:pic>
            <p:nvPicPr>
              <p:cNvPr id="36" name="Picture 35">
                <a:extLst>
                  <a:ext uri="{FF2B5EF4-FFF2-40B4-BE49-F238E27FC236}">
                    <a16:creationId xmlns:a16="http://schemas.microsoft.com/office/drawing/2014/main" xmlns="" id="{910DCA0F-522D-BC34-9F71-C68D4E6AFA5F}"/>
                  </a:ext>
                </a:extLst>
              </p:cNvPr>
              <p:cNvPicPr>
                <a:picLocks noChangeAspect="1"/>
              </p:cNvPicPr>
              <p:nvPr/>
            </p:nvPicPr>
            <p:blipFill>
              <a:blip r:embed="rId2"/>
              <a:stretch>
                <a:fillRect/>
              </a:stretch>
            </p:blipFill>
            <p:spPr>
              <a:xfrm>
                <a:off x="5147835" y="4256841"/>
                <a:ext cx="469963" cy="469963"/>
              </a:xfrm>
              <a:prstGeom prst="rect">
                <a:avLst/>
              </a:prstGeom>
            </p:spPr>
          </p:pic>
          <p:pic>
            <p:nvPicPr>
              <p:cNvPr id="37" name="Picture 36">
                <a:extLst>
                  <a:ext uri="{FF2B5EF4-FFF2-40B4-BE49-F238E27FC236}">
                    <a16:creationId xmlns:a16="http://schemas.microsoft.com/office/drawing/2014/main" xmlns="" id="{BFF6C224-9E7A-21F7-7B73-81651B15B906}"/>
                  </a:ext>
                </a:extLst>
              </p:cNvPr>
              <p:cNvPicPr>
                <a:picLocks noChangeAspect="1"/>
              </p:cNvPicPr>
              <p:nvPr/>
            </p:nvPicPr>
            <p:blipFill>
              <a:blip r:embed="rId3"/>
              <a:stretch>
                <a:fillRect/>
              </a:stretch>
            </p:blipFill>
            <p:spPr>
              <a:xfrm>
                <a:off x="4591161" y="4256841"/>
                <a:ext cx="469963" cy="469963"/>
              </a:xfrm>
              <a:prstGeom prst="rect">
                <a:avLst/>
              </a:prstGeom>
            </p:spPr>
          </p:pic>
          <p:pic>
            <p:nvPicPr>
              <p:cNvPr id="38" name="Picture 37">
                <a:extLst>
                  <a:ext uri="{FF2B5EF4-FFF2-40B4-BE49-F238E27FC236}">
                    <a16:creationId xmlns:a16="http://schemas.microsoft.com/office/drawing/2014/main" xmlns="" id="{6C6FFE5E-C313-251D-87BC-E9869CDDC660}"/>
                  </a:ext>
                </a:extLst>
              </p:cNvPr>
              <p:cNvPicPr>
                <a:picLocks noChangeAspect="1"/>
              </p:cNvPicPr>
              <p:nvPr/>
            </p:nvPicPr>
            <p:blipFill>
              <a:blip r:embed="rId4"/>
              <a:stretch>
                <a:fillRect/>
              </a:stretch>
            </p:blipFill>
            <p:spPr>
              <a:xfrm>
                <a:off x="5704509" y="4256841"/>
                <a:ext cx="469963" cy="469963"/>
              </a:xfrm>
              <a:prstGeom prst="rect">
                <a:avLst/>
              </a:prstGeom>
            </p:spPr>
          </p:pic>
        </p:grpSp>
        <p:grpSp>
          <p:nvGrpSpPr>
            <p:cNvPr id="25" name="Group 24">
              <a:extLst>
                <a:ext uri="{FF2B5EF4-FFF2-40B4-BE49-F238E27FC236}">
                  <a16:creationId xmlns:a16="http://schemas.microsoft.com/office/drawing/2014/main" xmlns="" id="{36B27F21-33D2-0042-82FE-CEFEF9629CC8}"/>
                </a:ext>
              </a:extLst>
            </p:cNvPr>
            <p:cNvGrpSpPr/>
            <p:nvPr/>
          </p:nvGrpSpPr>
          <p:grpSpPr>
            <a:xfrm>
              <a:off x="8563711" y="4614509"/>
              <a:ext cx="1583311" cy="469963"/>
              <a:chOff x="3285984" y="4231271"/>
              <a:chExt cx="1583311" cy="469963"/>
            </a:xfrm>
          </p:grpSpPr>
          <p:pic>
            <p:nvPicPr>
              <p:cNvPr id="33" name="Picture 32">
                <a:extLst>
                  <a:ext uri="{FF2B5EF4-FFF2-40B4-BE49-F238E27FC236}">
                    <a16:creationId xmlns:a16="http://schemas.microsoft.com/office/drawing/2014/main" xmlns="" id="{6D5024DE-4507-AA88-4A6F-6A9F1DABAF02}"/>
                  </a:ext>
                </a:extLst>
              </p:cNvPr>
              <p:cNvPicPr>
                <a:picLocks noChangeAspect="1"/>
              </p:cNvPicPr>
              <p:nvPr/>
            </p:nvPicPr>
            <p:blipFill>
              <a:blip r:embed="rId2"/>
              <a:stretch>
                <a:fillRect/>
              </a:stretch>
            </p:blipFill>
            <p:spPr>
              <a:xfrm>
                <a:off x="3842658" y="4231271"/>
                <a:ext cx="469963" cy="469963"/>
              </a:xfrm>
              <a:prstGeom prst="rect">
                <a:avLst/>
              </a:prstGeom>
            </p:spPr>
          </p:pic>
          <p:pic>
            <p:nvPicPr>
              <p:cNvPr id="34" name="Picture 33">
                <a:extLst>
                  <a:ext uri="{FF2B5EF4-FFF2-40B4-BE49-F238E27FC236}">
                    <a16:creationId xmlns:a16="http://schemas.microsoft.com/office/drawing/2014/main" xmlns="" id="{E99F85DA-551D-D9D2-BC1E-987DCD345BCF}"/>
                  </a:ext>
                </a:extLst>
              </p:cNvPr>
              <p:cNvPicPr>
                <a:picLocks noChangeAspect="1"/>
              </p:cNvPicPr>
              <p:nvPr/>
            </p:nvPicPr>
            <p:blipFill>
              <a:blip r:embed="rId3"/>
              <a:stretch>
                <a:fillRect/>
              </a:stretch>
            </p:blipFill>
            <p:spPr>
              <a:xfrm>
                <a:off x="3285984" y="4231271"/>
                <a:ext cx="469963" cy="469963"/>
              </a:xfrm>
              <a:prstGeom prst="rect">
                <a:avLst/>
              </a:prstGeom>
            </p:spPr>
          </p:pic>
          <p:pic>
            <p:nvPicPr>
              <p:cNvPr id="35" name="Picture 34">
                <a:extLst>
                  <a:ext uri="{FF2B5EF4-FFF2-40B4-BE49-F238E27FC236}">
                    <a16:creationId xmlns:a16="http://schemas.microsoft.com/office/drawing/2014/main" xmlns="" id="{1C62C1AA-4E02-A9A7-4F6A-407663AB49C8}"/>
                  </a:ext>
                </a:extLst>
              </p:cNvPr>
              <p:cNvPicPr>
                <a:picLocks noChangeAspect="1"/>
              </p:cNvPicPr>
              <p:nvPr/>
            </p:nvPicPr>
            <p:blipFill>
              <a:blip r:embed="rId4"/>
              <a:stretch>
                <a:fillRect/>
              </a:stretch>
            </p:blipFill>
            <p:spPr>
              <a:xfrm>
                <a:off x="4399332" y="4231271"/>
                <a:ext cx="469963" cy="469963"/>
              </a:xfrm>
              <a:prstGeom prst="rect">
                <a:avLst/>
              </a:prstGeom>
            </p:spPr>
          </p:pic>
        </p:grpSp>
        <p:grpSp>
          <p:nvGrpSpPr>
            <p:cNvPr id="26" name="Group 25">
              <a:extLst>
                <a:ext uri="{FF2B5EF4-FFF2-40B4-BE49-F238E27FC236}">
                  <a16:creationId xmlns:a16="http://schemas.microsoft.com/office/drawing/2014/main" xmlns="" id="{22530D92-0F84-A81B-5F21-C01798620926}"/>
                </a:ext>
              </a:extLst>
            </p:cNvPr>
            <p:cNvGrpSpPr/>
            <p:nvPr/>
          </p:nvGrpSpPr>
          <p:grpSpPr>
            <a:xfrm>
              <a:off x="11861983" y="5206147"/>
              <a:ext cx="1583311" cy="469963"/>
              <a:chOff x="5059872" y="4237024"/>
              <a:chExt cx="1583311" cy="469963"/>
            </a:xfrm>
          </p:grpSpPr>
          <p:pic>
            <p:nvPicPr>
              <p:cNvPr id="30" name="Picture 29">
                <a:extLst>
                  <a:ext uri="{FF2B5EF4-FFF2-40B4-BE49-F238E27FC236}">
                    <a16:creationId xmlns:a16="http://schemas.microsoft.com/office/drawing/2014/main" xmlns="" id="{4B2FB030-79A5-BC61-D430-C1E041E9684D}"/>
                  </a:ext>
                </a:extLst>
              </p:cNvPr>
              <p:cNvPicPr>
                <a:picLocks noChangeAspect="1"/>
              </p:cNvPicPr>
              <p:nvPr/>
            </p:nvPicPr>
            <p:blipFill>
              <a:blip r:embed="rId2"/>
              <a:stretch>
                <a:fillRect/>
              </a:stretch>
            </p:blipFill>
            <p:spPr>
              <a:xfrm>
                <a:off x="5616546" y="4237024"/>
                <a:ext cx="469963" cy="469963"/>
              </a:xfrm>
              <a:prstGeom prst="rect">
                <a:avLst/>
              </a:prstGeom>
            </p:spPr>
          </p:pic>
          <p:pic>
            <p:nvPicPr>
              <p:cNvPr id="31" name="Picture 30">
                <a:extLst>
                  <a:ext uri="{FF2B5EF4-FFF2-40B4-BE49-F238E27FC236}">
                    <a16:creationId xmlns:a16="http://schemas.microsoft.com/office/drawing/2014/main" xmlns="" id="{D3EF9E6D-9CEB-0CFF-E6CE-86B0A67CA917}"/>
                  </a:ext>
                </a:extLst>
              </p:cNvPr>
              <p:cNvPicPr>
                <a:picLocks noChangeAspect="1"/>
              </p:cNvPicPr>
              <p:nvPr/>
            </p:nvPicPr>
            <p:blipFill>
              <a:blip r:embed="rId3"/>
              <a:stretch>
                <a:fillRect/>
              </a:stretch>
            </p:blipFill>
            <p:spPr>
              <a:xfrm>
                <a:off x="5059872" y="4237024"/>
                <a:ext cx="469963" cy="469963"/>
              </a:xfrm>
              <a:prstGeom prst="rect">
                <a:avLst/>
              </a:prstGeom>
            </p:spPr>
          </p:pic>
          <p:pic>
            <p:nvPicPr>
              <p:cNvPr id="32" name="Picture 31">
                <a:extLst>
                  <a:ext uri="{FF2B5EF4-FFF2-40B4-BE49-F238E27FC236}">
                    <a16:creationId xmlns:a16="http://schemas.microsoft.com/office/drawing/2014/main" xmlns="" id="{A7A85366-B900-E815-C6B0-8572313BBC29}"/>
                  </a:ext>
                </a:extLst>
              </p:cNvPr>
              <p:cNvPicPr>
                <a:picLocks noChangeAspect="1"/>
              </p:cNvPicPr>
              <p:nvPr/>
            </p:nvPicPr>
            <p:blipFill>
              <a:blip r:embed="rId4"/>
              <a:stretch>
                <a:fillRect/>
              </a:stretch>
            </p:blipFill>
            <p:spPr>
              <a:xfrm>
                <a:off x="6173220" y="4237024"/>
                <a:ext cx="469963" cy="469963"/>
              </a:xfrm>
              <a:prstGeom prst="rect">
                <a:avLst/>
              </a:prstGeom>
            </p:spPr>
          </p:pic>
        </p:grpSp>
        <p:sp>
          <p:nvSpPr>
            <p:cNvPr id="29" name="Rectangle: Rounded Corners 28">
              <a:extLst>
                <a:ext uri="{FF2B5EF4-FFF2-40B4-BE49-F238E27FC236}">
                  <a16:creationId xmlns:a16="http://schemas.microsoft.com/office/drawing/2014/main" xmlns="" id="{C354DF64-BE62-B234-5F45-F188F4AFD104}"/>
                </a:ext>
              </a:extLst>
            </p:cNvPr>
            <p:cNvSpPr/>
            <p:nvPr/>
          </p:nvSpPr>
          <p:spPr>
            <a:xfrm>
              <a:off x="75056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sp>
        <p:nvSpPr>
          <p:cNvPr id="27" name="Freeform 11">
            <a:extLst>
              <a:ext uri="{FF2B5EF4-FFF2-40B4-BE49-F238E27FC236}">
                <a16:creationId xmlns:a16="http://schemas.microsoft.com/office/drawing/2014/main" xmlns="" id="{2C3914E9-24B4-48DD-954A-58BD2052687D}"/>
              </a:ext>
            </a:extLst>
          </p:cNvPr>
          <p:cNvSpPr/>
          <p:nvPr/>
        </p:nvSpPr>
        <p:spPr>
          <a:xfrm>
            <a:off x="5577012" y="5053461"/>
            <a:ext cx="7315200" cy="2084832"/>
          </a:xfrm>
          <a:custGeom>
            <a:avLst/>
            <a:gdLst/>
            <a:ahLst/>
            <a:cxnLst/>
            <a:rect l="l" t="t" r="r" b="b"/>
            <a:pathLst>
              <a:path w="7315200" h="2084832">
                <a:moveTo>
                  <a:pt x="0" y="0"/>
                </a:moveTo>
                <a:lnTo>
                  <a:pt x="7315200" y="0"/>
                </a:lnTo>
                <a:lnTo>
                  <a:pt x="7315200" y="2084832"/>
                </a:lnTo>
                <a:lnTo>
                  <a:pt x="0" y="20848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C28746B3-4CC8-85AB-25E3-CCCAECFC4A5A}"/>
              </a:ext>
            </a:extLst>
          </p:cNvPr>
          <p:cNvPicPr>
            <a:picLocks noChangeAspect="1"/>
          </p:cNvPicPr>
          <p:nvPr/>
        </p:nvPicPr>
        <p:blipFill>
          <a:blip r:embed="rId7"/>
          <a:stretch>
            <a:fillRect/>
          </a:stretch>
        </p:blipFill>
        <p:spPr>
          <a:xfrm>
            <a:off x="133067" y="925799"/>
            <a:ext cx="12058933" cy="1383912"/>
          </a:xfrm>
          <a:prstGeom prst="rect">
            <a:avLst/>
          </a:prstGeom>
        </p:spPr>
      </p:pic>
    </p:spTree>
    <p:extLst>
      <p:ext uri="{BB962C8B-B14F-4D97-AF65-F5344CB8AC3E}">
        <p14:creationId xmlns:p14="http://schemas.microsoft.com/office/powerpoint/2010/main" val="24369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77000">
                                          <p:cBhvr additive="base">
                                            <p:cTn id="14"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xmlns="" id="{5F1A63E0-7C6F-41FF-8B40-7A66BAC3C1A2}"/>
              </a:ext>
            </a:extLst>
          </p:cNvPr>
          <p:cNvSpPr/>
          <p:nvPr/>
        </p:nvSpPr>
        <p:spPr>
          <a:xfrm>
            <a:off x="5296430" y="1727758"/>
            <a:ext cx="7013851" cy="5355843"/>
          </a:xfrm>
          <a:custGeom>
            <a:avLst/>
            <a:gdLst/>
            <a:ahLst/>
            <a:cxnLst/>
            <a:rect l="l" t="t" r="r" b="b"/>
            <a:pathLst>
              <a:path w="3108565" h="2365100">
                <a:moveTo>
                  <a:pt x="0" y="0"/>
                </a:moveTo>
                <a:lnTo>
                  <a:pt x="3108564" y="0"/>
                </a:lnTo>
                <a:lnTo>
                  <a:pt x="3108564" y="2365100"/>
                </a:lnTo>
                <a:lnTo>
                  <a:pt x="0" y="23651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B7AD66B3-A16E-71E4-2CFD-24B8ACD91F94}"/>
              </a:ext>
            </a:extLst>
          </p:cNvPr>
          <p:cNvPicPr>
            <a:picLocks noChangeAspect="1"/>
          </p:cNvPicPr>
          <p:nvPr/>
        </p:nvPicPr>
        <p:blipFill>
          <a:blip r:embed="rId8"/>
          <a:stretch>
            <a:fillRect/>
          </a:stretch>
        </p:blipFill>
        <p:spPr>
          <a:xfrm>
            <a:off x="-155970" y="269899"/>
            <a:ext cx="12046740" cy="1292464"/>
          </a:xfrm>
          <a:prstGeom prst="rect">
            <a:avLst/>
          </a:prstGeom>
        </p:spPr>
      </p:pic>
    </p:spTree>
    <p:controls>
      <mc:AlternateContent xmlns:mc="http://schemas.openxmlformats.org/markup-compatibility/2006">
        <mc:Choice xmlns:v="urn:schemas-microsoft-com:vml" Requires="v">
          <p:control spid="2050" name="TextBox1" r:id="rId2" imgW="4846320" imgH="1394640"/>
        </mc:Choice>
        <mc:Fallback>
          <p:control name="TextBox1" r:id="rId2" imgW="4846320" imgH="1394640">
            <p:pic>
              <p:nvPicPr>
                <p:cNvPr id="31" name="TextBox1">
                  <a:extLst>
                    <a:ext uri="{FF2B5EF4-FFF2-40B4-BE49-F238E27FC236}">
                      <a16:creationId xmlns:a16="http://schemas.microsoft.com/office/drawing/2014/main" xmlns="" id="{1F903254-E101-5B1F-77DE-1885BDEEDDD4}"/>
                    </a:ext>
                  </a:extLst>
                </p:cNvPr>
                <p:cNvPicPr>
                  <a:picLocks/>
                </p:cNvPicPr>
                <p:nvPr/>
              </p:nvPicPr>
              <p:blipFill>
                <a:blip r:embed="rId9"/>
                <a:stretch>
                  <a:fillRect/>
                </a:stretch>
              </p:blipFill>
              <p:spPr>
                <a:xfrm>
                  <a:off x="445819" y="272753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EA882B2-3BE5-4F3C-BA31-AC1DAD76B97C}"/>
              </a:ext>
            </a:extLst>
          </p:cNvPr>
          <p:cNvSpPr txBox="1"/>
          <p:nvPr/>
        </p:nvSpPr>
        <p:spPr>
          <a:xfrm>
            <a:off x="2663157" y="738222"/>
            <a:ext cx="8555555" cy="1021556"/>
          </a:xfrm>
          <a:prstGeom prst="roundRect">
            <a:avLst/>
          </a:prstGeom>
          <a:solidFill>
            <a:schemeClr val="accent4">
              <a:lumMod val="20000"/>
              <a:lumOff val="80000"/>
            </a:schemeClr>
          </a:solidFill>
          <a:ln w="57150">
            <a:solidFill>
              <a:srgbClr val="002060"/>
            </a:solidFill>
          </a:ln>
        </p:spPr>
        <p:txBody>
          <a:bodyPr wrap="square">
            <a:spAutoFit/>
          </a:bodyPr>
          <a:lstStyle/>
          <a:p>
            <a:pPr lvl="0" algn="ctr">
              <a:defRPr/>
            </a:pPr>
            <a:r>
              <a:rPr lang="vi-VN" sz="5400" b="1">
                <a:solidFill>
                  <a:prstClr val="black"/>
                </a:solidFill>
                <a:latin typeface="Calibri" panose="020F0502020204030204" pitchFamily="34" charset="0"/>
                <a:ea typeface="Calibri" panose="020F0502020204030204" pitchFamily="34" charset="0"/>
                <a:cs typeface="Calibri" panose="020F0502020204030204" pitchFamily="34" charset="0"/>
              </a:rPr>
              <a:t>Học thuộc lòng bài thơ.</a:t>
            </a:r>
            <a:endParaRPr kumimoji="0" lang="en-US" sz="5400" b="1" i="0" u="none" strike="noStrike" kern="1200" cap="none" spc="0" normalizeH="0" baseline="0" noProof="0">
              <a:ln>
                <a:noFill/>
              </a:ln>
              <a:solidFill>
                <a:prstClr val="black"/>
              </a:solidFill>
              <a:effectLst/>
              <a:uLnTx/>
              <a:uFillTx/>
              <a:latin typeface="UTM Edwardian" panose="02040603050506020204" pitchFamily="18" charset="0"/>
              <a:ea typeface="Calibri" panose="020F0502020204030204" pitchFamily="34" charset="0"/>
              <a:cs typeface="Calibri" panose="020F0502020204030204" pitchFamily="34" charset="0"/>
            </a:endParaRPr>
          </a:p>
        </p:txBody>
      </p:sp>
      <p:sp>
        <p:nvSpPr>
          <p:cNvPr id="4" name="Freeform 6">
            <a:extLst>
              <a:ext uri="{FF2B5EF4-FFF2-40B4-BE49-F238E27FC236}">
                <a16:creationId xmlns:a16="http://schemas.microsoft.com/office/drawing/2014/main" xmlns="" id="{B940AA96-0796-4F74-A07C-AB3F340AF40A}"/>
              </a:ext>
            </a:extLst>
          </p:cNvPr>
          <p:cNvSpPr/>
          <p:nvPr/>
        </p:nvSpPr>
        <p:spPr>
          <a:xfrm>
            <a:off x="425257" y="783230"/>
            <a:ext cx="2237900" cy="1655376"/>
          </a:xfrm>
          <a:custGeom>
            <a:avLst/>
            <a:gdLst/>
            <a:ahLst/>
            <a:cxnLst/>
            <a:rect l="l" t="t" r="r" b="b"/>
            <a:pathLst>
              <a:path w="1456262" h="1097657">
                <a:moveTo>
                  <a:pt x="0" y="0"/>
                </a:moveTo>
                <a:lnTo>
                  <a:pt x="1456261" y="0"/>
                </a:lnTo>
                <a:lnTo>
                  <a:pt x="1456261" y="1097658"/>
                </a:lnTo>
                <a:lnTo>
                  <a:pt x="0" y="10976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5" name="Picture 2">
            <a:extLst>
              <a:ext uri="{FF2B5EF4-FFF2-40B4-BE49-F238E27FC236}">
                <a16:creationId xmlns:a16="http://schemas.microsoft.com/office/drawing/2014/main" xmlns="" id="{F9A94BE9-77ED-42DA-986A-AB5D682707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58958" y="3191256"/>
            <a:ext cx="7315200" cy="3666744"/>
          </a:xfrm>
          <a:prstGeom prst="rect">
            <a:avLst/>
          </a:prstGeom>
        </p:spPr>
      </p:pic>
      <p:pic>
        <p:nvPicPr>
          <p:cNvPr id="6" name="Picture 5">
            <a:extLst>
              <a:ext uri="{FF2B5EF4-FFF2-40B4-BE49-F238E27FC236}">
                <a16:creationId xmlns:a16="http://schemas.microsoft.com/office/drawing/2014/main" xmlns="" id="{69A8379D-DC33-4FDF-9B75-0F6B6030A7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53808" y="2751707"/>
            <a:ext cx="3464147" cy="4114800"/>
          </a:xfrm>
          <a:prstGeom prst="rect">
            <a:avLst/>
          </a:prstGeom>
        </p:spPr>
      </p:pic>
    </p:spTree>
    <p:extLst>
      <p:ext uri="{BB962C8B-B14F-4D97-AF65-F5344CB8AC3E}">
        <p14:creationId xmlns:p14="http://schemas.microsoft.com/office/powerpoint/2010/main" val="37679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D867CFE-276B-7D48-2607-52DCD1D70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xmlns="" id="{C8773050-0D65-4A33-AD80-1695C8DD79D0}"/>
              </a:ext>
            </a:extLst>
          </p:cNvPr>
          <p:cNvGrpSpPr/>
          <p:nvPr/>
        </p:nvGrpSpPr>
        <p:grpSpPr>
          <a:xfrm>
            <a:off x="881766" y="339726"/>
            <a:ext cx="10719684" cy="1527174"/>
            <a:chOff x="355773" y="242199"/>
            <a:chExt cx="7657783" cy="2228046"/>
          </a:xfrm>
        </p:grpSpPr>
        <p:sp>
          <p:nvSpPr>
            <p:cNvPr id="4" name="Rectangle: Rounded Corners 3">
              <a:extLst>
                <a:ext uri="{FF2B5EF4-FFF2-40B4-BE49-F238E27FC236}">
                  <a16:creationId xmlns:a16="http://schemas.microsoft.com/office/drawing/2014/main" xmlns="" id="{BC82C335-F87F-473C-86A3-BA387677AC2D}"/>
                </a:ext>
              </a:extLst>
            </p:cNvPr>
            <p:cNvSpPr/>
            <p:nvPr/>
          </p:nvSpPr>
          <p:spPr>
            <a:xfrm>
              <a:off x="641997" y="242199"/>
              <a:ext cx="7229318" cy="2228046"/>
            </a:xfrm>
            <a:custGeom>
              <a:avLst/>
              <a:gdLst>
                <a:gd name="connsiteX0" fmla="*/ 0 w 10119900"/>
                <a:gd name="connsiteY0" fmla="*/ 429075 h 1527174"/>
                <a:gd name="connsiteX1" fmla="*/ 429075 w 10119900"/>
                <a:gd name="connsiteY1" fmla="*/ 0 h 1527174"/>
                <a:gd name="connsiteX2" fmla="*/ 812776 w 10119900"/>
                <a:gd name="connsiteY2" fmla="*/ 0 h 1527174"/>
                <a:gd name="connsiteX3" fmla="*/ 1196477 w 10119900"/>
                <a:gd name="connsiteY3" fmla="*/ 0 h 1527174"/>
                <a:gd name="connsiteX4" fmla="*/ 1580178 w 10119900"/>
                <a:gd name="connsiteY4" fmla="*/ 0 h 1527174"/>
                <a:gd name="connsiteX5" fmla="*/ 2426967 w 10119900"/>
                <a:gd name="connsiteY5" fmla="*/ 0 h 1527174"/>
                <a:gd name="connsiteX6" fmla="*/ 2995903 w 10119900"/>
                <a:gd name="connsiteY6" fmla="*/ 0 h 1527174"/>
                <a:gd name="connsiteX7" fmla="*/ 3564839 w 10119900"/>
                <a:gd name="connsiteY7" fmla="*/ 0 h 1527174"/>
                <a:gd name="connsiteX8" fmla="*/ 4133775 w 10119900"/>
                <a:gd name="connsiteY8" fmla="*/ 0 h 1527174"/>
                <a:gd name="connsiteX9" fmla="*/ 4887946 w 10119900"/>
                <a:gd name="connsiteY9" fmla="*/ 0 h 1527174"/>
                <a:gd name="connsiteX10" fmla="*/ 5642117 w 10119900"/>
                <a:gd name="connsiteY10" fmla="*/ 0 h 1527174"/>
                <a:gd name="connsiteX11" fmla="*/ 6211053 w 10119900"/>
                <a:gd name="connsiteY11" fmla="*/ 0 h 1527174"/>
                <a:gd name="connsiteX12" fmla="*/ 6594754 w 10119900"/>
                <a:gd name="connsiteY12" fmla="*/ 0 h 1527174"/>
                <a:gd name="connsiteX13" fmla="*/ 7071073 w 10119900"/>
                <a:gd name="connsiteY13" fmla="*/ 0 h 1527174"/>
                <a:gd name="connsiteX14" fmla="*/ 7732626 w 10119900"/>
                <a:gd name="connsiteY14" fmla="*/ 0 h 1527174"/>
                <a:gd name="connsiteX15" fmla="*/ 8208945 w 10119900"/>
                <a:gd name="connsiteY15" fmla="*/ 0 h 1527174"/>
                <a:gd name="connsiteX16" fmla="*/ 9055734 w 10119900"/>
                <a:gd name="connsiteY16" fmla="*/ 0 h 1527174"/>
                <a:gd name="connsiteX17" fmla="*/ 9690825 w 10119900"/>
                <a:gd name="connsiteY17" fmla="*/ 0 h 1527174"/>
                <a:gd name="connsiteX18" fmla="*/ 10119900 w 10119900"/>
                <a:gd name="connsiteY18" fmla="*/ 429075 h 1527174"/>
                <a:gd name="connsiteX19" fmla="*/ 10119900 w 10119900"/>
                <a:gd name="connsiteY19" fmla="*/ 1098099 h 1527174"/>
                <a:gd name="connsiteX20" fmla="*/ 9690825 w 10119900"/>
                <a:gd name="connsiteY20" fmla="*/ 1527174 h 1527174"/>
                <a:gd name="connsiteX21" fmla="*/ 9029271 w 10119900"/>
                <a:gd name="connsiteY21" fmla="*/ 1527174 h 1527174"/>
                <a:gd name="connsiteX22" fmla="*/ 8275100 w 10119900"/>
                <a:gd name="connsiteY22" fmla="*/ 1527174 h 1527174"/>
                <a:gd name="connsiteX23" fmla="*/ 7891399 w 10119900"/>
                <a:gd name="connsiteY23" fmla="*/ 1527174 h 1527174"/>
                <a:gd name="connsiteX24" fmla="*/ 7137228 w 10119900"/>
                <a:gd name="connsiteY24" fmla="*/ 1527174 h 1527174"/>
                <a:gd name="connsiteX25" fmla="*/ 6383057 w 10119900"/>
                <a:gd name="connsiteY25" fmla="*/ 1527174 h 1527174"/>
                <a:gd name="connsiteX26" fmla="*/ 5536269 w 10119900"/>
                <a:gd name="connsiteY26" fmla="*/ 1527174 h 1527174"/>
                <a:gd name="connsiteX27" fmla="*/ 4874715 w 10119900"/>
                <a:gd name="connsiteY27" fmla="*/ 1527174 h 1527174"/>
                <a:gd name="connsiteX28" fmla="*/ 4305779 w 10119900"/>
                <a:gd name="connsiteY28" fmla="*/ 1527174 h 1527174"/>
                <a:gd name="connsiteX29" fmla="*/ 3736843 w 10119900"/>
                <a:gd name="connsiteY29" fmla="*/ 1527174 h 1527174"/>
                <a:gd name="connsiteX30" fmla="*/ 3353142 w 10119900"/>
                <a:gd name="connsiteY30" fmla="*/ 1527174 h 1527174"/>
                <a:gd name="connsiteX31" fmla="*/ 2598971 w 10119900"/>
                <a:gd name="connsiteY31" fmla="*/ 1527174 h 1527174"/>
                <a:gd name="connsiteX32" fmla="*/ 1937417 w 10119900"/>
                <a:gd name="connsiteY32" fmla="*/ 1527174 h 1527174"/>
                <a:gd name="connsiteX33" fmla="*/ 1090629 w 10119900"/>
                <a:gd name="connsiteY33" fmla="*/ 1527174 h 1527174"/>
                <a:gd name="connsiteX34" fmla="*/ 429075 w 10119900"/>
                <a:gd name="connsiteY34" fmla="*/ 1527174 h 1527174"/>
                <a:gd name="connsiteX35" fmla="*/ 0 w 10119900"/>
                <a:gd name="connsiteY35" fmla="*/ 1098099 h 1527174"/>
                <a:gd name="connsiteX36" fmla="*/ 0 w 10119900"/>
                <a:gd name="connsiteY36" fmla="*/ 429075 h 152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119900" h="1527174" fill="none" extrusionOk="0">
                  <a:moveTo>
                    <a:pt x="0" y="429075"/>
                  </a:moveTo>
                  <a:cubicBezTo>
                    <a:pt x="-15149" y="137710"/>
                    <a:pt x="203036" y="28953"/>
                    <a:pt x="429075" y="0"/>
                  </a:cubicBezTo>
                  <a:cubicBezTo>
                    <a:pt x="561988" y="14802"/>
                    <a:pt x="653827" y="-8765"/>
                    <a:pt x="812776" y="0"/>
                  </a:cubicBezTo>
                  <a:cubicBezTo>
                    <a:pt x="971725" y="8765"/>
                    <a:pt x="1048669" y="13727"/>
                    <a:pt x="1196477" y="0"/>
                  </a:cubicBezTo>
                  <a:cubicBezTo>
                    <a:pt x="1344285" y="-13727"/>
                    <a:pt x="1487058" y="3049"/>
                    <a:pt x="1580178" y="0"/>
                  </a:cubicBezTo>
                  <a:cubicBezTo>
                    <a:pt x="1673298" y="-3049"/>
                    <a:pt x="2071415" y="36383"/>
                    <a:pt x="2426967" y="0"/>
                  </a:cubicBezTo>
                  <a:cubicBezTo>
                    <a:pt x="2782519" y="-36383"/>
                    <a:pt x="2830800" y="17622"/>
                    <a:pt x="2995903" y="0"/>
                  </a:cubicBezTo>
                  <a:cubicBezTo>
                    <a:pt x="3161006" y="-17622"/>
                    <a:pt x="3429520" y="14142"/>
                    <a:pt x="3564839" y="0"/>
                  </a:cubicBezTo>
                  <a:cubicBezTo>
                    <a:pt x="3700158" y="-14142"/>
                    <a:pt x="3903152" y="21399"/>
                    <a:pt x="4133775" y="0"/>
                  </a:cubicBezTo>
                  <a:cubicBezTo>
                    <a:pt x="4364398" y="-21399"/>
                    <a:pt x="4692671" y="23196"/>
                    <a:pt x="4887946" y="0"/>
                  </a:cubicBezTo>
                  <a:cubicBezTo>
                    <a:pt x="5083221" y="-23196"/>
                    <a:pt x="5474790" y="-9488"/>
                    <a:pt x="5642117" y="0"/>
                  </a:cubicBezTo>
                  <a:cubicBezTo>
                    <a:pt x="5809444" y="9488"/>
                    <a:pt x="5938908" y="-8374"/>
                    <a:pt x="6211053" y="0"/>
                  </a:cubicBezTo>
                  <a:cubicBezTo>
                    <a:pt x="6483198" y="8374"/>
                    <a:pt x="6443357" y="3290"/>
                    <a:pt x="6594754" y="0"/>
                  </a:cubicBezTo>
                  <a:cubicBezTo>
                    <a:pt x="6746151" y="-3290"/>
                    <a:pt x="6871252" y="17809"/>
                    <a:pt x="7071073" y="0"/>
                  </a:cubicBezTo>
                  <a:cubicBezTo>
                    <a:pt x="7270894" y="-17809"/>
                    <a:pt x="7434692" y="23038"/>
                    <a:pt x="7732626" y="0"/>
                  </a:cubicBezTo>
                  <a:cubicBezTo>
                    <a:pt x="8030560" y="-23038"/>
                    <a:pt x="7984897" y="11846"/>
                    <a:pt x="8208945" y="0"/>
                  </a:cubicBezTo>
                  <a:cubicBezTo>
                    <a:pt x="8432993" y="-11846"/>
                    <a:pt x="8718212" y="-3966"/>
                    <a:pt x="9055734" y="0"/>
                  </a:cubicBezTo>
                  <a:cubicBezTo>
                    <a:pt x="9393256" y="3966"/>
                    <a:pt x="9384399" y="-13276"/>
                    <a:pt x="9690825" y="0"/>
                  </a:cubicBezTo>
                  <a:cubicBezTo>
                    <a:pt x="9901647" y="-36157"/>
                    <a:pt x="10113194" y="187561"/>
                    <a:pt x="10119900" y="429075"/>
                  </a:cubicBezTo>
                  <a:cubicBezTo>
                    <a:pt x="10147944" y="581627"/>
                    <a:pt x="10126287" y="780009"/>
                    <a:pt x="10119900" y="1098099"/>
                  </a:cubicBezTo>
                  <a:cubicBezTo>
                    <a:pt x="10171669" y="1311069"/>
                    <a:pt x="9929468" y="1479208"/>
                    <a:pt x="9690825" y="1527174"/>
                  </a:cubicBezTo>
                  <a:cubicBezTo>
                    <a:pt x="9393456" y="1554105"/>
                    <a:pt x="9196579" y="1532543"/>
                    <a:pt x="9029271" y="1527174"/>
                  </a:cubicBezTo>
                  <a:cubicBezTo>
                    <a:pt x="8861963" y="1521805"/>
                    <a:pt x="8529016" y="1502908"/>
                    <a:pt x="8275100" y="1527174"/>
                  </a:cubicBezTo>
                  <a:cubicBezTo>
                    <a:pt x="8021184" y="1551440"/>
                    <a:pt x="7997115" y="1544731"/>
                    <a:pt x="7891399" y="1527174"/>
                  </a:cubicBezTo>
                  <a:cubicBezTo>
                    <a:pt x="7785683" y="1509617"/>
                    <a:pt x="7405359" y="1511547"/>
                    <a:pt x="7137228" y="1527174"/>
                  </a:cubicBezTo>
                  <a:cubicBezTo>
                    <a:pt x="6869097" y="1542801"/>
                    <a:pt x="6581598" y="1564116"/>
                    <a:pt x="6383057" y="1527174"/>
                  </a:cubicBezTo>
                  <a:cubicBezTo>
                    <a:pt x="6184516" y="1490232"/>
                    <a:pt x="5793691" y="1517214"/>
                    <a:pt x="5536269" y="1527174"/>
                  </a:cubicBezTo>
                  <a:cubicBezTo>
                    <a:pt x="5278847" y="1537134"/>
                    <a:pt x="5130926" y="1517655"/>
                    <a:pt x="4874715" y="1527174"/>
                  </a:cubicBezTo>
                  <a:cubicBezTo>
                    <a:pt x="4618504" y="1536693"/>
                    <a:pt x="4552068" y="1501167"/>
                    <a:pt x="4305779" y="1527174"/>
                  </a:cubicBezTo>
                  <a:cubicBezTo>
                    <a:pt x="4059490" y="1553181"/>
                    <a:pt x="3946619" y="1528328"/>
                    <a:pt x="3736843" y="1527174"/>
                  </a:cubicBezTo>
                  <a:cubicBezTo>
                    <a:pt x="3527067" y="1526020"/>
                    <a:pt x="3518836" y="1520607"/>
                    <a:pt x="3353142" y="1527174"/>
                  </a:cubicBezTo>
                  <a:cubicBezTo>
                    <a:pt x="3187448" y="1533741"/>
                    <a:pt x="2938546" y="1490831"/>
                    <a:pt x="2598971" y="1527174"/>
                  </a:cubicBezTo>
                  <a:cubicBezTo>
                    <a:pt x="2259396" y="1563517"/>
                    <a:pt x="2208529" y="1515460"/>
                    <a:pt x="1937417" y="1527174"/>
                  </a:cubicBezTo>
                  <a:cubicBezTo>
                    <a:pt x="1666305" y="1538888"/>
                    <a:pt x="1388116" y="1508492"/>
                    <a:pt x="1090629" y="1527174"/>
                  </a:cubicBezTo>
                  <a:cubicBezTo>
                    <a:pt x="793142" y="1545856"/>
                    <a:pt x="609926" y="1534208"/>
                    <a:pt x="429075" y="1527174"/>
                  </a:cubicBezTo>
                  <a:cubicBezTo>
                    <a:pt x="181573" y="1519437"/>
                    <a:pt x="-23170" y="1364075"/>
                    <a:pt x="0" y="1098099"/>
                  </a:cubicBezTo>
                  <a:cubicBezTo>
                    <a:pt x="-3862" y="889199"/>
                    <a:pt x="867" y="724311"/>
                    <a:pt x="0" y="429075"/>
                  </a:cubicBezTo>
                  <a:close/>
                </a:path>
                <a:path w="10119900" h="1527174" stroke="0" extrusionOk="0">
                  <a:moveTo>
                    <a:pt x="0" y="429075"/>
                  </a:moveTo>
                  <a:cubicBezTo>
                    <a:pt x="-17202" y="170093"/>
                    <a:pt x="223233" y="5425"/>
                    <a:pt x="429075" y="0"/>
                  </a:cubicBezTo>
                  <a:cubicBezTo>
                    <a:pt x="609942" y="-10875"/>
                    <a:pt x="690436" y="15037"/>
                    <a:pt x="812776" y="0"/>
                  </a:cubicBezTo>
                  <a:cubicBezTo>
                    <a:pt x="935116" y="-15037"/>
                    <a:pt x="1094902" y="-3971"/>
                    <a:pt x="1196477" y="0"/>
                  </a:cubicBezTo>
                  <a:cubicBezTo>
                    <a:pt x="1298052" y="3971"/>
                    <a:pt x="1549894" y="-7536"/>
                    <a:pt x="1858031" y="0"/>
                  </a:cubicBezTo>
                  <a:cubicBezTo>
                    <a:pt x="2166168" y="7536"/>
                    <a:pt x="2138280" y="1881"/>
                    <a:pt x="2241732" y="0"/>
                  </a:cubicBezTo>
                  <a:cubicBezTo>
                    <a:pt x="2345184" y="-1881"/>
                    <a:pt x="2813658" y="15830"/>
                    <a:pt x="2995903" y="0"/>
                  </a:cubicBezTo>
                  <a:cubicBezTo>
                    <a:pt x="3178148" y="-15830"/>
                    <a:pt x="3324841" y="20635"/>
                    <a:pt x="3564839" y="0"/>
                  </a:cubicBezTo>
                  <a:cubicBezTo>
                    <a:pt x="3804837" y="-20635"/>
                    <a:pt x="3917203" y="17011"/>
                    <a:pt x="4041158" y="0"/>
                  </a:cubicBezTo>
                  <a:cubicBezTo>
                    <a:pt x="4165113" y="-17011"/>
                    <a:pt x="4377199" y="7024"/>
                    <a:pt x="4517476" y="0"/>
                  </a:cubicBezTo>
                  <a:cubicBezTo>
                    <a:pt x="4657753" y="-7024"/>
                    <a:pt x="4984292" y="-13734"/>
                    <a:pt x="5364265" y="0"/>
                  </a:cubicBezTo>
                  <a:cubicBezTo>
                    <a:pt x="5744238" y="13734"/>
                    <a:pt x="5964780" y="-11132"/>
                    <a:pt x="6118436" y="0"/>
                  </a:cubicBezTo>
                  <a:cubicBezTo>
                    <a:pt x="6272092" y="11132"/>
                    <a:pt x="6361048" y="-23324"/>
                    <a:pt x="6594754" y="0"/>
                  </a:cubicBezTo>
                  <a:cubicBezTo>
                    <a:pt x="6828460" y="23324"/>
                    <a:pt x="6814931" y="18759"/>
                    <a:pt x="6978455" y="0"/>
                  </a:cubicBezTo>
                  <a:cubicBezTo>
                    <a:pt x="7141979" y="-18759"/>
                    <a:pt x="7305316" y="-4813"/>
                    <a:pt x="7547391" y="0"/>
                  </a:cubicBezTo>
                  <a:cubicBezTo>
                    <a:pt x="7789466" y="4813"/>
                    <a:pt x="8019817" y="12517"/>
                    <a:pt x="8208945" y="0"/>
                  </a:cubicBezTo>
                  <a:cubicBezTo>
                    <a:pt x="8398073" y="-12517"/>
                    <a:pt x="8453071" y="-11174"/>
                    <a:pt x="8592646" y="0"/>
                  </a:cubicBezTo>
                  <a:cubicBezTo>
                    <a:pt x="8732221" y="11174"/>
                    <a:pt x="9209488" y="39106"/>
                    <a:pt x="9690825" y="0"/>
                  </a:cubicBezTo>
                  <a:cubicBezTo>
                    <a:pt x="9918888" y="766"/>
                    <a:pt x="10115866" y="170404"/>
                    <a:pt x="10119900" y="429075"/>
                  </a:cubicBezTo>
                  <a:cubicBezTo>
                    <a:pt x="10088679" y="644369"/>
                    <a:pt x="10132824" y="937307"/>
                    <a:pt x="10119900" y="1098099"/>
                  </a:cubicBezTo>
                  <a:cubicBezTo>
                    <a:pt x="10082780" y="1337473"/>
                    <a:pt x="9938915" y="1534546"/>
                    <a:pt x="9690825" y="1527174"/>
                  </a:cubicBezTo>
                  <a:cubicBezTo>
                    <a:pt x="9383004" y="1516369"/>
                    <a:pt x="9120502" y="1543639"/>
                    <a:pt x="8936654" y="1527174"/>
                  </a:cubicBezTo>
                  <a:cubicBezTo>
                    <a:pt x="8752806" y="1510709"/>
                    <a:pt x="8569068" y="1531130"/>
                    <a:pt x="8460335" y="1527174"/>
                  </a:cubicBezTo>
                  <a:cubicBezTo>
                    <a:pt x="8351602" y="1523218"/>
                    <a:pt x="8076675" y="1499072"/>
                    <a:pt x="7891399" y="1527174"/>
                  </a:cubicBezTo>
                  <a:cubicBezTo>
                    <a:pt x="7706123" y="1555276"/>
                    <a:pt x="7228786" y="1565277"/>
                    <a:pt x="7044611" y="1527174"/>
                  </a:cubicBezTo>
                  <a:cubicBezTo>
                    <a:pt x="6860436" y="1489071"/>
                    <a:pt x="6536392" y="1545113"/>
                    <a:pt x="6383057" y="1527174"/>
                  </a:cubicBezTo>
                  <a:cubicBezTo>
                    <a:pt x="6229722" y="1509235"/>
                    <a:pt x="5936530" y="1522340"/>
                    <a:pt x="5814121" y="1527174"/>
                  </a:cubicBezTo>
                  <a:cubicBezTo>
                    <a:pt x="5691712" y="1532008"/>
                    <a:pt x="5525933" y="1512990"/>
                    <a:pt x="5337803" y="1527174"/>
                  </a:cubicBezTo>
                  <a:cubicBezTo>
                    <a:pt x="5149673" y="1541358"/>
                    <a:pt x="5126875" y="1538287"/>
                    <a:pt x="4954101" y="1527174"/>
                  </a:cubicBezTo>
                  <a:cubicBezTo>
                    <a:pt x="4781327" y="1516061"/>
                    <a:pt x="4450070" y="1525685"/>
                    <a:pt x="4199930" y="1527174"/>
                  </a:cubicBezTo>
                  <a:cubicBezTo>
                    <a:pt x="3949790" y="1528663"/>
                    <a:pt x="3935738" y="1515482"/>
                    <a:pt x="3723612" y="1527174"/>
                  </a:cubicBezTo>
                  <a:cubicBezTo>
                    <a:pt x="3511486" y="1538866"/>
                    <a:pt x="3272521" y="1527847"/>
                    <a:pt x="3154676" y="1527174"/>
                  </a:cubicBezTo>
                  <a:cubicBezTo>
                    <a:pt x="3036831" y="1526501"/>
                    <a:pt x="2841076" y="1535403"/>
                    <a:pt x="2678357" y="1527174"/>
                  </a:cubicBezTo>
                  <a:cubicBezTo>
                    <a:pt x="2515638" y="1518945"/>
                    <a:pt x="2213457" y="1554072"/>
                    <a:pt x="2016804" y="1527174"/>
                  </a:cubicBezTo>
                  <a:cubicBezTo>
                    <a:pt x="1820151" y="1500276"/>
                    <a:pt x="1613533" y="1522179"/>
                    <a:pt x="1262633" y="1527174"/>
                  </a:cubicBezTo>
                  <a:cubicBezTo>
                    <a:pt x="911733" y="1532169"/>
                    <a:pt x="647993" y="1564994"/>
                    <a:pt x="429075" y="1527174"/>
                  </a:cubicBezTo>
                  <a:cubicBezTo>
                    <a:pt x="185154" y="1531833"/>
                    <a:pt x="13888" y="1303789"/>
                    <a:pt x="0" y="1098099"/>
                  </a:cubicBezTo>
                  <a:cubicBezTo>
                    <a:pt x="21084" y="840823"/>
                    <a:pt x="2503" y="730738"/>
                    <a:pt x="0" y="429075"/>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AAAE905-4C26-4600-986E-1A462BAD4571}"/>
                </a:ext>
              </a:extLst>
            </p:cNvPr>
            <p:cNvSpPr txBox="1"/>
            <p:nvPr/>
          </p:nvSpPr>
          <p:spPr>
            <a:xfrm>
              <a:off x="750338" y="377093"/>
              <a:ext cx="726321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Tìm từ ngữ miêu tả cây lộc vừng được vẽ trong bức tranh minh hoạ</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bài đọc dựa vào gợi ý:</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xmlns=""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73" y="478892"/>
              <a:ext cx="464108" cy="877330"/>
            </a:xfrm>
            <a:prstGeom prst="rect">
              <a:avLst/>
            </a:prstGeom>
          </p:spPr>
        </p:pic>
      </p:grpSp>
      <p:sp>
        <p:nvSpPr>
          <p:cNvPr id="15" name="Freeform 2">
            <a:extLst>
              <a:ext uri="{FF2B5EF4-FFF2-40B4-BE49-F238E27FC236}">
                <a16:creationId xmlns:a16="http://schemas.microsoft.com/office/drawing/2014/main" xmlns="" id="{D7368BAC-019D-4587-8F7D-5829A28221AF}"/>
              </a:ext>
            </a:extLst>
          </p:cNvPr>
          <p:cNvSpPr/>
          <p:nvPr/>
        </p:nvSpPr>
        <p:spPr>
          <a:xfrm>
            <a:off x="2516984" y="2925220"/>
            <a:ext cx="4077108" cy="4067674"/>
          </a:xfrm>
          <a:custGeom>
            <a:avLst/>
            <a:gdLst/>
            <a:ahLst/>
            <a:cxnLst/>
            <a:rect l="l" t="t" r="r" b="b"/>
            <a:pathLst>
              <a:path w="1807453" h="1863354">
                <a:moveTo>
                  <a:pt x="0" y="0"/>
                </a:moveTo>
                <a:lnTo>
                  <a:pt x="1807453" y="0"/>
                </a:lnTo>
                <a:lnTo>
                  <a:pt x="1807453" y="1863354"/>
                </a:lnTo>
                <a:lnTo>
                  <a:pt x="0" y="1863354"/>
                </a:lnTo>
                <a:lnTo>
                  <a:pt x="0" y="0"/>
                </a:lnTo>
                <a:close/>
              </a:path>
            </a:pathLst>
          </a:custGeom>
          <a:blipFill>
            <a:blip r:embed="rId5"/>
            <a:stretch>
              <a:fillRect/>
            </a:stretch>
          </a:blipFill>
        </p:spPr>
        <p:txBody>
          <a:bodyPr/>
          <a:lstStyle/>
          <a:p>
            <a:endParaRPr lang="en-US"/>
          </a:p>
        </p:txBody>
      </p:sp>
      <p:sp>
        <p:nvSpPr>
          <p:cNvPr id="14" name="Rectangle: Rounded Corners 14">
            <a:extLst>
              <a:ext uri="{FF2B5EF4-FFF2-40B4-BE49-F238E27FC236}">
                <a16:creationId xmlns:a16="http://schemas.microsoft.com/office/drawing/2014/main" xmlns="" id="{1D2FC1C0-67A0-D8EF-AD11-FB83E1405978}"/>
              </a:ext>
            </a:extLst>
          </p:cNvPr>
          <p:cNvSpPr/>
          <p:nvPr/>
        </p:nvSpPr>
        <p:spPr>
          <a:xfrm>
            <a:off x="811650" y="2142431"/>
            <a:ext cx="1886685" cy="1162566"/>
          </a:xfrm>
          <a:custGeom>
            <a:avLst/>
            <a:gdLst>
              <a:gd name="connsiteX0" fmla="*/ 0 w 1886685"/>
              <a:gd name="connsiteY0" fmla="*/ 283910 h 1162566"/>
              <a:gd name="connsiteX1" fmla="*/ 283910 w 1886685"/>
              <a:gd name="connsiteY1" fmla="*/ 0 h 1162566"/>
              <a:gd name="connsiteX2" fmla="*/ 1602775 w 1886685"/>
              <a:gd name="connsiteY2" fmla="*/ 0 h 1162566"/>
              <a:gd name="connsiteX3" fmla="*/ 1886685 w 1886685"/>
              <a:gd name="connsiteY3" fmla="*/ 283910 h 1162566"/>
              <a:gd name="connsiteX4" fmla="*/ 1886685 w 1886685"/>
              <a:gd name="connsiteY4" fmla="*/ 878656 h 1162566"/>
              <a:gd name="connsiteX5" fmla="*/ 1602775 w 1886685"/>
              <a:gd name="connsiteY5" fmla="*/ 1162566 h 1162566"/>
              <a:gd name="connsiteX6" fmla="*/ 283910 w 1886685"/>
              <a:gd name="connsiteY6" fmla="*/ 1162566 h 1162566"/>
              <a:gd name="connsiteX7" fmla="*/ 0 w 1886685"/>
              <a:gd name="connsiteY7" fmla="*/ 878656 h 1162566"/>
              <a:gd name="connsiteX8" fmla="*/ 0 w 188668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685" h="1162566" fill="none" extrusionOk="0">
                <a:moveTo>
                  <a:pt x="0" y="283910"/>
                </a:moveTo>
                <a:cubicBezTo>
                  <a:pt x="-7135" y="152114"/>
                  <a:pt x="106287" y="-13994"/>
                  <a:pt x="283910" y="0"/>
                </a:cubicBezTo>
                <a:cubicBezTo>
                  <a:pt x="673867" y="-109750"/>
                  <a:pt x="1172074" y="-23820"/>
                  <a:pt x="1602775" y="0"/>
                </a:cubicBezTo>
                <a:cubicBezTo>
                  <a:pt x="1763194" y="1102"/>
                  <a:pt x="1879312" y="120894"/>
                  <a:pt x="1886685" y="283910"/>
                </a:cubicBezTo>
                <a:cubicBezTo>
                  <a:pt x="1857432" y="534842"/>
                  <a:pt x="1846444" y="759918"/>
                  <a:pt x="1886685" y="878656"/>
                </a:cubicBezTo>
                <a:cubicBezTo>
                  <a:pt x="1892065" y="1031386"/>
                  <a:pt x="1776242" y="1144496"/>
                  <a:pt x="1602775" y="1162566"/>
                </a:cubicBezTo>
                <a:cubicBezTo>
                  <a:pt x="1049759" y="1242394"/>
                  <a:pt x="531040" y="1109190"/>
                  <a:pt x="283910" y="1162566"/>
                </a:cubicBezTo>
                <a:cubicBezTo>
                  <a:pt x="110929" y="1158082"/>
                  <a:pt x="-13467" y="1035271"/>
                  <a:pt x="0" y="878656"/>
                </a:cubicBezTo>
                <a:cubicBezTo>
                  <a:pt x="13131" y="645396"/>
                  <a:pt x="-27836" y="566914"/>
                  <a:pt x="0" y="283910"/>
                </a:cubicBezTo>
                <a:close/>
              </a:path>
              <a:path w="1886685" h="1162566" stroke="0" extrusionOk="0">
                <a:moveTo>
                  <a:pt x="0" y="283910"/>
                </a:moveTo>
                <a:cubicBezTo>
                  <a:pt x="-5952" y="106547"/>
                  <a:pt x="106258" y="16890"/>
                  <a:pt x="283910" y="0"/>
                </a:cubicBezTo>
                <a:cubicBezTo>
                  <a:pt x="603365" y="46464"/>
                  <a:pt x="1037332" y="-91282"/>
                  <a:pt x="1602775" y="0"/>
                </a:cubicBezTo>
                <a:cubicBezTo>
                  <a:pt x="1754882" y="-3303"/>
                  <a:pt x="1877676" y="120636"/>
                  <a:pt x="1886685" y="283910"/>
                </a:cubicBezTo>
                <a:cubicBezTo>
                  <a:pt x="1890370" y="508945"/>
                  <a:pt x="1872104" y="619812"/>
                  <a:pt x="1886685" y="878656"/>
                </a:cubicBezTo>
                <a:cubicBezTo>
                  <a:pt x="1891125" y="1030178"/>
                  <a:pt x="1745747" y="1148792"/>
                  <a:pt x="1602775" y="1162566"/>
                </a:cubicBezTo>
                <a:cubicBezTo>
                  <a:pt x="1036291" y="1213031"/>
                  <a:pt x="599779" y="1074234"/>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Gốc</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Rectangle: Rounded Corners 14">
            <a:extLst>
              <a:ext uri="{FF2B5EF4-FFF2-40B4-BE49-F238E27FC236}">
                <a16:creationId xmlns:a16="http://schemas.microsoft.com/office/drawing/2014/main" xmlns="" id="{90F19E68-323F-D067-308C-F3603950C86E}"/>
              </a:ext>
            </a:extLst>
          </p:cNvPr>
          <p:cNvSpPr/>
          <p:nvPr/>
        </p:nvSpPr>
        <p:spPr>
          <a:xfrm>
            <a:off x="3610603" y="2068406"/>
            <a:ext cx="1886685" cy="1162566"/>
          </a:xfrm>
          <a:custGeom>
            <a:avLst/>
            <a:gdLst>
              <a:gd name="connsiteX0" fmla="*/ 0 w 1886685"/>
              <a:gd name="connsiteY0" fmla="*/ 283910 h 1162566"/>
              <a:gd name="connsiteX1" fmla="*/ 283910 w 1886685"/>
              <a:gd name="connsiteY1" fmla="*/ 0 h 1162566"/>
              <a:gd name="connsiteX2" fmla="*/ 1602775 w 1886685"/>
              <a:gd name="connsiteY2" fmla="*/ 0 h 1162566"/>
              <a:gd name="connsiteX3" fmla="*/ 1886685 w 1886685"/>
              <a:gd name="connsiteY3" fmla="*/ 283910 h 1162566"/>
              <a:gd name="connsiteX4" fmla="*/ 1886685 w 1886685"/>
              <a:gd name="connsiteY4" fmla="*/ 878656 h 1162566"/>
              <a:gd name="connsiteX5" fmla="*/ 1602775 w 1886685"/>
              <a:gd name="connsiteY5" fmla="*/ 1162566 h 1162566"/>
              <a:gd name="connsiteX6" fmla="*/ 283910 w 1886685"/>
              <a:gd name="connsiteY6" fmla="*/ 1162566 h 1162566"/>
              <a:gd name="connsiteX7" fmla="*/ 0 w 1886685"/>
              <a:gd name="connsiteY7" fmla="*/ 878656 h 1162566"/>
              <a:gd name="connsiteX8" fmla="*/ 0 w 188668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685" h="1162566" fill="none" extrusionOk="0">
                <a:moveTo>
                  <a:pt x="0" y="283910"/>
                </a:moveTo>
                <a:cubicBezTo>
                  <a:pt x="-7135" y="152114"/>
                  <a:pt x="106287" y="-13994"/>
                  <a:pt x="283910" y="0"/>
                </a:cubicBezTo>
                <a:cubicBezTo>
                  <a:pt x="673867" y="-109750"/>
                  <a:pt x="1172074" y="-23820"/>
                  <a:pt x="1602775" y="0"/>
                </a:cubicBezTo>
                <a:cubicBezTo>
                  <a:pt x="1763194" y="1102"/>
                  <a:pt x="1879312" y="120894"/>
                  <a:pt x="1886685" y="283910"/>
                </a:cubicBezTo>
                <a:cubicBezTo>
                  <a:pt x="1857432" y="534842"/>
                  <a:pt x="1846444" y="759918"/>
                  <a:pt x="1886685" y="878656"/>
                </a:cubicBezTo>
                <a:cubicBezTo>
                  <a:pt x="1892065" y="1031386"/>
                  <a:pt x="1776242" y="1144496"/>
                  <a:pt x="1602775" y="1162566"/>
                </a:cubicBezTo>
                <a:cubicBezTo>
                  <a:pt x="1049759" y="1242394"/>
                  <a:pt x="531040" y="1109190"/>
                  <a:pt x="283910" y="1162566"/>
                </a:cubicBezTo>
                <a:cubicBezTo>
                  <a:pt x="110929" y="1158082"/>
                  <a:pt x="-13467" y="1035271"/>
                  <a:pt x="0" y="878656"/>
                </a:cubicBezTo>
                <a:cubicBezTo>
                  <a:pt x="13131" y="645396"/>
                  <a:pt x="-27836" y="566914"/>
                  <a:pt x="0" y="283910"/>
                </a:cubicBezTo>
                <a:close/>
              </a:path>
              <a:path w="1886685" h="1162566" stroke="0" extrusionOk="0">
                <a:moveTo>
                  <a:pt x="0" y="283910"/>
                </a:moveTo>
                <a:cubicBezTo>
                  <a:pt x="-5952" y="106547"/>
                  <a:pt x="106258" y="16890"/>
                  <a:pt x="283910" y="0"/>
                </a:cubicBezTo>
                <a:cubicBezTo>
                  <a:pt x="603365" y="46464"/>
                  <a:pt x="1037332" y="-91282"/>
                  <a:pt x="1602775" y="0"/>
                </a:cubicBezTo>
                <a:cubicBezTo>
                  <a:pt x="1754882" y="-3303"/>
                  <a:pt x="1877676" y="120636"/>
                  <a:pt x="1886685" y="283910"/>
                </a:cubicBezTo>
                <a:cubicBezTo>
                  <a:pt x="1890370" y="508945"/>
                  <a:pt x="1872104" y="619812"/>
                  <a:pt x="1886685" y="878656"/>
                </a:cubicBezTo>
                <a:cubicBezTo>
                  <a:pt x="1891125" y="1030178"/>
                  <a:pt x="1745747" y="1148792"/>
                  <a:pt x="1602775" y="1162566"/>
                </a:cubicBezTo>
                <a:cubicBezTo>
                  <a:pt x="1036291" y="1213031"/>
                  <a:pt x="599779" y="1074234"/>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Thân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Rectangle: Rounded Corners 14">
            <a:extLst>
              <a:ext uri="{FF2B5EF4-FFF2-40B4-BE49-F238E27FC236}">
                <a16:creationId xmlns:a16="http://schemas.microsoft.com/office/drawing/2014/main" xmlns="" id="{23D1A1F5-F777-A12C-E4AA-D5B0F410567D}"/>
              </a:ext>
            </a:extLst>
          </p:cNvPr>
          <p:cNvSpPr/>
          <p:nvPr/>
        </p:nvSpPr>
        <p:spPr>
          <a:xfrm>
            <a:off x="6137322" y="2068406"/>
            <a:ext cx="2473112" cy="1162566"/>
          </a:xfrm>
          <a:custGeom>
            <a:avLst/>
            <a:gdLst>
              <a:gd name="connsiteX0" fmla="*/ 0 w 2473112"/>
              <a:gd name="connsiteY0" fmla="*/ 283910 h 1162566"/>
              <a:gd name="connsiteX1" fmla="*/ 283910 w 2473112"/>
              <a:gd name="connsiteY1" fmla="*/ 0 h 1162566"/>
              <a:gd name="connsiteX2" fmla="*/ 2189202 w 2473112"/>
              <a:gd name="connsiteY2" fmla="*/ 0 h 1162566"/>
              <a:gd name="connsiteX3" fmla="*/ 2473112 w 2473112"/>
              <a:gd name="connsiteY3" fmla="*/ 283910 h 1162566"/>
              <a:gd name="connsiteX4" fmla="*/ 2473112 w 2473112"/>
              <a:gd name="connsiteY4" fmla="*/ 878656 h 1162566"/>
              <a:gd name="connsiteX5" fmla="*/ 2189202 w 2473112"/>
              <a:gd name="connsiteY5" fmla="*/ 1162566 h 1162566"/>
              <a:gd name="connsiteX6" fmla="*/ 283910 w 2473112"/>
              <a:gd name="connsiteY6" fmla="*/ 1162566 h 1162566"/>
              <a:gd name="connsiteX7" fmla="*/ 0 w 2473112"/>
              <a:gd name="connsiteY7" fmla="*/ 878656 h 1162566"/>
              <a:gd name="connsiteX8" fmla="*/ 0 w 2473112"/>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3112" h="1162566" fill="none" extrusionOk="0">
                <a:moveTo>
                  <a:pt x="0" y="283910"/>
                </a:moveTo>
                <a:cubicBezTo>
                  <a:pt x="-7135" y="152114"/>
                  <a:pt x="106287" y="-13994"/>
                  <a:pt x="283910" y="0"/>
                </a:cubicBezTo>
                <a:cubicBezTo>
                  <a:pt x="1045923" y="-35273"/>
                  <a:pt x="1834822" y="-144294"/>
                  <a:pt x="2189202" y="0"/>
                </a:cubicBezTo>
                <a:cubicBezTo>
                  <a:pt x="2349621" y="1102"/>
                  <a:pt x="2465739" y="120894"/>
                  <a:pt x="2473112" y="283910"/>
                </a:cubicBezTo>
                <a:cubicBezTo>
                  <a:pt x="2443859" y="534842"/>
                  <a:pt x="2432871" y="759918"/>
                  <a:pt x="2473112" y="878656"/>
                </a:cubicBezTo>
                <a:cubicBezTo>
                  <a:pt x="2478492" y="1031386"/>
                  <a:pt x="2362669" y="1144496"/>
                  <a:pt x="2189202" y="1162566"/>
                </a:cubicBezTo>
                <a:cubicBezTo>
                  <a:pt x="1858624" y="1240091"/>
                  <a:pt x="837750" y="1118863"/>
                  <a:pt x="283910" y="1162566"/>
                </a:cubicBezTo>
                <a:cubicBezTo>
                  <a:pt x="110929" y="1158082"/>
                  <a:pt x="-13467" y="1035271"/>
                  <a:pt x="0" y="878656"/>
                </a:cubicBezTo>
                <a:cubicBezTo>
                  <a:pt x="13131" y="645396"/>
                  <a:pt x="-27836" y="566914"/>
                  <a:pt x="0" y="283910"/>
                </a:cubicBezTo>
                <a:close/>
              </a:path>
              <a:path w="2473112" h="1162566" stroke="0" extrusionOk="0">
                <a:moveTo>
                  <a:pt x="0" y="283910"/>
                </a:moveTo>
                <a:cubicBezTo>
                  <a:pt x="-5952" y="106547"/>
                  <a:pt x="106258" y="16890"/>
                  <a:pt x="283910" y="0"/>
                </a:cubicBezTo>
                <a:cubicBezTo>
                  <a:pt x="513487" y="-95379"/>
                  <a:pt x="1682490" y="58096"/>
                  <a:pt x="2189202" y="0"/>
                </a:cubicBezTo>
                <a:cubicBezTo>
                  <a:pt x="2341309" y="-3303"/>
                  <a:pt x="2464103" y="120636"/>
                  <a:pt x="2473112" y="283910"/>
                </a:cubicBezTo>
                <a:cubicBezTo>
                  <a:pt x="2476797" y="508945"/>
                  <a:pt x="2458531" y="619812"/>
                  <a:pt x="2473112" y="878656"/>
                </a:cubicBezTo>
                <a:cubicBezTo>
                  <a:pt x="2477552" y="1030178"/>
                  <a:pt x="2332174" y="1148792"/>
                  <a:pt x="2189202" y="1162566"/>
                </a:cubicBezTo>
                <a:cubicBezTo>
                  <a:pt x="1530675" y="1102660"/>
                  <a:pt x="869084"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Cành, lá</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1" name="Rectangle: Rounded Corners 14">
            <a:extLst>
              <a:ext uri="{FF2B5EF4-FFF2-40B4-BE49-F238E27FC236}">
                <a16:creationId xmlns:a16="http://schemas.microsoft.com/office/drawing/2014/main" xmlns="" id="{D9A28CF2-F3EE-1B3F-ABCB-2468CE425D13}"/>
              </a:ext>
            </a:extLst>
          </p:cNvPr>
          <p:cNvSpPr/>
          <p:nvPr/>
        </p:nvSpPr>
        <p:spPr>
          <a:xfrm>
            <a:off x="9250469" y="2060362"/>
            <a:ext cx="1886685" cy="1162566"/>
          </a:xfrm>
          <a:custGeom>
            <a:avLst/>
            <a:gdLst>
              <a:gd name="connsiteX0" fmla="*/ 0 w 1886685"/>
              <a:gd name="connsiteY0" fmla="*/ 283910 h 1162566"/>
              <a:gd name="connsiteX1" fmla="*/ 283910 w 1886685"/>
              <a:gd name="connsiteY1" fmla="*/ 0 h 1162566"/>
              <a:gd name="connsiteX2" fmla="*/ 1602775 w 1886685"/>
              <a:gd name="connsiteY2" fmla="*/ 0 h 1162566"/>
              <a:gd name="connsiteX3" fmla="*/ 1886685 w 1886685"/>
              <a:gd name="connsiteY3" fmla="*/ 283910 h 1162566"/>
              <a:gd name="connsiteX4" fmla="*/ 1886685 w 1886685"/>
              <a:gd name="connsiteY4" fmla="*/ 878656 h 1162566"/>
              <a:gd name="connsiteX5" fmla="*/ 1602775 w 1886685"/>
              <a:gd name="connsiteY5" fmla="*/ 1162566 h 1162566"/>
              <a:gd name="connsiteX6" fmla="*/ 283910 w 1886685"/>
              <a:gd name="connsiteY6" fmla="*/ 1162566 h 1162566"/>
              <a:gd name="connsiteX7" fmla="*/ 0 w 1886685"/>
              <a:gd name="connsiteY7" fmla="*/ 878656 h 1162566"/>
              <a:gd name="connsiteX8" fmla="*/ 0 w 188668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685" h="1162566" fill="none" extrusionOk="0">
                <a:moveTo>
                  <a:pt x="0" y="283910"/>
                </a:moveTo>
                <a:cubicBezTo>
                  <a:pt x="-7135" y="152114"/>
                  <a:pt x="106287" y="-13994"/>
                  <a:pt x="283910" y="0"/>
                </a:cubicBezTo>
                <a:cubicBezTo>
                  <a:pt x="673867" y="-109750"/>
                  <a:pt x="1172074" y="-23820"/>
                  <a:pt x="1602775" y="0"/>
                </a:cubicBezTo>
                <a:cubicBezTo>
                  <a:pt x="1763194" y="1102"/>
                  <a:pt x="1879312" y="120894"/>
                  <a:pt x="1886685" y="283910"/>
                </a:cubicBezTo>
                <a:cubicBezTo>
                  <a:pt x="1857432" y="534842"/>
                  <a:pt x="1846444" y="759918"/>
                  <a:pt x="1886685" y="878656"/>
                </a:cubicBezTo>
                <a:cubicBezTo>
                  <a:pt x="1892065" y="1031386"/>
                  <a:pt x="1776242" y="1144496"/>
                  <a:pt x="1602775" y="1162566"/>
                </a:cubicBezTo>
                <a:cubicBezTo>
                  <a:pt x="1049759" y="1242394"/>
                  <a:pt x="531040" y="1109190"/>
                  <a:pt x="283910" y="1162566"/>
                </a:cubicBezTo>
                <a:cubicBezTo>
                  <a:pt x="110929" y="1158082"/>
                  <a:pt x="-13467" y="1035271"/>
                  <a:pt x="0" y="878656"/>
                </a:cubicBezTo>
                <a:cubicBezTo>
                  <a:pt x="13131" y="645396"/>
                  <a:pt x="-27836" y="566914"/>
                  <a:pt x="0" y="283910"/>
                </a:cubicBezTo>
                <a:close/>
              </a:path>
              <a:path w="1886685" h="1162566" stroke="0" extrusionOk="0">
                <a:moveTo>
                  <a:pt x="0" y="283910"/>
                </a:moveTo>
                <a:cubicBezTo>
                  <a:pt x="-5952" y="106547"/>
                  <a:pt x="106258" y="16890"/>
                  <a:pt x="283910" y="0"/>
                </a:cubicBezTo>
                <a:cubicBezTo>
                  <a:pt x="603365" y="46464"/>
                  <a:pt x="1037332" y="-91282"/>
                  <a:pt x="1602775" y="0"/>
                </a:cubicBezTo>
                <a:cubicBezTo>
                  <a:pt x="1754882" y="-3303"/>
                  <a:pt x="1877676" y="120636"/>
                  <a:pt x="1886685" y="283910"/>
                </a:cubicBezTo>
                <a:cubicBezTo>
                  <a:pt x="1890370" y="508945"/>
                  <a:pt x="1872104" y="619812"/>
                  <a:pt x="1886685" y="878656"/>
                </a:cubicBezTo>
                <a:cubicBezTo>
                  <a:pt x="1891125" y="1030178"/>
                  <a:pt x="1745747" y="1148792"/>
                  <a:pt x="1602775" y="1162566"/>
                </a:cubicBezTo>
                <a:cubicBezTo>
                  <a:pt x="1036291" y="1213031"/>
                  <a:pt x="599779" y="1074234"/>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Hoa</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3">
            <a:extLst>
              <a:ext uri="{FF2B5EF4-FFF2-40B4-BE49-F238E27FC236}">
                <a16:creationId xmlns:a16="http://schemas.microsoft.com/office/drawing/2014/main" xmlns="" id="{8E64220C-B117-4B70-A99F-B84F89CD4EED}"/>
              </a:ext>
            </a:extLst>
          </p:cNvPr>
          <p:cNvSpPr/>
          <p:nvPr/>
        </p:nvSpPr>
        <p:spPr>
          <a:xfrm>
            <a:off x="3783149" y="727703"/>
            <a:ext cx="3212556" cy="2437527"/>
          </a:xfrm>
          <a:custGeom>
            <a:avLst/>
            <a:gdLst/>
            <a:ahLst/>
            <a:cxnLst/>
            <a:rect l="l" t="t" r="r" b="b"/>
            <a:pathLst>
              <a:path w="3212556" h="2437527">
                <a:moveTo>
                  <a:pt x="0" y="0"/>
                </a:moveTo>
                <a:lnTo>
                  <a:pt x="3212556" y="0"/>
                </a:lnTo>
                <a:lnTo>
                  <a:pt x="3212556" y="2437527"/>
                </a:lnTo>
                <a:lnTo>
                  <a:pt x="0" y="2437527"/>
                </a:lnTo>
                <a:lnTo>
                  <a:pt x="0" y="0"/>
                </a:lnTo>
                <a:close/>
              </a:path>
            </a:pathLst>
          </a:custGeom>
          <a:blipFill>
            <a:blip r:embed="rId2"/>
            <a:stretch>
              <a:fillRect/>
            </a:stretch>
          </a:blipFill>
        </p:spPr>
        <p:txBody>
          <a:bodyPr/>
          <a:lstStyle/>
          <a:p>
            <a:endParaRPr lang="en-US"/>
          </a:p>
        </p:txBody>
      </p:sp>
      <p:sp>
        <p:nvSpPr>
          <p:cNvPr id="12" name="Freeform 19">
            <a:extLst>
              <a:ext uri="{FF2B5EF4-FFF2-40B4-BE49-F238E27FC236}">
                <a16:creationId xmlns:a16="http://schemas.microsoft.com/office/drawing/2014/main" xmlns="" id="{A99A97A9-3060-42C3-AE1D-F372F6FBA878}"/>
              </a:ext>
            </a:extLst>
          </p:cNvPr>
          <p:cNvSpPr/>
          <p:nvPr/>
        </p:nvSpPr>
        <p:spPr>
          <a:xfrm>
            <a:off x="3313825" y="-308272"/>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sp>
        <p:nvSpPr>
          <p:cNvPr id="13" name="Freeform 19">
            <a:extLst>
              <a:ext uri="{FF2B5EF4-FFF2-40B4-BE49-F238E27FC236}">
                <a16:creationId xmlns:a16="http://schemas.microsoft.com/office/drawing/2014/main" xmlns="" id="{FF654CC5-D494-4BE6-91BE-D103A376F29C}"/>
              </a:ext>
            </a:extLst>
          </p:cNvPr>
          <p:cNvSpPr/>
          <p:nvPr/>
        </p:nvSpPr>
        <p:spPr>
          <a:xfrm rot="784211">
            <a:off x="101268" y="-571745"/>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sp>
        <p:nvSpPr>
          <p:cNvPr id="14" name="Freeform 19">
            <a:extLst>
              <a:ext uri="{FF2B5EF4-FFF2-40B4-BE49-F238E27FC236}">
                <a16:creationId xmlns:a16="http://schemas.microsoft.com/office/drawing/2014/main" xmlns="" id="{F891AECF-3A97-49E9-A2B4-E095BAB4A903}"/>
              </a:ext>
            </a:extLst>
          </p:cNvPr>
          <p:cNvSpPr/>
          <p:nvPr/>
        </p:nvSpPr>
        <p:spPr>
          <a:xfrm>
            <a:off x="6446206" y="-308272"/>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sp>
        <p:nvSpPr>
          <p:cNvPr id="15" name="Freeform 19">
            <a:extLst>
              <a:ext uri="{FF2B5EF4-FFF2-40B4-BE49-F238E27FC236}">
                <a16:creationId xmlns:a16="http://schemas.microsoft.com/office/drawing/2014/main" xmlns="" id="{66F39FB4-4EB5-4F35-A394-5A3D8E48490D}"/>
              </a:ext>
            </a:extLst>
          </p:cNvPr>
          <p:cNvSpPr/>
          <p:nvPr/>
        </p:nvSpPr>
        <p:spPr>
          <a:xfrm>
            <a:off x="9590599" y="-544732"/>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xmlns="" id="{92979F6D-E752-31DA-1022-46844BA77C2D}"/>
              </a:ext>
            </a:extLst>
          </p:cNvPr>
          <p:cNvPicPr>
            <a:picLocks noChangeAspect="1"/>
          </p:cNvPicPr>
          <p:nvPr/>
        </p:nvPicPr>
        <p:blipFill>
          <a:blip r:embed="rId4"/>
          <a:stretch>
            <a:fillRect/>
          </a:stretch>
        </p:blipFill>
        <p:spPr>
          <a:xfrm>
            <a:off x="834696" y="1946466"/>
            <a:ext cx="10522608" cy="1572904"/>
          </a:xfrm>
          <a:prstGeom prst="rect">
            <a:avLst/>
          </a:prstGeom>
        </p:spPr>
      </p:pic>
      <p:pic>
        <p:nvPicPr>
          <p:cNvPr id="5" name="Picture 2">
            <a:extLst>
              <a:ext uri="{FF2B5EF4-FFF2-40B4-BE49-F238E27FC236}">
                <a16:creationId xmlns:a16="http://schemas.microsoft.com/office/drawing/2014/main" xmlns="" id="{7DA682A1-5C90-3AEC-1445-4BD73C60C9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5308" y="3191256"/>
            <a:ext cx="7315200" cy="3666744"/>
          </a:xfrm>
          <a:prstGeom prst="rect">
            <a:avLst/>
          </a:prstGeom>
        </p:spPr>
      </p:pic>
    </p:spTree>
    <p:extLst>
      <p:ext uri="{BB962C8B-B14F-4D97-AF65-F5344CB8AC3E}">
        <p14:creationId xmlns:p14="http://schemas.microsoft.com/office/powerpoint/2010/main" val="22050094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9CD7F39D-7E25-4353-9348-1EC11B4C3617}"/>
              </a:ext>
            </a:extLst>
          </p:cNvPr>
          <p:cNvGrpSpPr/>
          <p:nvPr/>
        </p:nvGrpSpPr>
        <p:grpSpPr>
          <a:xfrm>
            <a:off x="1931715" y="2184270"/>
            <a:ext cx="7368988" cy="869384"/>
            <a:chOff x="1757082" y="2329750"/>
            <a:chExt cx="7368988" cy="869384"/>
          </a:xfrm>
        </p:grpSpPr>
        <p:sp>
          <p:nvSpPr>
            <p:cNvPr id="3" name="Arrow: Pentagon 2">
              <a:extLst>
                <a:ext uri="{FF2B5EF4-FFF2-40B4-BE49-F238E27FC236}">
                  <a16:creationId xmlns:a16="http://schemas.microsoft.com/office/drawing/2014/main" xmlns="" id="{F5AF4E2A-9FC0-4016-9CE3-D71D877F1F71}"/>
                </a:ext>
              </a:extLst>
            </p:cNvPr>
            <p:cNvSpPr/>
            <p:nvPr/>
          </p:nvSpPr>
          <p:spPr>
            <a:xfrm>
              <a:off x="1757082" y="2329750"/>
              <a:ext cx="7368988" cy="869384"/>
            </a:xfrm>
            <a:custGeom>
              <a:avLst/>
              <a:gdLst>
                <a:gd name="connsiteX0" fmla="*/ 0 w 7368988"/>
                <a:gd name="connsiteY0" fmla="*/ 0 h 869384"/>
                <a:gd name="connsiteX1" fmla="*/ 6934296 w 7368988"/>
                <a:gd name="connsiteY1" fmla="*/ 0 h 869384"/>
                <a:gd name="connsiteX2" fmla="*/ 7368988 w 7368988"/>
                <a:gd name="connsiteY2" fmla="*/ 434692 h 869384"/>
                <a:gd name="connsiteX3" fmla="*/ 6934296 w 7368988"/>
                <a:gd name="connsiteY3" fmla="*/ 869384 h 869384"/>
                <a:gd name="connsiteX4" fmla="*/ 0 w 7368988"/>
                <a:gd name="connsiteY4" fmla="*/ 869384 h 869384"/>
                <a:gd name="connsiteX5" fmla="*/ 0 w 7368988"/>
                <a:gd name="connsiteY5" fmla="*/ 0 h 86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988" h="869384" fill="none" extrusionOk="0">
                  <a:moveTo>
                    <a:pt x="0" y="0"/>
                  </a:moveTo>
                  <a:cubicBezTo>
                    <a:pt x="768069" y="66984"/>
                    <a:pt x="4242986" y="-79712"/>
                    <a:pt x="6934296" y="0"/>
                  </a:cubicBezTo>
                  <a:cubicBezTo>
                    <a:pt x="7075750" y="203354"/>
                    <a:pt x="7191326" y="315932"/>
                    <a:pt x="7368988" y="434692"/>
                  </a:cubicBezTo>
                  <a:cubicBezTo>
                    <a:pt x="7244766" y="482351"/>
                    <a:pt x="7067040" y="675571"/>
                    <a:pt x="6934296" y="869384"/>
                  </a:cubicBezTo>
                  <a:cubicBezTo>
                    <a:pt x="4610874" y="944901"/>
                    <a:pt x="2660717" y="945782"/>
                    <a:pt x="0" y="869384"/>
                  </a:cubicBezTo>
                  <a:cubicBezTo>
                    <a:pt x="-10922" y="655406"/>
                    <a:pt x="42077" y="280700"/>
                    <a:pt x="0" y="0"/>
                  </a:cubicBezTo>
                  <a:close/>
                </a:path>
                <a:path w="7368988" h="869384" stroke="0" extrusionOk="0">
                  <a:moveTo>
                    <a:pt x="0" y="0"/>
                  </a:moveTo>
                  <a:cubicBezTo>
                    <a:pt x="1434712" y="-95222"/>
                    <a:pt x="5764450" y="168122"/>
                    <a:pt x="6934296" y="0"/>
                  </a:cubicBezTo>
                  <a:cubicBezTo>
                    <a:pt x="6990126" y="113928"/>
                    <a:pt x="7329336" y="354569"/>
                    <a:pt x="7368988" y="434692"/>
                  </a:cubicBezTo>
                  <a:cubicBezTo>
                    <a:pt x="7179944" y="567527"/>
                    <a:pt x="7086157" y="674037"/>
                    <a:pt x="6934296" y="869384"/>
                  </a:cubicBezTo>
                  <a:cubicBezTo>
                    <a:pt x="4019856" y="929971"/>
                    <a:pt x="1767092" y="876027"/>
                    <a:pt x="0" y="869384"/>
                  </a:cubicBezTo>
                  <a:cubicBezTo>
                    <a:pt x="-51737" y="518617"/>
                    <a:pt x="7256" y="135473"/>
                    <a:pt x="0" y="0"/>
                  </a:cubicBezTo>
                  <a:close/>
                </a:path>
              </a:pathLst>
            </a:custGeom>
            <a:solidFill>
              <a:srgbClr val="FFCCCC"/>
            </a:solidFill>
            <a:ln w="28575">
              <a:solidFill>
                <a:srgbClr val="FF0066"/>
              </a:solidFill>
              <a:extLst>
                <a:ext uri="{C807C97D-BFC1-408E-A445-0C87EB9F89A2}">
                  <ask:lineSketchStyleProps xmlns:ask="http://schemas.microsoft.com/office/drawing/2018/sketchyshapes" xmlns="" sd="2204195854">
                    <a:prstGeom prst="homePlat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30C14261-A015-49F6-B4CD-769B968C312D}"/>
                </a:ext>
              </a:extLst>
            </p:cNvPr>
            <p:cNvSpPr txBox="1"/>
            <p:nvPr/>
          </p:nvSpPr>
          <p:spPr>
            <a:xfrm>
              <a:off x="2091538" y="2491248"/>
              <a:ext cx="5689527" cy="707886"/>
            </a:xfrm>
            <a:prstGeom prst="rect">
              <a:avLst/>
            </a:prstGeom>
            <a:noFill/>
          </p:spPr>
          <p:txBody>
            <a:bodyPr wrap="square" rtlCol="0">
              <a:spAutoFit/>
            </a:bodyPr>
            <a:lstStyle/>
            <a:p>
              <a:r>
                <a:rPr lang="vi-VN" sz="4000">
                  <a:latin typeface="UTM Duepuntozero" panose="02040603050506020204" pitchFamily="18" charset="0"/>
                </a:rPr>
                <a:t>Về bão, lũ, động đất,...</a:t>
              </a:r>
            </a:p>
          </p:txBody>
        </p:sp>
      </p:grpSp>
      <p:sp>
        <p:nvSpPr>
          <p:cNvPr id="11" name="TextBox 10">
            <a:extLst>
              <a:ext uri="{FF2B5EF4-FFF2-40B4-BE49-F238E27FC236}">
                <a16:creationId xmlns:a16="http://schemas.microsoft.com/office/drawing/2014/main" xmlns="" id="{ED8D293B-3D97-4E29-B334-32F22DFD51A2}"/>
              </a:ext>
            </a:extLst>
          </p:cNvPr>
          <p:cNvSpPr txBox="1"/>
          <p:nvPr/>
        </p:nvSpPr>
        <p:spPr>
          <a:xfrm>
            <a:off x="745148" y="470592"/>
            <a:ext cx="8555555"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en-US" sz="5400" b="1">
                <a:solidFill>
                  <a:srgbClr val="70AD47">
                    <a:lumMod val="50000"/>
                  </a:srgbClr>
                </a:solidFill>
                <a:latin typeface="UTM Duepuntozero" panose="02040603050506020204" pitchFamily="18" charset="0"/>
              </a:rPr>
              <a:t>(a) Tìm đọc một bản tin về:</a:t>
            </a:r>
          </a:p>
        </p:txBody>
      </p:sp>
      <p:sp>
        <p:nvSpPr>
          <p:cNvPr id="18" name="Freeform 8">
            <a:extLst>
              <a:ext uri="{FF2B5EF4-FFF2-40B4-BE49-F238E27FC236}">
                <a16:creationId xmlns:a16="http://schemas.microsoft.com/office/drawing/2014/main" xmlns="" id="{48C8631A-5360-4F85-BB07-EF73D4B060D9}"/>
              </a:ext>
            </a:extLst>
          </p:cNvPr>
          <p:cNvSpPr/>
          <p:nvPr/>
        </p:nvSpPr>
        <p:spPr>
          <a:xfrm>
            <a:off x="9334743" y="33851"/>
            <a:ext cx="3509424" cy="2057400"/>
          </a:xfrm>
          <a:custGeom>
            <a:avLst/>
            <a:gdLst/>
            <a:ahLst/>
            <a:cxnLst/>
            <a:rect l="l" t="t" r="r" b="b"/>
            <a:pathLst>
              <a:path w="3509424" h="2057400">
                <a:moveTo>
                  <a:pt x="0" y="0"/>
                </a:moveTo>
                <a:lnTo>
                  <a:pt x="3509424" y="0"/>
                </a:lnTo>
                <a:lnTo>
                  <a:pt x="3509424"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xmlns="" id="{8AA48A76-99FE-47BD-A5D3-7459F30D8C19}"/>
              </a:ext>
            </a:extLst>
          </p:cNvPr>
          <p:cNvGrpSpPr/>
          <p:nvPr/>
        </p:nvGrpSpPr>
        <p:grpSpPr>
          <a:xfrm>
            <a:off x="1931715" y="3290917"/>
            <a:ext cx="8903484" cy="869384"/>
            <a:chOff x="1757082" y="3302991"/>
            <a:chExt cx="8903484" cy="869384"/>
          </a:xfrm>
        </p:grpSpPr>
        <p:sp>
          <p:nvSpPr>
            <p:cNvPr id="20" name="Arrow: Pentagon 19">
              <a:extLst>
                <a:ext uri="{FF2B5EF4-FFF2-40B4-BE49-F238E27FC236}">
                  <a16:creationId xmlns:a16="http://schemas.microsoft.com/office/drawing/2014/main" xmlns="" id="{8128ACA3-7C07-4ACB-A60B-DE49B9D0D6CB}"/>
                </a:ext>
              </a:extLst>
            </p:cNvPr>
            <p:cNvSpPr/>
            <p:nvPr/>
          </p:nvSpPr>
          <p:spPr>
            <a:xfrm>
              <a:off x="1757082" y="3302991"/>
              <a:ext cx="8903484" cy="869384"/>
            </a:xfrm>
            <a:custGeom>
              <a:avLst/>
              <a:gdLst>
                <a:gd name="connsiteX0" fmla="*/ 0 w 8903484"/>
                <a:gd name="connsiteY0" fmla="*/ 0 h 869384"/>
                <a:gd name="connsiteX1" fmla="*/ 8468792 w 8903484"/>
                <a:gd name="connsiteY1" fmla="*/ 0 h 869384"/>
                <a:gd name="connsiteX2" fmla="*/ 8903484 w 8903484"/>
                <a:gd name="connsiteY2" fmla="*/ 434692 h 869384"/>
                <a:gd name="connsiteX3" fmla="*/ 8468792 w 8903484"/>
                <a:gd name="connsiteY3" fmla="*/ 869384 h 869384"/>
                <a:gd name="connsiteX4" fmla="*/ 0 w 8903484"/>
                <a:gd name="connsiteY4" fmla="*/ 869384 h 869384"/>
                <a:gd name="connsiteX5" fmla="*/ 0 w 8903484"/>
                <a:gd name="connsiteY5" fmla="*/ 0 h 86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3484" h="869384" fill="none" extrusionOk="0">
                  <a:moveTo>
                    <a:pt x="0" y="0"/>
                  </a:moveTo>
                  <a:cubicBezTo>
                    <a:pt x="984690" y="66984"/>
                    <a:pt x="5845153" y="-79712"/>
                    <a:pt x="8468792" y="0"/>
                  </a:cubicBezTo>
                  <a:cubicBezTo>
                    <a:pt x="8610246" y="203354"/>
                    <a:pt x="8725822" y="315932"/>
                    <a:pt x="8903484" y="434692"/>
                  </a:cubicBezTo>
                  <a:cubicBezTo>
                    <a:pt x="8779262" y="482351"/>
                    <a:pt x="8601536" y="675571"/>
                    <a:pt x="8468792" y="869384"/>
                  </a:cubicBezTo>
                  <a:cubicBezTo>
                    <a:pt x="6761472" y="944901"/>
                    <a:pt x="2893142" y="945782"/>
                    <a:pt x="0" y="869384"/>
                  </a:cubicBezTo>
                  <a:cubicBezTo>
                    <a:pt x="-10922" y="655406"/>
                    <a:pt x="42077" y="280700"/>
                    <a:pt x="0" y="0"/>
                  </a:cubicBezTo>
                  <a:close/>
                </a:path>
                <a:path w="8903484" h="869384" stroke="0" extrusionOk="0">
                  <a:moveTo>
                    <a:pt x="0" y="0"/>
                  </a:moveTo>
                  <a:cubicBezTo>
                    <a:pt x="1077021" y="-95222"/>
                    <a:pt x="5194854" y="168122"/>
                    <a:pt x="8468792" y="0"/>
                  </a:cubicBezTo>
                  <a:cubicBezTo>
                    <a:pt x="8524622" y="113928"/>
                    <a:pt x="8863832" y="354569"/>
                    <a:pt x="8903484" y="434692"/>
                  </a:cubicBezTo>
                  <a:cubicBezTo>
                    <a:pt x="8714440" y="567527"/>
                    <a:pt x="8620653" y="674037"/>
                    <a:pt x="8468792" y="869384"/>
                  </a:cubicBezTo>
                  <a:cubicBezTo>
                    <a:pt x="6786449" y="929971"/>
                    <a:pt x="1643699" y="876027"/>
                    <a:pt x="0" y="869384"/>
                  </a:cubicBezTo>
                  <a:cubicBezTo>
                    <a:pt x="-51737" y="518617"/>
                    <a:pt x="7256" y="135473"/>
                    <a:pt x="0" y="0"/>
                  </a:cubicBezTo>
                  <a:close/>
                </a:path>
              </a:pathLst>
            </a:custGeom>
            <a:solidFill>
              <a:srgbClr val="FFCCCC"/>
            </a:solidFill>
            <a:ln w="28575">
              <a:solidFill>
                <a:srgbClr val="FF0066"/>
              </a:solidFill>
              <a:extLst>
                <a:ext uri="{C807C97D-BFC1-408E-A445-0C87EB9F89A2}">
                  <ask:lineSketchStyleProps xmlns:ask="http://schemas.microsoft.com/office/drawing/2018/sketchyshapes" xmlns="" sd="2204195854">
                    <a:prstGeom prst="homePlat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1C3F9255-1602-40FB-9F1B-463F4D16DAF3}"/>
                </a:ext>
              </a:extLst>
            </p:cNvPr>
            <p:cNvSpPr txBox="1"/>
            <p:nvPr/>
          </p:nvSpPr>
          <p:spPr>
            <a:xfrm>
              <a:off x="1860831" y="3401983"/>
              <a:ext cx="8710525" cy="707886"/>
            </a:xfrm>
            <a:prstGeom prst="rect">
              <a:avLst/>
            </a:prstGeom>
            <a:noFill/>
          </p:spPr>
          <p:txBody>
            <a:bodyPr wrap="square" rtlCol="0">
              <a:spAutoFit/>
            </a:bodyPr>
            <a:lstStyle/>
            <a:p>
              <a:r>
                <a:rPr lang="vi-VN" sz="4000">
                  <a:latin typeface="UTM Duepuntozero" panose="02040603050506020204" pitchFamily="18" charset="0"/>
                </a:rPr>
                <a:t>Về việc làm ảnh hưởng đến môi trường.</a:t>
              </a:r>
            </a:p>
          </p:txBody>
        </p:sp>
      </p:grpSp>
      <p:grpSp>
        <p:nvGrpSpPr>
          <p:cNvPr id="24" name="Group 23">
            <a:extLst>
              <a:ext uri="{FF2B5EF4-FFF2-40B4-BE49-F238E27FC236}">
                <a16:creationId xmlns:a16="http://schemas.microsoft.com/office/drawing/2014/main" xmlns="" id="{0AA20EF0-7C0A-434C-8EE9-02095AF46E71}"/>
              </a:ext>
            </a:extLst>
          </p:cNvPr>
          <p:cNvGrpSpPr/>
          <p:nvPr/>
        </p:nvGrpSpPr>
        <p:grpSpPr>
          <a:xfrm>
            <a:off x="1938984" y="4429805"/>
            <a:ext cx="9037712" cy="869384"/>
            <a:chOff x="1877175" y="3302991"/>
            <a:chExt cx="9037712" cy="869384"/>
          </a:xfrm>
        </p:grpSpPr>
        <p:sp>
          <p:nvSpPr>
            <p:cNvPr id="25" name="Arrow: Pentagon 24">
              <a:extLst>
                <a:ext uri="{FF2B5EF4-FFF2-40B4-BE49-F238E27FC236}">
                  <a16:creationId xmlns:a16="http://schemas.microsoft.com/office/drawing/2014/main" xmlns="" id="{AF1BB771-436B-4A40-A918-05F92761DE60}"/>
                </a:ext>
              </a:extLst>
            </p:cNvPr>
            <p:cNvSpPr/>
            <p:nvPr/>
          </p:nvSpPr>
          <p:spPr>
            <a:xfrm>
              <a:off x="1877175" y="3302991"/>
              <a:ext cx="8903484" cy="869384"/>
            </a:xfrm>
            <a:custGeom>
              <a:avLst/>
              <a:gdLst>
                <a:gd name="connsiteX0" fmla="*/ 0 w 8903484"/>
                <a:gd name="connsiteY0" fmla="*/ 0 h 869384"/>
                <a:gd name="connsiteX1" fmla="*/ 8468792 w 8903484"/>
                <a:gd name="connsiteY1" fmla="*/ 0 h 869384"/>
                <a:gd name="connsiteX2" fmla="*/ 8903484 w 8903484"/>
                <a:gd name="connsiteY2" fmla="*/ 434692 h 869384"/>
                <a:gd name="connsiteX3" fmla="*/ 8468792 w 8903484"/>
                <a:gd name="connsiteY3" fmla="*/ 869384 h 869384"/>
                <a:gd name="connsiteX4" fmla="*/ 0 w 8903484"/>
                <a:gd name="connsiteY4" fmla="*/ 869384 h 869384"/>
                <a:gd name="connsiteX5" fmla="*/ 0 w 8903484"/>
                <a:gd name="connsiteY5" fmla="*/ 0 h 86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3484" h="869384" fill="none" extrusionOk="0">
                  <a:moveTo>
                    <a:pt x="0" y="0"/>
                  </a:moveTo>
                  <a:cubicBezTo>
                    <a:pt x="984690" y="66984"/>
                    <a:pt x="5845153" y="-79712"/>
                    <a:pt x="8468792" y="0"/>
                  </a:cubicBezTo>
                  <a:cubicBezTo>
                    <a:pt x="8610246" y="203354"/>
                    <a:pt x="8725822" y="315932"/>
                    <a:pt x="8903484" y="434692"/>
                  </a:cubicBezTo>
                  <a:cubicBezTo>
                    <a:pt x="8779262" y="482351"/>
                    <a:pt x="8601536" y="675571"/>
                    <a:pt x="8468792" y="869384"/>
                  </a:cubicBezTo>
                  <a:cubicBezTo>
                    <a:pt x="6761472" y="944901"/>
                    <a:pt x="2893142" y="945782"/>
                    <a:pt x="0" y="869384"/>
                  </a:cubicBezTo>
                  <a:cubicBezTo>
                    <a:pt x="-10922" y="655406"/>
                    <a:pt x="42077" y="280700"/>
                    <a:pt x="0" y="0"/>
                  </a:cubicBezTo>
                  <a:close/>
                </a:path>
                <a:path w="8903484" h="869384" stroke="0" extrusionOk="0">
                  <a:moveTo>
                    <a:pt x="0" y="0"/>
                  </a:moveTo>
                  <a:cubicBezTo>
                    <a:pt x="1077021" y="-95222"/>
                    <a:pt x="5194854" y="168122"/>
                    <a:pt x="8468792" y="0"/>
                  </a:cubicBezTo>
                  <a:cubicBezTo>
                    <a:pt x="8524622" y="113928"/>
                    <a:pt x="8863832" y="354569"/>
                    <a:pt x="8903484" y="434692"/>
                  </a:cubicBezTo>
                  <a:cubicBezTo>
                    <a:pt x="8714440" y="567527"/>
                    <a:pt x="8620653" y="674037"/>
                    <a:pt x="8468792" y="869384"/>
                  </a:cubicBezTo>
                  <a:cubicBezTo>
                    <a:pt x="6786449" y="929971"/>
                    <a:pt x="1643699" y="876027"/>
                    <a:pt x="0" y="869384"/>
                  </a:cubicBezTo>
                  <a:cubicBezTo>
                    <a:pt x="-51737" y="518617"/>
                    <a:pt x="7256" y="135473"/>
                    <a:pt x="0" y="0"/>
                  </a:cubicBezTo>
                  <a:close/>
                </a:path>
              </a:pathLst>
            </a:custGeom>
            <a:solidFill>
              <a:srgbClr val="FFCCCC"/>
            </a:solidFill>
            <a:ln w="28575">
              <a:solidFill>
                <a:srgbClr val="FF0066"/>
              </a:solidFill>
              <a:extLst>
                <a:ext uri="{C807C97D-BFC1-408E-A445-0C87EB9F89A2}">
                  <ask:lineSketchStyleProps xmlns:ask="http://schemas.microsoft.com/office/drawing/2018/sketchyshapes" xmlns="" sd="2204195854">
                    <a:prstGeom prst="homePlat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71F63CF8-E944-4F8B-8DB9-087D929731AD}"/>
                </a:ext>
              </a:extLst>
            </p:cNvPr>
            <p:cNvSpPr txBox="1"/>
            <p:nvPr/>
          </p:nvSpPr>
          <p:spPr>
            <a:xfrm>
              <a:off x="2204362" y="3446246"/>
              <a:ext cx="8710525" cy="707886"/>
            </a:xfrm>
            <a:prstGeom prst="rect">
              <a:avLst/>
            </a:prstGeom>
            <a:noFill/>
          </p:spPr>
          <p:txBody>
            <a:bodyPr wrap="square" rtlCol="0">
              <a:spAutoFit/>
            </a:bodyPr>
            <a:lstStyle/>
            <a:p>
              <a:r>
                <a:rPr lang="vi-VN" sz="4000">
                  <a:latin typeface="UTM Duepuntozero" panose="02040603050506020204" pitchFamily="18" charset="0"/>
                </a:rPr>
                <a:t>Về một hoạt động bảo vệ môi trường.</a:t>
              </a:r>
            </a:p>
          </p:txBody>
        </p:sp>
      </p:grpSp>
      <p:pic>
        <p:nvPicPr>
          <p:cNvPr id="27" name="Picture 26">
            <a:extLst>
              <a:ext uri="{FF2B5EF4-FFF2-40B4-BE49-F238E27FC236}">
                <a16:creationId xmlns:a16="http://schemas.microsoft.com/office/drawing/2014/main" xmlns="" id="{807C0A14-7C52-489E-A677-5313BAC6DFC6}"/>
              </a:ext>
            </a:extLst>
          </p:cNvPr>
          <p:cNvPicPr>
            <a:picLocks noChangeAspect="1"/>
          </p:cNvPicPr>
          <p:nvPr/>
        </p:nvPicPr>
        <p:blipFill>
          <a:blip r:embed="rId5"/>
          <a:srcRect/>
          <a:stretch>
            <a:fillRect/>
          </a:stretch>
        </p:blipFill>
        <p:spPr>
          <a:xfrm>
            <a:off x="297186" y="2097499"/>
            <a:ext cx="1536167" cy="1098360"/>
          </a:xfrm>
          <a:prstGeom prst="rect">
            <a:avLst/>
          </a:prstGeom>
        </p:spPr>
      </p:pic>
      <p:pic>
        <p:nvPicPr>
          <p:cNvPr id="28" name="Picture 27">
            <a:extLst>
              <a:ext uri="{FF2B5EF4-FFF2-40B4-BE49-F238E27FC236}">
                <a16:creationId xmlns:a16="http://schemas.microsoft.com/office/drawing/2014/main" xmlns="" id="{8A1FB677-D08F-4DD3-8CF7-2DEE83617ED2}"/>
              </a:ext>
            </a:extLst>
          </p:cNvPr>
          <p:cNvPicPr>
            <a:picLocks noChangeAspect="1"/>
          </p:cNvPicPr>
          <p:nvPr/>
        </p:nvPicPr>
        <p:blipFill>
          <a:blip r:embed="rId5"/>
          <a:srcRect/>
          <a:stretch>
            <a:fillRect/>
          </a:stretch>
        </p:blipFill>
        <p:spPr>
          <a:xfrm>
            <a:off x="285091" y="3232345"/>
            <a:ext cx="1536167" cy="1098360"/>
          </a:xfrm>
          <a:prstGeom prst="rect">
            <a:avLst/>
          </a:prstGeom>
        </p:spPr>
      </p:pic>
      <p:pic>
        <p:nvPicPr>
          <p:cNvPr id="29" name="Picture 28">
            <a:extLst>
              <a:ext uri="{FF2B5EF4-FFF2-40B4-BE49-F238E27FC236}">
                <a16:creationId xmlns:a16="http://schemas.microsoft.com/office/drawing/2014/main" xmlns="" id="{F481E14E-9B15-4BB9-835E-C81B8F230E84}"/>
              </a:ext>
            </a:extLst>
          </p:cNvPr>
          <p:cNvPicPr>
            <a:picLocks noChangeAspect="1"/>
          </p:cNvPicPr>
          <p:nvPr/>
        </p:nvPicPr>
        <p:blipFill>
          <a:blip r:embed="rId5"/>
          <a:srcRect/>
          <a:stretch>
            <a:fillRect/>
          </a:stretch>
        </p:blipFill>
        <p:spPr>
          <a:xfrm>
            <a:off x="340319" y="4333560"/>
            <a:ext cx="1536167" cy="1098360"/>
          </a:xfrm>
          <a:prstGeom prst="rect">
            <a:avLst/>
          </a:prstGeom>
        </p:spPr>
      </p:pic>
      <p:pic>
        <p:nvPicPr>
          <p:cNvPr id="5" name="Picture 4">
            <a:extLst>
              <a:ext uri="{FF2B5EF4-FFF2-40B4-BE49-F238E27FC236}">
                <a16:creationId xmlns:a16="http://schemas.microsoft.com/office/drawing/2014/main" xmlns="" id="{55366375-70E6-72E2-A616-5617AC44D3AD}"/>
              </a:ext>
            </a:extLst>
          </p:cNvPr>
          <p:cNvPicPr>
            <a:picLocks noChangeAspect="1"/>
          </p:cNvPicPr>
          <p:nvPr/>
        </p:nvPicPr>
        <p:blipFill rotWithShape="1">
          <a:blip r:embed="rId6"/>
          <a:srcRect l="8118" t="9251"/>
          <a:stretch/>
        </p:blipFill>
        <p:spPr>
          <a:xfrm>
            <a:off x="9621756" y="5043652"/>
            <a:ext cx="1948827" cy="1814348"/>
          </a:xfrm>
          <a:prstGeom prst="rect">
            <a:avLst/>
          </a:prstGeom>
        </p:spPr>
      </p:pic>
    </p:spTree>
    <p:extLst>
      <p:ext uri="{BB962C8B-B14F-4D97-AF65-F5344CB8AC3E}">
        <p14:creationId xmlns:p14="http://schemas.microsoft.com/office/powerpoint/2010/main" val="32437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xmlns="" id="{35D01573-4CE9-4BD1-8542-04BBC08CF989}"/>
              </a:ext>
            </a:extLst>
          </p:cNvPr>
          <p:cNvSpPr/>
          <p:nvPr/>
        </p:nvSpPr>
        <p:spPr>
          <a:xfrm>
            <a:off x="507868" y="519387"/>
            <a:ext cx="11385032" cy="6154560"/>
          </a:xfrm>
          <a:prstGeom prst="roundRect">
            <a:avLst>
              <a:gd name="adj" fmla="val 8726"/>
            </a:avLst>
          </a:prstGeom>
          <a:solidFill>
            <a:schemeClr val="bg1">
              <a:alpha val="87000"/>
            </a:schemeClr>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09C3051E-4CF1-4EDD-BBF0-638CA35B8224}"/>
              </a:ext>
            </a:extLst>
          </p:cNvPr>
          <p:cNvSpPr txBox="1"/>
          <p:nvPr/>
        </p:nvSpPr>
        <p:spPr>
          <a:xfrm>
            <a:off x="1508419" y="2105561"/>
            <a:ext cx="91751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Viết vào </a:t>
            </a:r>
            <a:r>
              <a:rPr kumimoji="0" lang="en-US" sz="4000" b="1"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Nhật kí đọc sách </a:t>
            </a: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những điều em ghi nhớ sau khi đọc bản</a:t>
            </a:r>
            <a:r>
              <a:rPr kumimoji="0" lang="en-US" sz="4000" b="1" i="0" u="none" strike="noStrike" kern="1200" cap="none" spc="0" normalizeH="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tin</a:t>
            </a: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xmlns="" id="{F587B283-5991-4DB5-9FBE-B131F0A41871}"/>
              </a:ext>
            </a:extLst>
          </p:cNvPr>
          <p:cNvGrpSpPr/>
          <p:nvPr/>
        </p:nvGrpSpPr>
        <p:grpSpPr>
          <a:xfrm>
            <a:off x="1258372" y="4668463"/>
            <a:ext cx="3487893" cy="984958"/>
            <a:chOff x="1204006" y="5609885"/>
            <a:chExt cx="3487893" cy="984958"/>
          </a:xfrm>
        </p:grpSpPr>
        <p:grpSp>
          <p:nvGrpSpPr>
            <p:cNvPr id="39" name="Group 38">
              <a:extLst>
                <a:ext uri="{FF2B5EF4-FFF2-40B4-BE49-F238E27FC236}">
                  <a16:creationId xmlns:a16="http://schemas.microsoft.com/office/drawing/2014/main" xmlns="" id="{B8B9D44F-E5BF-4F00-8DB2-5AC24090F36D}"/>
                </a:ext>
              </a:extLst>
            </p:cNvPr>
            <p:cNvGrpSpPr/>
            <p:nvPr/>
          </p:nvGrpSpPr>
          <p:grpSpPr>
            <a:xfrm>
              <a:off x="1276485" y="5609885"/>
              <a:ext cx="3342939" cy="984958"/>
              <a:chOff x="1204332" y="4461569"/>
              <a:chExt cx="3020119" cy="984958"/>
            </a:xfrm>
          </p:grpSpPr>
          <p:sp>
            <p:nvSpPr>
              <p:cNvPr id="40" name="Rectangle: Diagonal Corners Rounded 39">
                <a:extLst>
                  <a:ext uri="{FF2B5EF4-FFF2-40B4-BE49-F238E27FC236}">
                    <a16:creationId xmlns:a16="http://schemas.microsoft.com/office/drawing/2014/main" xmlns="" id="{5A6F3659-F4C9-44F2-8FEB-120C92CDFF13}"/>
                  </a:ext>
                </a:extLst>
              </p:cNvPr>
              <p:cNvSpPr/>
              <p:nvPr/>
            </p:nvSpPr>
            <p:spPr>
              <a:xfrm>
                <a:off x="1204332" y="4461569"/>
                <a:ext cx="3020119" cy="984958"/>
              </a:xfrm>
              <a:prstGeom prst="round2DiagRect">
                <a:avLst/>
              </a:prstGeom>
              <a:solidFill>
                <a:srgbClr val="FFCC66"/>
              </a:solidFill>
              <a:ln>
                <a:solidFill>
                  <a:srgbClr val="BC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a16="http://schemas.microsoft.com/office/drawing/2014/main" xmlns="" id="{CC6E2C8D-E0C7-407F-B25A-67B6476BED2E}"/>
                  </a:ext>
                </a:extLst>
              </p:cNvPr>
              <p:cNvSpPr/>
              <p:nvPr/>
            </p:nvSpPr>
            <p:spPr>
              <a:xfrm>
                <a:off x="1337215" y="4535259"/>
                <a:ext cx="2754351" cy="831708"/>
              </a:xfrm>
              <a:prstGeom prst="round2DiagRect">
                <a:avLst/>
              </a:prstGeom>
              <a:solidFill>
                <a:schemeClr val="bg1"/>
              </a:solidFill>
              <a:ln w="41275">
                <a:solidFill>
                  <a:srgbClr val="BC4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xmlns="" id="{0461FA74-D787-44F0-AEC8-D549B4916BBF}"/>
                </a:ext>
              </a:extLst>
            </p:cNvPr>
            <p:cNvSpPr txBox="1"/>
            <p:nvPr/>
          </p:nvSpPr>
          <p:spPr>
            <a:xfrm>
              <a:off x="1204006" y="5788778"/>
              <a:ext cx="348789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t>
              </a:r>
              <a:r>
                <a:rPr lang="en-US" sz="3400">
                  <a:solidFill>
                    <a:prstClr val="black"/>
                  </a:solidFill>
                  <a:latin typeface="Calibri" panose="020F0502020204030204" pitchFamily="34" charset="0"/>
                  <a:ea typeface="Calibri" panose="020F0502020204030204" pitchFamily="34" charset="0"/>
                  <a:cs typeface="Calibri" panose="020F0502020204030204" pitchFamily="34" charset="0"/>
                </a:rPr>
                <a:t>ác giả</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97F4DB50-88CA-4505-9F50-9155D87256AA}"/>
              </a:ext>
            </a:extLst>
          </p:cNvPr>
          <p:cNvGrpSpPr/>
          <p:nvPr/>
        </p:nvGrpSpPr>
        <p:grpSpPr>
          <a:xfrm>
            <a:off x="1153365" y="3457869"/>
            <a:ext cx="3461557" cy="984958"/>
            <a:chOff x="1098999" y="4399291"/>
            <a:chExt cx="3461557" cy="984958"/>
          </a:xfrm>
        </p:grpSpPr>
        <p:grpSp>
          <p:nvGrpSpPr>
            <p:cNvPr id="7" name="Group 6">
              <a:extLst>
                <a:ext uri="{FF2B5EF4-FFF2-40B4-BE49-F238E27FC236}">
                  <a16:creationId xmlns:a16="http://schemas.microsoft.com/office/drawing/2014/main" xmlns="" id="{6FD6180F-DB5D-4031-AA6B-B1ECE0A5705F}"/>
                </a:ext>
              </a:extLst>
            </p:cNvPr>
            <p:cNvGrpSpPr/>
            <p:nvPr/>
          </p:nvGrpSpPr>
          <p:grpSpPr>
            <a:xfrm>
              <a:off x="1217617" y="4399291"/>
              <a:ext cx="3342939" cy="984958"/>
              <a:chOff x="1204332" y="4461569"/>
              <a:chExt cx="3020119" cy="984958"/>
            </a:xfrm>
          </p:grpSpPr>
          <p:sp>
            <p:nvSpPr>
              <p:cNvPr id="2" name="Rectangle: Diagonal Corners Rounded 1">
                <a:extLst>
                  <a:ext uri="{FF2B5EF4-FFF2-40B4-BE49-F238E27FC236}">
                    <a16:creationId xmlns:a16="http://schemas.microsoft.com/office/drawing/2014/main" xmlns="" id="{9C6ACC62-9480-4B28-8DB0-7BC7A458876D}"/>
                  </a:ext>
                </a:extLst>
              </p:cNvPr>
              <p:cNvSpPr/>
              <p:nvPr/>
            </p:nvSpPr>
            <p:spPr>
              <a:xfrm>
                <a:off x="1204332" y="4461569"/>
                <a:ext cx="3020119" cy="984958"/>
              </a:xfrm>
              <a:prstGeom prst="round2DiagRect">
                <a:avLst/>
              </a:prstGeom>
              <a:solidFill>
                <a:srgbClr val="21FF85"/>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xmlns="" id="{136644DF-AEFD-4ECE-9F41-645A38A02001}"/>
                  </a:ext>
                </a:extLst>
              </p:cNvPr>
              <p:cNvSpPr/>
              <p:nvPr/>
            </p:nvSpPr>
            <p:spPr>
              <a:xfrm>
                <a:off x="1337215" y="4535259"/>
                <a:ext cx="2754351" cy="831708"/>
              </a:xfrm>
              <a:prstGeom prst="round2DiagRect">
                <a:avLst/>
              </a:prstGeom>
              <a:solidFill>
                <a:schemeClr val="bg1"/>
              </a:solidFill>
              <a:ln w="41275">
                <a:solidFill>
                  <a:srgbClr val="0082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xmlns="" id="{42D313D1-EF89-4F5B-8455-7F0FFD17DB21}"/>
                </a:ext>
              </a:extLst>
            </p:cNvPr>
            <p:cNvSpPr txBox="1"/>
            <p:nvPr/>
          </p:nvSpPr>
          <p:spPr>
            <a:xfrm>
              <a:off x="1098999" y="4612815"/>
              <a:ext cx="339376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Tên bản tin</a:t>
              </a:r>
            </a:p>
          </p:txBody>
        </p:sp>
      </p:grpSp>
      <p:grpSp>
        <p:nvGrpSpPr>
          <p:cNvPr id="8" name="Group 7">
            <a:extLst>
              <a:ext uri="{FF2B5EF4-FFF2-40B4-BE49-F238E27FC236}">
                <a16:creationId xmlns:a16="http://schemas.microsoft.com/office/drawing/2014/main" xmlns="" id="{A2319F5C-B9A4-40B3-9F79-3713B63D8583}"/>
              </a:ext>
            </a:extLst>
          </p:cNvPr>
          <p:cNvGrpSpPr/>
          <p:nvPr/>
        </p:nvGrpSpPr>
        <p:grpSpPr>
          <a:xfrm>
            <a:off x="6357760" y="3486013"/>
            <a:ext cx="4603259" cy="984958"/>
            <a:chOff x="6303396" y="4319731"/>
            <a:chExt cx="4603259" cy="984958"/>
          </a:xfrm>
        </p:grpSpPr>
        <p:grpSp>
          <p:nvGrpSpPr>
            <p:cNvPr id="30" name="Group 29">
              <a:extLst>
                <a:ext uri="{FF2B5EF4-FFF2-40B4-BE49-F238E27FC236}">
                  <a16:creationId xmlns:a16="http://schemas.microsoft.com/office/drawing/2014/main" xmlns="" id="{9DC7F750-253E-4D98-87B2-12682A56FE7D}"/>
                </a:ext>
              </a:extLst>
            </p:cNvPr>
            <p:cNvGrpSpPr/>
            <p:nvPr/>
          </p:nvGrpSpPr>
          <p:grpSpPr>
            <a:xfrm>
              <a:off x="6303396" y="4319731"/>
              <a:ext cx="4603259" cy="984958"/>
              <a:chOff x="1204332" y="4461569"/>
              <a:chExt cx="3020119" cy="984958"/>
            </a:xfrm>
          </p:grpSpPr>
          <p:sp>
            <p:nvSpPr>
              <p:cNvPr id="31" name="Rectangle: Diagonal Corners Rounded 30">
                <a:extLst>
                  <a:ext uri="{FF2B5EF4-FFF2-40B4-BE49-F238E27FC236}">
                    <a16:creationId xmlns:a16="http://schemas.microsoft.com/office/drawing/2014/main" xmlns="" id="{85DB8830-4D72-4FE0-9865-701A28997E94}"/>
                  </a:ext>
                </a:extLst>
              </p:cNvPr>
              <p:cNvSpPr/>
              <p:nvPr/>
            </p:nvSpPr>
            <p:spPr>
              <a:xfrm>
                <a:off x="1204332" y="4461569"/>
                <a:ext cx="3020119" cy="984958"/>
              </a:xfrm>
              <a:prstGeom prst="round2DiagRect">
                <a:avLst/>
              </a:prstGeom>
              <a:solidFill>
                <a:srgbClr val="FF9FC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Rounded 31">
                <a:extLst>
                  <a:ext uri="{FF2B5EF4-FFF2-40B4-BE49-F238E27FC236}">
                    <a16:creationId xmlns:a16="http://schemas.microsoft.com/office/drawing/2014/main" xmlns="" id="{59068E04-1920-4D3B-B575-A48018888FF4}"/>
                  </a:ext>
                </a:extLst>
              </p:cNvPr>
              <p:cNvSpPr/>
              <p:nvPr/>
            </p:nvSpPr>
            <p:spPr>
              <a:xfrm>
                <a:off x="1337215" y="4535259"/>
                <a:ext cx="2754351" cy="831708"/>
              </a:xfrm>
              <a:prstGeom prst="round2DiagRect">
                <a:avLst/>
              </a:prstGeom>
              <a:solidFill>
                <a:schemeClr val="bg1"/>
              </a:solidFill>
              <a:ln w="412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xmlns="" id="{57E35A27-EC87-4D02-8332-BDCD68053747}"/>
                </a:ext>
              </a:extLst>
            </p:cNvPr>
            <p:cNvSpPr txBox="1"/>
            <p:nvPr/>
          </p:nvSpPr>
          <p:spPr>
            <a:xfrm>
              <a:off x="7030392" y="4507770"/>
              <a:ext cx="32642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Thông tin chính</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xmlns="" id="{1200BB9E-2687-4B37-B3EA-11FC665AC3AE}"/>
              </a:ext>
            </a:extLst>
          </p:cNvPr>
          <p:cNvGrpSpPr/>
          <p:nvPr/>
        </p:nvGrpSpPr>
        <p:grpSpPr>
          <a:xfrm>
            <a:off x="6357760" y="4599915"/>
            <a:ext cx="4603259" cy="984958"/>
            <a:chOff x="6207261" y="5478806"/>
            <a:chExt cx="4603259" cy="984958"/>
          </a:xfrm>
        </p:grpSpPr>
        <p:grpSp>
          <p:nvGrpSpPr>
            <p:cNvPr id="42" name="Group 41">
              <a:extLst>
                <a:ext uri="{FF2B5EF4-FFF2-40B4-BE49-F238E27FC236}">
                  <a16:creationId xmlns:a16="http://schemas.microsoft.com/office/drawing/2014/main" xmlns="" id="{389916FF-5317-4821-B68E-91CFFDF923A3}"/>
                </a:ext>
              </a:extLst>
            </p:cNvPr>
            <p:cNvGrpSpPr/>
            <p:nvPr/>
          </p:nvGrpSpPr>
          <p:grpSpPr>
            <a:xfrm>
              <a:off x="6207261" y="5478806"/>
              <a:ext cx="4603259" cy="984958"/>
              <a:chOff x="1204332" y="4461569"/>
              <a:chExt cx="3020119" cy="984958"/>
            </a:xfrm>
          </p:grpSpPr>
          <p:sp>
            <p:nvSpPr>
              <p:cNvPr id="43" name="Rectangle: Diagonal Corners Rounded 42">
                <a:extLst>
                  <a:ext uri="{FF2B5EF4-FFF2-40B4-BE49-F238E27FC236}">
                    <a16:creationId xmlns:a16="http://schemas.microsoft.com/office/drawing/2014/main" xmlns="" id="{8CE692DB-3E39-4AEA-9B75-246F17799138}"/>
                  </a:ext>
                </a:extLst>
              </p:cNvPr>
              <p:cNvSpPr/>
              <p:nvPr/>
            </p:nvSpPr>
            <p:spPr>
              <a:xfrm>
                <a:off x="1204332" y="4461569"/>
                <a:ext cx="3020119" cy="984958"/>
              </a:xfrm>
              <a:prstGeom prst="round2DiagRect">
                <a:avLst/>
              </a:prstGeom>
              <a:solidFill>
                <a:srgbClr val="FFCC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Diagonal Corners Rounded 43">
                <a:extLst>
                  <a:ext uri="{FF2B5EF4-FFF2-40B4-BE49-F238E27FC236}">
                    <a16:creationId xmlns:a16="http://schemas.microsoft.com/office/drawing/2014/main" xmlns="" id="{5051D73F-BEB7-4318-96E3-F5C1E90570C6}"/>
                  </a:ext>
                </a:extLst>
              </p:cNvPr>
              <p:cNvSpPr/>
              <p:nvPr/>
            </p:nvSpPr>
            <p:spPr>
              <a:xfrm>
                <a:off x="1337215" y="4535259"/>
                <a:ext cx="2754351" cy="831708"/>
              </a:xfrm>
              <a:prstGeom prst="round2DiagRect">
                <a:avLst/>
              </a:prstGeom>
              <a:solidFill>
                <a:schemeClr val="bg1"/>
              </a:solidFill>
              <a:ln w="41275">
                <a:solidFill>
                  <a:srgbClr val="66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14D756C8-247C-4C38-B3B2-BE99FE2A1A21}"/>
                </a:ext>
              </a:extLst>
            </p:cNvPr>
            <p:cNvSpPr txBox="1"/>
            <p:nvPr/>
          </p:nvSpPr>
          <p:spPr>
            <a:xfrm>
              <a:off x="6207261" y="5653522"/>
              <a:ext cx="46032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Điều ấn tượng</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xmlns="" id="{28B8EF89-4FBB-4E53-B019-4112DCED8DDE}"/>
              </a:ext>
            </a:extLst>
          </p:cNvPr>
          <p:cNvSpPr txBox="1"/>
          <p:nvPr/>
        </p:nvSpPr>
        <p:spPr>
          <a:xfrm>
            <a:off x="420134" y="679796"/>
            <a:ext cx="11766520"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vi-VN" sz="5400" b="1">
                <a:solidFill>
                  <a:srgbClr val="0070C0"/>
                </a:solidFill>
                <a:latin typeface="UTM Duepuntozero" panose="02040603050506020204" pitchFamily="18" charset="0"/>
              </a:rPr>
              <a:t>(b) Ghi chép và trang trí Nhật kí đọc sách:</a:t>
            </a:r>
          </a:p>
        </p:txBody>
      </p:sp>
    </p:spTree>
    <p:extLst>
      <p:ext uri="{BB962C8B-B14F-4D97-AF65-F5344CB8AC3E}">
        <p14:creationId xmlns:p14="http://schemas.microsoft.com/office/powerpoint/2010/main" val="17392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subTnLst>
                                    <p:audio>
                                      <p:cMediaNode>
                                        <p:cTn display="0" masterRel="sameClick">
                                          <p:stCondLst>
                                            <p:cond evt="begin" delay="0">
                                              <p:tn val="9"/>
                                            </p:cond>
                                          </p:stCondLst>
                                          <p:endCondLst>
                                            <p:cond evt="onStopAudio" delay="0">
                                              <p:tgtEl>
                                                <p:sldTgt/>
                                              </p:tgtEl>
                                            </p:cond>
                                          </p:endCondLst>
                                        </p:cTn>
                                        <p:tgtEl>
                                          <p:sndTgt r:embed="rId3" name="arrow.wav"/>
                                        </p:tgtEl>
                                      </p:cMediaNode>
                                    </p:audio>
                                  </p:subTnLst>
                                </p:cTn>
                              </p:par>
                            </p:childTnLst>
                          </p:cTn>
                        </p:par>
                        <p:par>
                          <p:cTn id="12" fill="hold">
                            <p:stCondLst>
                              <p:cond delay="1000"/>
                            </p:stCondLst>
                            <p:childTnLst>
                              <p:par>
                                <p:cTn id="13" presetID="26" presetClass="emph" presetSubtype="0" fill="hold" grpId="1" nodeType="afterEffect">
                                  <p:stCondLst>
                                    <p:cond delay="0"/>
                                  </p:stCondLst>
                                  <p:childTnLst>
                                    <p:animEffect transition="out" filter="fade">
                                      <p:cBhvr>
                                        <p:cTn id="14" dur="500" tmFilter="0, 0; .2, .5; .8, .5; 1, 0"/>
                                        <p:tgtEl>
                                          <p:spTgt spid="27"/>
                                        </p:tgtEl>
                                      </p:cBhvr>
                                    </p:animEffect>
                                    <p:animScale>
                                      <p:cBhvr>
                                        <p:cTn id="15" dur="250" autoRev="1" fill="hold"/>
                                        <p:tgtEl>
                                          <p:spTgt spid="2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8055059-E0AE-4A62-ABF1-2055284F8ED4}"/>
              </a:ext>
            </a:extLst>
          </p:cNvPr>
          <p:cNvSpPr txBox="1"/>
          <p:nvPr/>
        </p:nvSpPr>
        <p:spPr>
          <a:xfrm>
            <a:off x="524107" y="331057"/>
            <a:ext cx="7393260"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it-IT" sz="5400" b="1">
                <a:solidFill>
                  <a:srgbClr val="FF0066"/>
                </a:solidFill>
                <a:latin typeface="UTM Duepuntozero" panose="02040603050506020204" pitchFamily="18" charset="0"/>
              </a:rPr>
              <a:t>(c) Cùng bạn chia sẻ</a:t>
            </a:r>
          </a:p>
        </p:txBody>
      </p:sp>
      <p:sp>
        <p:nvSpPr>
          <p:cNvPr id="8" name="Freeform 18">
            <a:extLst>
              <a:ext uri="{FF2B5EF4-FFF2-40B4-BE49-F238E27FC236}">
                <a16:creationId xmlns:a16="http://schemas.microsoft.com/office/drawing/2014/main" xmlns="" id="{338E8A34-8700-4473-B402-BDB73EFD3717}"/>
              </a:ext>
            </a:extLst>
          </p:cNvPr>
          <p:cNvSpPr/>
          <p:nvPr/>
        </p:nvSpPr>
        <p:spPr>
          <a:xfrm>
            <a:off x="5296829" y="1940312"/>
            <a:ext cx="6632723" cy="2735837"/>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endParaRPr lang="en-US"/>
          </a:p>
        </p:txBody>
      </p:sp>
      <p:sp>
        <p:nvSpPr>
          <p:cNvPr id="2" name="Speech Bubble: Oval 1">
            <a:extLst>
              <a:ext uri="{FF2B5EF4-FFF2-40B4-BE49-F238E27FC236}">
                <a16:creationId xmlns:a16="http://schemas.microsoft.com/office/drawing/2014/main" xmlns="" id="{291B5D77-EB8E-46FA-B60E-6A846EA20A91}"/>
              </a:ext>
            </a:extLst>
          </p:cNvPr>
          <p:cNvSpPr/>
          <p:nvPr/>
        </p:nvSpPr>
        <p:spPr>
          <a:xfrm>
            <a:off x="140770" y="1754057"/>
            <a:ext cx="6851045" cy="4360127"/>
          </a:xfrm>
          <a:custGeom>
            <a:avLst/>
            <a:gdLst>
              <a:gd name="connsiteX0" fmla="*/ 1998244 w 6851045"/>
              <a:gd name="connsiteY0" fmla="*/ 4905143 h 4360127"/>
              <a:gd name="connsiteX1" fmla="*/ 1742115 w 6851045"/>
              <a:gd name="connsiteY1" fmla="*/ 4078717 h 4360127"/>
              <a:gd name="connsiteX2" fmla="*/ 1077860 w 6851045"/>
              <a:gd name="connsiteY2" fmla="*/ 592499 h 4360127"/>
              <a:gd name="connsiteX3" fmla="*/ 4464618 w 6851045"/>
              <a:gd name="connsiteY3" fmla="*/ 102718 h 4360127"/>
              <a:gd name="connsiteX4" fmla="*/ 6435215 w 6851045"/>
              <a:gd name="connsiteY4" fmla="*/ 3221140 h 4360127"/>
              <a:gd name="connsiteX5" fmla="*/ 2982275 w 6851045"/>
              <a:gd name="connsiteY5" fmla="*/ 4341800 h 4360127"/>
              <a:gd name="connsiteX6" fmla="*/ 1998244 w 6851045"/>
              <a:gd name="connsiteY6" fmla="*/ 4905143 h 436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1045" h="4360127" fill="none" extrusionOk="0">
                <a:moveTo>
                  <a:pt x="1998244" y="4905143"/>
                </a:moveTo>
                <a:cubicBezTo>
                  <a:pt x="1917710" y="4679991"/>
                  <a:pt x="1861352" y="4442946"/>
                  <a:pt x="1742115" y="4078717"/>
                </a:cubicBezTo>
                <a:cubicBezTo>
                  <a:pt x="-349462" y="3277718"/>
                  <a:pt x="-421514" y="1810849"/>
                  <a:pt x="1077860" y="592499"/>
                </a:cubicBezTo>
                <a:cubicBezTo>
                  <a:pt x="2085118" y="-76411"/>
                  <a:pt x="3041688" y="-155190"/>
                  <a:pt x="4464618" y="102718"/>
                </a:cubicBezTo>
                <a:cubicBezTo>
                  <a:pt x="6508904" y="216547"/>
                  <a:pt x="7291298" y="1964805"/>
                  <a:pt x="6435215" y="3221140"/>
                </a:cubicBezTo>
                <a:cubicBezTo>
                  <a:pt x="5642942" y="3951033"/>
                  <a:pt x="4466349" y="4413537"/>
                  <a:pt x="2982275" y="4341800"/>
                </a:cubicBezTo>
                <a:cubicBezTo>
                  <a:pt x="2770875" y="4402386"/>
                  <a:pt x="2450631" y="4682249"/>
                  <a:pt x="1998244" y="4905143"/>
                </a:cubicBezTo>
                <a:close/>
              </a:path>
              <a:path w="6851045" h="4360127" stroke="0" extrusionOk="0">
                <a:moveTo>
                  <a:pt x="1998244" y="4905143"/>
                </a:moveTo>
                <a:cubicBezTo>
                  <a:pt x="1922381" y="4790491"/>
                  <a:pt x="1743552" y="4185429"/>
                  <a:pt x="1742115" y="4078717"/>
                </a:cubicBezTo>
                <a:cubicBezTo>
                  <a:pt x="-388957" y="3368914"/>
                  <a:pt x="-640550" y="1736307"/>
                  <a:pt x="1077860" y="592499"/>
                </a:cubicBezTo>
                <a:cubicBezTo>
                  <a:pt x="1918961" y="236928"/>
                  <a:pt x="3336949" y="-98453"/>
                  <a:pt x="4464618" y="102718"/>
                </a:cubicBezTo>
                <a:cubicBezTo>
                  <a:pt x="6494406" y="606238"/>
                  <a:pt x="7348180" y="2037490"/>
                  <a:pt x="6435215" y="3221140"/>
                </a:cubicBezTo>
                <a:cubicBezTo>
                  <a:pt x="5679203" y="3980961"/>
                  <a:pt x="4594109" y="4505838"/>
                  <a:pt x="2982275" y="4341800"/>
                </a:cubicBezTo>
                <a:cubicBezTo>
                  <a:pt x="2633459" y="4441067"/>
                  <a:pt x="2210967" y="4863884"/>
                  <a:pt x="1998244" y="4905143"/>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i="1">
                <a:solidFill>
                  <a:schemeClr val="tx1"/>
                </a:solidFill>
                <a:latin typeface="Calibri" panose="020F0502020204030204" pitchFamily="34" charset="0"/>
                <a:ea typeface="Calibri" panose="020F0502020204030204" pitchFamily="34" charset="0"/>
                <a:cs typeface="Calibri" panose="020F0502020204030204" pitchFamily="34" charset="0"/>
              </a:rPr>
              <a:t>– Bản tin đã đọc.</a:t>
            </a:r>
          </a:p>
          <a:p>
            <a:pPr lvl="0" algn="ctr">
              <a:defRPr/>
            </a:pPr>
            <a:r>
              <a:rPr lang="en-US" sz="4400" i="1">
                <a:solidFill>
                  <a:schemeClr val="tx1"/>
                </a:solidFill>
                <a:latin typeface="Calibri" panose="020F0502020204030204" pitchFamily="34" charset="0"/>
                <a:ea typeface="Calibri" panose="020F0502020204030204" pitchFamily="34" charset="0"/>
                <a:cs typeface="Calibri" panose="020F0502020204030204" pitchFamily="34" charset="0"/>
              </a:rPr>
              <a:t>– Nhật kí đọc sách.</a:t>
            </a:r>
          </a:p>
          <a:p>
            <a:pPr lvl="0" algn="ctr">
              <a:defRPr/>
            </a:pPr>
            <a:r>
              <a:rPr lang="en-US" sz="4400" i="1">
                <a:solidFill>
                  <a:schemeClr val="tx1"/>
                </a:solidFill>
                <a:latin typeface="Calibri" panose="020F0502020204030204" pitchFamily="34" charset="0"/>
                <a:ea typeface="Calibri" panose="020F0502020204030204" pitchFamily="34" charset="0"/>
                <a:cs typeface="Calibri" panose="020F0502020204030204" pitchFamily="34" charset="0"/>
              </a:rPr>
              <a:t>– Hình thức trình bày bản tin.</a:t>
            </a:r>
            <a:endParaRPr kumimoji="0" lang="en-US" sz="4400" b="0" i="1"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xmlns="" id="{8126670B-5B33-4DF4-8A46-81A30C006B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28356" y="2743200"/>
            <a:ext cx="6663644" cy="4114800"/>
          </a:xfrm>
          <a:prstGeom prst="rect">
            <a:avLst/>
          </a:prstGeom>
        </p:spPr>
      </p:pic>
      <p:sp>
        <p:nvSpPr>
          <p:cNvPr id="9" name="Freeform 8">
            <a:extLst>
              <a:ext uri="{FF2B5EF4-FFF2-40B4-BE49-F238E27FC236}">
                <a16:creationId xmlns:a16="http://schemas.microsoft.com/office/drawing/2014/main" xmlns="" id="{CA9E6679-3189-4408-B236-CD79C6BF303E}"/>
              </a:ext>
            </a:extLst>
          </p:cNvPr>
          <p:cNvSpPr/>
          <p:nvPr/>
        </p:nvSpPr>
        <p:spPr>
          <a:xfrm>
            <a:off x="7917367" y="33851"/>
            <a:ext cx="4926800" cy="2057400"/>
          </a:xfrm>
          <a:custGeom>
            <a:avLst/>
            <a:gdLst/>
            <a:ahLst/>
            <a:cxnLst/>
            <a:rect l="l" t="t" r="r" b="b"/>
            <a:pathLst>
              <a:path w="3509424" h="2057400">
                <a:moveTo>
                  <a:pt x="0" y="0"/>
                </a:moveTo>
                <a:lnTo>
                  <a:pt x="3509424" y="0"/>
                </a:lnTo>
                <a:lnTo>
                  <a:pt x="350942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77043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6" presetClass="emph" presetSubtype="0" fill="hold" grpId="1" nodeType="afterEffect">
                                  <p:stCondLst>
                                    <p:cond delay="0"/>
                                  </p:stCondLst>
                                  <p:childTnLst>
                                    <p:animEffect transition="out" filter="fade">
                                      <p:cBhvr>
                                        <p:cTn id="20" dur="500" tmFilter="0, 0; .2, .5; .8, .5; 1, 0"/>
                                        <p:tgtEl>
                                          <p:spTgt spid="2"/>
                                        </p:tgtEl>
                                      </p:cBhvr>
                                    </p:animEffect>
                                    <p:animScale>
                                      <p:cBhvr>
                                        <p:cTn id="21" dur="250" autoRev="1" fill="hold"/>
                                        <p:tgtEl>
                                          <p:spTgt spid="2"/>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animBg="1"/>
      <p:bldP spid="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a:extLst>
              <a:ext uri="{FF2B5EF4-FFF2-40B4-BE49-F238E27FC236}">
                <a16:creationId xmlns:a16="http://schemas.microsoft.com/office/drawing/2014/main" xmlns="" id="{89D906E2-11D2-4428-9A3D-F4A841DAFAC4}"/>
              </a:ext>
            </a:extLst>
          </p:cNvPr>
          <p:cNvSpPr/>
          <p:nvPr/>
        </p:nvSpPr>
        <p:spPr>
          <a:xfrm>
            <a:off x="7917367" y="33851"/>
            <a:ext cx="4926800" cy="2057400"/>
          </a:xfrm>
          <a:custGeom>
            <a:avLst/>
            <a:gdLst/>
            <a:ahLst/>
            <a:cxnLst/>
            <a:rect l="l" t="t" r="r" b="b"/>
            <a:pathLst>
              <a:path w="3509424" h="2057400">
                <a:moveTo>
                  <a:pt x="0" y="0"/>
                </a:moveTo>
                <a:lnTo>
                  <a:pt x="3509424" y="0"/>
                </a:lnTo>
                <a:lnTo>
                  <a:pt x="3509424"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xmlns="" id="{02664811-4950-4F96-972F-6B763C9451C4}"/>
              </a:ext>
            </a:extLst>
          </p:cNvPr>
          <p:cNvSpPr/>
          <p:nvPr/>
        </p:nvSpPr>
        <p:spPr>
          <a:xfrm>
            <a:off x="4683512" y="519387"/>
            <a:ext cx="6768790" cy="1994672"/>
          </a:xfrm>
          <a:prstGeom prst="roundRect">
            <a:avLst>
              <a:gd name="adj" fmla="val 8726"/>
            </a:avLst>
          </a:prstGeom>
          <a:solidFill>
            <a:schemeClr val="bg1">
              <a:alpha val="87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solidFill>
                  <a:srgbClr val="FF0066"/>
                </a:solid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09C3051E-4CF1-4EDD-BBF0-638CA35B8224}"/>
              </a:ext>
            </a:extLst>
          </p:cNvPr>
          <p:cNvSpPr txBox="1"/>
          <p:nvPr/>
        </p:nvSpPr>
        <p:spPr>
          <a:xfrm>
            <a:off x="4003950" y="1563667"/>
            <a:ext cx="81279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sẻ về </a:t>
            </a:r>
            <a:r>
              <a:rPr kumimoji="0" lang="en-US" sz="44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Nhật kí đọc sách</a:t>
            </a:r>
          </a:p>
        </p:txBody>
      </p:sp>
      <p:sp>
        <p:nvSpPr>
          <p:cNvPr id="8" name="TextBox 7">
            <a:extLst>
              <a:ext uri="{FF2B5EF4-FFF2-40B4-BE49-F238E27FC236}">
                <a16:creationId xmlns:a16="http://schemas.microsoft.com/office/drawing/2014/main" xmlns="" id="{AD593C13-3A86-4ABE-B78D-A38A0588C94B}"/>
              </a:ext>
            </a:extLst>
          </p:cNvPr>
          <p:cNvSpPr txBox="1"/>
          <p:nvPr/>
        </p:nvSpPr>
        <p:spPr>
          <a:xfrm>
            <a:off x="524106" y="331057"/>
            <a:ext cx="11140069"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it-IT" sz="5400" b="1">
                <a:solidFill>
                  <a:srgbClr val="FF0066"/>
                </a:solidFill>
                <a:latin typeface="UTM Duepuntozero" panose="02040603050506020204" pitchFamily="18" charset="0"/>
              </a:rPr>
              <a:t>(c) Cùng bạn chia sẻ</a:t>
            </a:r>
          </a:p>
        </p:txBody>
      </p:sp>
      <p:pic>
        <p:nvPicPr>
          <p:cNvPr id="9" name="Picture 4">
            <a:extLst>
              <a:ext uri="{FF2B5EF4-FFF2-40B4-BE49-F238E27FC236}">
                <a16:creationId xmlns:a16="http://schemas.microsoft.com/office/drawing/2014/main" xmlns="" id="{B5A4446B-7F36-4F97-B06F-30E2B73D7336}"/>
              </a:ext>
            </a:extLst>
          </p:cNvPr>
          <p:cNvPicPr>
            <a:picLocks noChangeAspect="1"/>
          </p:cNvPicPr>
          <p:nvPr/>
        </p:nvPicPr>
        <p:blipFill>
          <a:blip r:embed="rId6"/>
          <a:srcRect/>
          <a:stretch>
            <a:fillRect/>
          </a:stretch>
        </p:blipFill>
        <p:spPr>
          <a:xfrm>
            <a:off x="144964" y="2333108"/>
            <a:ext cx="6541502" cy="4464575"/>
          </a:xfrm>
          <a:prstGeom prst="rect">
            <a:avLst/>
          </a:prstGeom>
        </p:spPr>
      </p:pic>
      <p:grpSp>
        <p:nvGrpSpPr>
          <p:cNvPr id="13" name="Group 12">
            <a:extLst>
              <a:ext uri="{FF2B5EF4-FFF2-40B4-BE49-F238E27FC236}">
                <a16:creationId xmlns:a16="http://schemas.microsoft.com/office/drawing/2014/main" xmlns="" id="{20F9A03E-5C51-4574-AE3F-D9CE70273247}"/>
              </a:ext>
            </a:extLst>
          </p:cNvPr>
          <p:cNvGrpSpPr/>
          <p:nvPr/>
        </p:nvGrpSpPr>
        <p:grpSpPr>
          <a:xfrm>
            <a:off x="6009995" y="4986299"/>
            <a:ext cx="6858477" cy="1352314"/>
            <a:chOff x="1721012" y="3298780"/>
            <a:chExt cx="8020770" cy="1352314"/>
          </a:xfrm>
        </p:grpSpPr>
        <p:sp>
          <p:nvSpPr>
            <p:cNvPr id="18" name="TextBox 67">
              <a:extLst>
                <a:ext uri="{FF2B5EF4-FFF2-40B4-BE49-F238E27FC236}">
                  <a16:creationId xmlns:a16="http://schemas.microsoft.com/office/drawing/2014/main" xmlns="" id="{7B649757-7D0B-45B8-A2FD-6B6554660206}"/>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19" name="TextBox 67">
              <a:extLst>
                <a:ext uri="{FF2B5EF4-FFF2-40B4-BE49-F238E27FC236}">
                  <a16:creationId xmlns:a16="http://schemas.microsoft.com/office/drawing/2014/main" xmlns="" id="{BB4AB2B9-BC2D-49DD-AFCB-23E6E06E32B0}"/>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Tree>
    <p:extLst>
      <p:ext uri="{BB962C8B-B14F-4D97-AF65-F5344CB8AC3E}">
        <p14:creationId xmlns:p14="http://schemas.microsoft.com/office/powerpoint/2010/main" val="222859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par>
                          <p:cTn id="12" fill="hold">
                            <p:stCondLst>
                              <p:cond delay="1000"/>
                            </p:stCondLst>
                            <p:childTnLst>
                              <p:par>
                                <p:cTn id="13" presetID="26" presetClass="emph" presetSubtype="0" fill="hold" grpId="1"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974DE60-03D1-4A4F-9274-B3711D82D3EC}"/>
              </a:ext>
            </a:extLst>
          </p:cNvPr>
          <p:cNvGrpSpPr/>
          <p:nvPr/>
        </p:nvGrpSpPr>
        <p:grpSpPr>
          <a:xfrm>
            <a:off x="501804" y="1825396"/>
            <a:ext cx="10872440" cy="2077782"/>
            <a:chOff x="501804" y="1825396"/>
            <a:chExt cx="10872440" cy="2077782"/>
          </a:xfrm>
        </p:grpSpPr>
        <p:sp>
          <p:nvSpPr>
            <p:cNvPr id="13" name="Rectangle: Rounded Corners 12">
              <a:extLst>
                <a:ext uri="{FF2B5EF4-FFF2-40B4-BE49-F238E27FC236}">
                  <a16:creationId xmlns:a16="http://schemas.microsoft.com/office/drawing/2014/main" xmlns="" id="{4FC1CE7D-D304-49C1-A8D0-4937B4792FB9}"/>
                </a:ext>
              </a:extLst>
            </p:cNvPr>
            <p:cNvSpPr/>
            <p:nvPr/>
          </p:nvSpPr>
          <p:spPr>
            <a:xfrm>
              <a:off x="501804" y="1825396"/>
              <a:ext cx="10872440" cy="1994672"/>
            </a:xfrm>
            <a:prstGeom prst="roundRect">
              <a:avLst>
                <a:gd name="adj" fmla="val 8726"/>
              </a:avLst>
            </a:prstGeom>
            <a:solidFill>
              <a:schemeClr val="bg1">
                <a:alpha val="87000"/>
              </a:schemeClr>
            </a:solidFill>
            <a:ln w="38100">
              <a:solidFill>
                <a:srgbClr val="CC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solidFill>
                    <a:srgbClr val="FF0066"/>
                  </a:solid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09C3051E-4CF1-4EDD-BBF0-638CA35B8224}"/>
                </a:ext>
              </a:extLst>
            </p:cNvPr>
            <p:cNvSpPr txBox="1"/>
            <p:nvPr/>
          </p:nvSpPr>
          <p:spPr>
            <a:xfrm>
              <a:off x="1072024" y="1964186"/>
              <a:ext cx="9732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Đọc và bày tỏ suy nghĩ sau khi đọc bản tin.</a:t>
              </a:r>
              <a:endParaRPr kumimoji="0" lang="en-US" sz="6000" b="0" i="1"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Freeform 2">
            <a:extLst>
              <a:ext uri="{FF2B5EF4-FFF2-40B4-BE49-F238E27FC236}">
                <a16:creationId xmlns:a16="http://schemas.microsoft.com/office/drawing/2014/main" xmlns="" id="{539C10D5-444A-48FD-8760-D766E7E6F924}"/>
              </a:ext>
            </a:extLst>
          </p:cNvPr>
          <p:cNvSpPr/>
          <p:nvPr/>
        </p:nvSpPr>
        <p:spPr>
          <a:xfrm>
            <a:off x="10163468" y="172588"/>
            <a:ext cx="2015929" cy="2354370"/>
          </a:xfrm>
          <a:custGeom>
            <a:avLst/>
            <a:gdLst/>
            <a:ahLst/>
            <a:cxnLst/>
            <a:rect l="l" t="t" r="r" b="b"/>
            <a:pathLst>
              <a:path w="2015929" h="2354370">
                <a:moveTo>
                  <a:pt x="0" y="0"/>
                </a:moveTo>
                <a:lnTo>
                  <a:pt x="2015929" y="0"/>
                </a:lnTo>
                <a:lnTo>
                  <a:pt x="2015929" y="2354370"/>
                </a:lnTo>
                <a:lnTo>
                  <a:pt x="0" y="23543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xmlns="" id="{A70926FA-2BAD-46D8-9080-B46F464AA428}"/>
              </a:ext>
            </a:extLst>
          </p:cNvPr>
          <p:cNvSpPr/>
          <p:nvPr/>
        </p:nvSpPr>
        <p:spPr>
          <a:xfrm>
            <a:off x="564146" y="3590694"/>
            <a:ext cx="6461121" cy="3194372"/>
          </a:xfrm>
          <a:custGeom>
            <a:avLst/>
            <a:gdLst/>
            <a:ahLst/>
            <a:cxnLst/>
            <a:rect l="l" t="t" r="r" b="b"/>
            <a:pathLst>
              <a:path w="4464472" h="2042496">
                <a:moveTo>
                  <a:pt x="0" y="0"/>
                </a:moveTo>
                <a:lnTo>
                  <a:pt x="4464472" y="0"/>
                </a:lnTo>
                <a:lnTo>
                  <a:pt x="4464472" y="2042495"/>
                </a:lnTo>
                <a:lnTo>
                  <a:pt x="0" y="20424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12">
            <a:extLst>
              <a:ext uri="{FF2B5EF4-FFF2-40B4-BE49-F238E27FC236}">
                <a16:creationId xmlns:a16="http://schemas.microsoft.com/office/drawing/2014/main" xmlns="" id="{93C53FF4-6862-423D-B8FD-D7440A862A90}"/>
              </a:ext>
            </a:extLst>
          </p:cNvPr>
          <p:cNvSpPr/>
          <p:nvPr/>
        </p:nvSpPr>
        <p:spPr>
          <a:xfrm>
            <a:off x="8189645" y="487104"/>
            <a:ext cx="1897737" cy="1477082"/>
          </a:xfrm>
          <a:custGeom>
            <a:avLst/>
            <a:gdLst/>
            <a:ahLst/>
            <a:cxnLst/>
            <a:rect l="l" t="t" r="r" b="b"/>
            <a:pathLst>
              <a:path w="4073652" h="4114800">
                <a:moveTo>
                  <a:pt x="0" y="0"/>
                </a:moveTo>
                <a:lnTo>
                  <a:pt x="4073652" y="0"/>
                </a:lnTo>
                <a:lnTo>
                  <a:pt x="407365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2D6608AA-3825-4A70-98EB-096797530E8B}"/>
              </a:ext>
            </a:extLst>
          </p:cNvPr>
          <p:cNvSpPr txBox="1"/>
          <p:nvPr/>
        </p:nvSpPr>
        <p:spPr>
          <a:xfrm>
            <a:off x="501804" y="487104"/>
            <a:ext cx="7393260"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it-IT" sz="5400" b="1">
                <a:solidFill>
                  <a:srgbClr val="CC66FF"/>
                </a:solidFill>
                <a:latin typeface="UTM Duepuntozero" panose="02040603050506020204" pitchFamily="18" charset="0"/>
              </a:rPr>
              <a:t>(d) Thi Phát thanh viên nhí</a:t>
            </a:r>
          </a:p>
        </p:txBody>
      </p:sp>
      <p:grpSp>
        <p:nvGrpSpPr>
          <p:cNvPr id="18" name="Group 17">
            <a:extLst>
              <a:ext uri="{FF2B5EF4-FFF2-40B4-BE49-F238E27FC236}">
                <a16:creationId xmlns:a16="http://schemas.microsoft.com/office/drawing/2014/main" xmlns="" id="{B4D10529-609F-4CA5-A74F-FE726473B2AB}"/>
              </a:ext>
            </a:extLst>
          </p:cNvPr>
          <p:cNvGrpSpPr/>
          <p:nvPr/>
        </p:nvGrpSpPr>
        <p:grpSpPr>
          <a:xfrm>
            <a:off x="6179395" y="5992790"/>
            <a:ext cx="6858477" cy="1352314"/>
            <a:chOff x="1721012" y="3298780"/>
            <a:chExt cx="8020770" cy="1352314"/>
          </a:xfrm>
        </p:grpSpPr>
        <p:sp>
          <p:nvSpPr>
            <p:cNvPr id="19" name="TextBox 67">
              <a:extLst>
                <a:ext uri="{FF2B5EF4-FFF2-40B4-BE49-F238E27FC236}">
                  <a16:creationId xmlns:a16="http://schemas.microsoft.com/office/drawing/2014/main" xmlns="" id="{235452D8-8786-460A-BFA6-4D89EC781B23}"/>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20" name="TextBox 67">
              <a:extLst>
                <a:ext uri="{FF2B5EF4-FFF2-40B4-BE49-F238E27FC236}">
                  <a16:creationId xmlns:a16="http://schemas.microsoft.com/office/drawing/2014/main" xmlns="" id="{DA9D1248-11AD-4B58-A1B3-029A2E585ED6}"/>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Tree>
    <p:extLst>
      <p:ext uri="{BB962C8B-B14F-4D97-AF65-F5344CB8AC3E}">
        <p14:creationId xmlns:p14="http://schemas.microsoft.com/office/powerpoint/2010/main" val="102977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00C079C3-AF12-76E7-9DFE-C5D93B45FAAF}"/>
              </a:ext>
            </a:extLst>
          </p:cNvPr>
          <p:cNvPicPr>
            <a:picLocks noChangeAspect="1"/>
          </p:cNvPicPr>
          <p:nvPr/>
        </p:nvPicPr>
        <p:blipFill>
          <a:blip r:embed="rId2"/>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xmlns=""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CABBB828-4F59-2112-6B58-FCB7FAFE9EC9}"/>
              </a:ext>
            </a:extLst>
          </p:cNvPr>
          <p:cNvPicPr>
            <a:picLocks noChangeAspect="1"/>
          </p:cNvPicPr>
          <p:nvPr/>
        </p:nvPicPr>
        <p:blipFill>
          <a:blip r:embed="rId2"/>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xmlns=""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F0FBD1CE-E9FA-84BC-0DA0-DCB000FA8427}"/>
              </a:ext>
            </a:extLst>
          </p:cNvPr>
          <p:cNvPicPr>
            <a:picLocks noChangeAspect="1"/>
          </p:cNvPicPr>
          <p:nvPr/>
        </p:nvPicPr>
        <p:blipFill>
          <a:blip r:embed="rId2"/>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xmlns=""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8139965E-1DA4-00CE-AA45-7F7B110EDB1A}"/>
              </a:ext>
            </a:extLst>
          </p:cNvPr>
          <p:cNvPicPr>
            <a:picLocks noChangeAspect="1"/>
          </p:cNvPicPr>
          <p:nvPr/>
        </p:nvPicPr>
        <p:blipFill>
          <a:blip r:embed="rId2"/>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xmlns=""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xmlns="" id="{64C67558-524D-05B4-D580-55F41E2B5CFC}"/>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1" name="TextBox 10">
              <a:extLst>
                <a:ext uri="{FF2B5EF4-FFF2-40B4-BE49-F238E27FC236}">
                  <a16:creationId xmlns:a16="http://schemas.microsoft.com/office/drawing/2014/main" xmlns="" id="{795BEC91-B671-2D96-F1C0-A812A50CDD64}"/>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46431E-994C-156A-6A5D-C75B70AC9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9662958A-B2FF-7A49-7A30-1059746C9A29}"/>
              </a:ext>
            </a:extLst>
          </p:cNvPr>
          <p:cNvPicPr>
            <a:picLocks noChangeAspect="1"/>
          </p:cNvPicPr>
          <p:nvPr/>
        </p:nvPicPr>
        <p:blipFill>
          <a:blip r:embed="rId3"/>
          <a:stretch>
            <a:fillRect/>
          </a:stretch>
        </p:blipFill>
        <p:spPr>
          <a:xfrm>
            <a:off x="981184" y="3657474"/>
            <a:ext cx="6267231" cy="2895851"/>
          </a:xfrm>
          <a:prstGeom prst="rect">
            <a:avLst/>
          </a:prstGeom>
        </p:spPr>
      </p:pic>
    </p:spTree>
    <p:extLst>
      <p:ext uri="{BB962C8B-B14F-4D97-AF65-F5344CB8AC3E}">
        <p14:creationId xmlns:p14="http://schemas.microsoft.com/office/powerpoint/2010/main" val="1333059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D867CFE-276B-7D48-2607-52DCD1D70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xmlns="" id="{C8773050-0D65-4A33-AD80-1695C8DD79D0}"/>
              </a:ext>
            </a:extLst>
          </p:cNvPr>
          <p:cNvGrpSpPr/>
          <p:nvPr/>
        </p:nvGrpSpPr>
        <p:grpSpPr>
          <a:xfrm>
            <a:off x="881766" y="339726"/>
            <a:ext cx="10520569" cy="3089274"/>
            <a:chOff x="355773" y="242199"/>
            <a:chExt cx="7515542" cy="4507047"/>
          </a:xfrm>
        </p:grpSpPr>
        <p:sp>
          <p:nvSpPr>
            <p:cNvPr id="4" name="Rectangle: Rounded Corners 3">
              <a:extLst>
                <a:ext uri="{FF2B5EF4-FFF2-40B4-BE49-F238E27FC236}">
                  <a16:creationId xmlns:a16="http://schemas.microsoft.com/office/drawing/2014/main" xmlns="" id="{BC82C335-F87F-473C-86A3-BA387677AC2D}"/>
                </a:ext>
              </a:extLst>
            </p:cNvPr>
            <p:cNvSpPr/>
            <p:nvPr/>
          </p:nvSpPr>
          <p:spPr>
            <a:xfrm>
              <a:off x="641997" y="242199"/>
              <a:ext cx="7229318" cy="4507047"/>
            </a:xfrm>
            <a:custGeom>
              <a:avLst/>
              <a:gdLst>
                <a:gd name="connsiteX0" fmla="*/ 0 w 10119901"/>
                <a:gd name="connsiteY0" fmla="*/ 867962 h 3089274"/>
                <a:gd name="connsiteX1" fmla="*/ 867962 w 10119901"/>
                <a:gd name="connsiteY1" fmla="*/ 0 h 3089274"/>
                <a:gd name="connsiteX2" fmla="*/ 1398947 w 10119901"/>
                <a:gd name="connsiteY2" fmla="*/ 0 h 3089274"/>
                <a:gd name="connsiteX3" fmla="*/ 2097612 w 10119901"/>
                <a:gd name="connsiteY3" fmla="*/ 0 h 3089274"/>
                <a:gd name="connsiteX4" fmla="*/ 2963956 w 10119901"/>
                <a:gd name="connsiteY4" fmla="*/ 0 h 3089274"/>
                <a:gd name="connsiteX5" fmla="*/ 3411102 w 10119901"/>
                <a:gd name="connsiteY5" fmla="*/ 0 h 3089274"/>
                <a:gd name="connsiteX6" fmla="*/ 3858247 w 10119901"/>
                <a:gd name="connsiteY6" fmla="*/ 0 h 3089274"/>
                <a:gd name="connsiteX7" fmla="*/ 4724591 w 10119901"/>
                <a:gd name="connsiteY7" fmla="*/ 0 h 3089274"/>
                <a:gd name="connsiteX8" fmla="*/ 5339416 w 10119901"/>
                <a:gd name="connsiteY8" fmla="*/ 0 h 3089274"/>
                <a:gd name="connsiteX9" fmla="*/ 5954241 w 10119901"/>
                <a:gd name="connsiteY9" fmla="*/ 0 h 3089274"/>
                <a:gd name="connsiteX10" fmla="*/ 6569066 w 10119901"/>
                <a:gd name="connsiteY10" fmla="*/ 0 h 3089274"/>
                <a:gd name="connsiteX11" fmla="*/ 7351571 w 10119901"/>
                <a:gd name="connsiteY11" fmla="*/ 0 h 3089274"/>
                <a:gd name="connsiteX12" fmla="*/ 8134075 w 10119901"/>
                <a:gd name="connsiteY12" fmla="*/ 0 h 3089274"/>
                <a:gd name="connsiteX13" fmla="*/ 9251939 w 10119901"/>
                <a:gd name="connsiteY13" fmla="*/ 0 h 3089274"/>
                <a:gd name="connsiteX14" fmla="*/ 10119901 w 10119901"/>
                <a:gd name="connsiteY14" fmla="*/ 867962 h 3089274"/>
                <a:gd name="connsiteX15" fmla="*/ 10119901 w 10119901"/>
                <a:gd name="connsiteY15" fmla="*/ 1571704 h 3089274"/>
                <a:gd name="connsiteX16" fmla="*/ 10119901 w 10119901"/>
                <a:gd name="connsiteY16" fmla="*/ 2221312 h 3089274"/>
                <a:gd name="connsiteX17" fmla="*/ 9251939 w 10119901"/>
                <a:gd name="connsiteY17" fmla="*/ 3089274 h 3089274"/>
                <a:gd name="connsiteX18" fmla="*/ 8637114 w 10119901"/>
                <a:gd name="connsiteY18" fmla="*/ 3089274 h 3089274"/>
                <a:gd name="connsiteX19" fmla="*/ 7938449 w 10119901"/>
                <a:gd name="connsiteY19" fmla="*/ 3089274 h 3089274"/>
                <a:gd name="connsiteX20" fmla="*/ 7155945 w 10119901"/>
                <a:gd name="connsiteY20" fmla="*/ 3089274 h 3089274"/>
                <a:gd name="connsiteX21" fmla="*/ 6373440 w 10119901"/>
                <a:gd name="connsiteY21" fmla="*/ 3089274 h 3089274"/>
                <a:gd name="connsiteX22" fmla="*/ 5758615 w 10119901"/>
                <a:gd name="connsiteY22" fmla="*/ 3089274 h 3089274"/>
                <a:gd name="connsiteX23" fmla="*/ 5143790 w 10119901"/>
                <a:gd name="connsiteY23" fmla="*/ 3089274 h 3089274"/>
                <a:gd name="connsiteX24" fmla="*/ 4361286 w 10119901"/>
                <a:gd name="connsiteY24" fmla="*/ 3089274 h 3089274"/>
                <a:gd name="connsiteX25" fmla="*/ 3914140 w 10119901"/>
                <a:gd name="connsiteY25" fmla="*/ 3089274 h 3089274"/>
                <a:gd name="connsiteX26" fmla="*/ 3131636 w 10119901"/>
                <a:gd name="connsiteY26" fmla="*/ 3089274 h 3089274"/>
                <a:gd name="connsiteX27" fmla="*/ 2349131 w 10119901"/>
                <a:gd name="connsiteY27" fmla="*/ 3089274 h 3089274"/>
                <a:gd name="connsiteX28" fmla="*/ 1482787 w 10119901"/>
                <a:gd name="connsiteY28" fmla="*/ 3089274 h 3089274"/>
                <a:gd name="connsiteX29" fmla="*/ 867962 w 10119901"/>
                <a:gd name="connsiteY29" fmla="*/ 3089274 h 3089274"/>
                <a:gd name="connsiteX30" fmla="*/ 0 w 10119901"/>
                <a:gd name="connsiteY30" fmla="*/ 2221312 h 3089274"/>
                <a:gd name="connsiteX31" fmla="*/ 0 w 10119901"/>
                <a:gd name="connsiteY31" fmla="*/ 1558171 h 3089274"/>
                <a:gd name="connsiteX32" fmla="*/ 0 w 10119901"/>
                <a:gd name="connsiteY32" fmla="*/ 867962 h 308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19901" h="3089274" fill="none" extrusionOk="0">
                  <a:moveTo>
                    <a:pt x="0" y="867962"/>
                  </a:moveTo>
                  <a:cubicBezTo>
                    <a:pt x="26248" y="393576"/>
                    <a:pt x="399803" y="61300"/>
                    <a:pt x="867962" y="0"/>
                  </a:cubicBezTo>
                  <a:cubicBezTo>
                    <a:pt x="1105716" y="-1331"/>
                    <a:pt x="1134069" y="-20818"/>
                    <a:pt x="1398947" y="0"/>
                  </a:cubicBezTo>
                  <a:cubicBezTo>
                    <a:pt x="1663826" y="20818"/>
                    <a:pt x="1751272" y="7694"/>
                    <a:pt x="2097612" y="0"/>
                  </a:cubicBezTo>
                  <a:cubicBezTo>
                    <a:pt x="2443952" y="-7694"/>
                    <a:pt x="2604396" y="-40507"/>
                    <a:pt x="2963956" y="0"/>
                  </a:cubicBezTo>
                  <a:cubicBezTo>
                    <a:pt x="3323516" y="40507"/>
                    <a:pt x="3203942" y="-19923"/>
                    <a:pt x="3411102" y="0"/>
                  </a:cubicBezTo>
                  <a:cubicBezTo>
                    <a:pt x="3618262" y="19923"/>
                    <a:pt x="3764022" y="6470"/>
                    <a:pt x="3858247" y="0"/>
                  </a:cubicBezTo>
                  <a:cubicBezTo>
                    <a:pt x="3952473" y="-6470"/>
                    <a:pt x="4429190" y="38782"/>
                    <a:pt x="4724591" y="0"/>
                  </a:cubicBezTo>
                  <a:cubicBezTo>
                    <a:pt x="5019992" y="-38782"/>
                    <a:pt x="5181064" y="14386"/>
                    <a:pt x="5339416" y="0"/>
                  </a:cubicBezTo>
                  <a:cubicBezTo>
                    <a:pt x="5497768" y="-14386"/>
                    <a:pt x="5685339" y="-23528"/>
                    <a:pt x="5954241" y="0"/>
                  </a:cubicBezTo>
                  <a:cubicBezTo>
                    <a:pt x="6223144" y="23528"/>
                    <a:pt x="6328254" y="-12243"/>
                    <a:pt x="6569066" y="0"/>
                  </a:cubicBezTo>
                  <a:cubicBezTo>
                    <a:pt x="6809878" y="12243"/>
                    <a:pt x="6998818" y="-33282"/>
                    <a:pt x="7351571" y="0"/>
                  </a:cubicBezTo>
                  <a:cubicBezTo>
                    <a:pt x="7704325" y="33282"/>
                    <a:pt x="7773163" y="-23540"/>
                    <a:pt x="8134075" y="0"/>
                  </a:cubicBezTo>
                  <a:cubicBezTo>
                    <a:pt x="8494987" y="23540"/>
                    <a:pt x="8980871" y="30411"/>
                    <a:pt x="9251939" y="0"/>
                  </a:cubicBezTo>
                  <a:cubicBezTo>
                    <a:pt x="9666552" y="12179"/>
                    <a:pt x="10104027" y="356969"/>
                    <a:pt x="10119901" y="867962"/>
                  </a:cubicBezTo>
                  <a:cubicBezTo>
                    <a:pt x="10136992" y="1135525"/>
                    <a:pt x="10098144" y="1338824"/>
                    <a:pt x="10119901" y="1571704"/>
                  </a:cubicBezTo>
                  <a:cubicBezTo>
                    <a:pt x="10141658" y="1804584"/>
                    <a:pt x="10103836" y="1999754"/>
                    <a:pt x="10119901" y="2221312"/>
                  </a:cubicBezTo>
                  <a:cubicBezTo>
                    <a:pt x="10061370" y="2625933"/>
                    <a:pt x="9683272" y="3107425"/>
                    <a:pt x="9251939" y="3089274"/>
                  </a:cubicBezTo>
                  <a:cubicBezTo>
                    <a:pt x="9128327" y="3067825"/>
                    <a:pt x="8858748" y="3063478"/>
                    <a:pt x="8637114" y="3089274"/>
                  </a:cubicBezTo>
                  <a:cubicBezTo>
                    <a:pt x="8415480" y="3115070"/>
                    <a:pt x="8123378" y="3080133"/>
                    <a:pt x="7938449" y="3089274"/>
                  </a:cubicBezTo>
                  <a:cubicBezTo>
                    <a:pt x="7753521" y="3098415"/>
                    <a:pt x="7450993" y="3058952"/>
                    <a:pt x="7155945" y="3089274"/>
                  </a:cubicBezTo>
                  <a:cubicBezTo>
                    <a:pt x="6860897" y="3119596"/>
                    <a:pt x="6761188" y="3122119"/>
                    <a:pt x="6373440" y="3089274"/>
                  </a:cubicBezTo>
                  <a:cubicBezTo>
                    <a:pt x="5985693" y="3056429"/>
                    <a:pt x="5934365" y="3069848"/>
                    <a:pt x="5758615" y="3089274"/>
                  </a:cubicBezTo>
                  <a:cubicBezTo>
                    <a:pt x="5582865" y="3108700"/>
                    <a:pt x="5445310" y="3061559"/>
                    <a:pt x="5143790" y="3089274"/>
                  </a:cubicBezTo>
                  <a:cubicBezTo>
                    <a:pt x="4842270" y="3116989"/>
                    <a:pt x="4640662" y="3085050"/>
                    <a:pt x="4361286" y="3089274"/>
                  </a:cubicBezTo>
                  <a:cubicBezTo>
                    <a:pt x="4081910" y="3093498"/>
                    <a:pt x="4072102" y="3068440"/>
                    <a:pt x="3914140" y="3089274"/>
                  </a:cubicBezTo>
                  <a:cubicBezTo>
                    <a:pt x="3756178" y="3110108"/>
                    <a:pt x="3503075" y="3052366"/>
                    <a:pt x="3131636" y="3089274"/>
                  </a:cubicBezTo>
                  <a:cubicBezTo>
                    <a:pt x="2760197" y="3126182"/>
                    <a:pt x="2627194" y="3111442"/>
                    <a:pt x="2349131" y="3089274"/>
                  </a:cubicBezTo>
                  <a:cubicBezTo>
                    <a:pt x="2071068" y="3067106"/>
                    <a:pt x="1907821" y="3108609"/>
                    <a:pt x="1482787" y="3089274"/>
                  </a:cubicBezTo>
                  <a:cubicBezTo>
                    <a:pt x="1057753" y="3069939"/>
                    <a:pt x="1008655" y="3076295"/>
                    <a:pt x="867962" y="3089274"/>
                  </a:cubicBezTo>
                  <a:cubicBezTo>
                    <a:pt x="442490" y="3038742"/>
                    <a:pt x="-49384" y="2691364"/>
                    <a:pt x="0" y="2221312"/>
                  </a:cubicBezTo>
                  <a:cubicBezTo>
                    <a:pt x="3523" y="2048283"/>
                    <a:pt x="-12856" y="1757607"/>
                    <a:pt x="0" y="1558171"/>
                  </a:cubicBezTo>
                  <a:cubicBezTo>
                    <a:pt x="12856" y="1358735"/>
                    <a:pt x="-15760" y="1113489"/>
                    <a:pt x="0" y="867962"/>
                  </a:cubicBezTo>
                  <a:close/>
                </a:path>
                <a:path w="10119901" h="3089274" stroke="0" extrusionOk="0">
                  <a:moveTo>
                    <a:pt x="0" y="867962"/>
                  </a:moveTo>
                  <a:cubicBezTo>
                    <a:pt x="-45877" y="329901"/>
                    <a:pt x="493848" y="18342"/>
                    <a:pt x="867962" y="0"/>
                  </a:cubicBezTo>
                  <a:cubicBezTo>
                    <a:pt x="1038100" y="5472"/>
                    <a:pt x="1102091" y="-21898"/>
                    <a:pt x="1315107" y="0"/>
                  </a:cubicBezTo>
                  <a:cubicBezTo>
                    <a:pt x="1528123" y="21898"/>
                    <a:pt x="1627307" y="3707"/>
                    <a:pt x="1762253" y="0"/>
                  </a:cubicBezTo>
                  <a:cubicBezTo>
                    <a:pt x="1897199" y="-3707"/>
                    <a:pt x="2296444" y="-138"/>
                    <a:pt x="2460918" y="0"/>
                  </a:cubicBezTo>
                  <a:cubicBezTo>
                    <a:pt x="2625393" y="138"/>
                    <a:pt x="2789682" y="-13303"/>
                    <a:pt x="2908063" y="0"/>
                  </a:cubicBezTo>
                  <a:cubicBezTo>
                    <a:pt x="3026444" y="13303"/>
                    <a:pt x="3374639" y="10278"/>
                    <a:pt x="3690568" y="0"/>
                  </a:cubicBezTo>
                  <a:cubicBezTo>
                    <a:pt x="4006497" y="-10278"/>
                    <a:pt x="4163214" y="14457"/>
                    <a:pt x="4305393" y="0"/>
                  </a:cubicBezTo>
                  <a:cubicBezTo>
                    <a:pt x="4447573" y="-14457"/>
                    <a:pt x="4679290" y="-21465"/>
                    <a:pt x="4836378" y="0"/>
                  </a:cubicBezTo>
                  <a:cubicBezTo>
                    <a:pt x="4993466" y="21465"/>
                    <a:pt x="5222255" y="18298"/>
                    <a:pt x="5367363" y="0"/>
                  </a:cubicBezTo>
                  <a:cubicBezTo>
                    <a:pt x="5512472" y="-18298"/>
                    <a:pt x="5803287" y="16984"/>
                    <a:pt x="6233707" y="0"/>
                  </a:cubicBezTo>
                  <a:cubicBezTo>
                    <a:pt x="6664127" y="-16984"/>
                    <a:pt x="6825947" y="6536"/>
                    <a:pt x="7016212" y="0"/>
                  </a:cubicBezTo>
                  <a:cubicBezTo>
                    <a:pt x="7206478" y="-6536"/>
                    <a:pt x="7398275" y="-6560"/>
                    <a:pt x="7547197" y="0"/>
                  </a:cubicBezTo>
                  <a:cubicBezTo>
                    <a:pt x="7696119" y="6560"/>
                    <a:pt x="7897377" y="18806"/>
                    <a:pt x="7994342" y="0"/>
                  </a:cubicBezTo>
                  <a:cubicBezTo>
                    <a:pt x="8091308" y="-18806"/>
                    <a:pt x="8447835" y="-2689"/>
                    <a:pt x="8609167" y="0"/>
                  </a:cubicBezTo>
                  <a:cubicBezTo>
                    <a:pt x="8770500" y="2689"/>
                    <a:pt x="9102314" y="15914"/>
                    <a:pt x="9251939" y="0"/>
                  </a:cubicBezTo>
                  <a:cubicBezTo>
                    <a:pt x="9729723" y="-21721"/>
                    <a:pt x="10118979" y="333253"/>
                    <a:pt x="10119901" y="867962"/>
                  </a:cubicBezTo>
                  <a:cubicBezTo>
                    <a:pt x="10132154" y="1166677"/>
                    <a:pt x="10107148" y="1197758"/>
                    <a:pt x="10119901" y="1517570"/>
                  </a:cubicBezTo>
                  <a:cubicBezTo>
                    <a:pt x="10132654" y="1837382"/>
                    <a:pt x="10090160" y="1940742"/>
                    <a:pt x="10119901" y="2221312"/>
                  </a:cubicBezTo>
                  <a:cubicBezTo>
                    <a:pt x="10106104" y="2756427"/>
                    <a:pt x="9688758" y="3179511"/>
                    <a:pt x="9251939" y="3089274"/>
                  </a:cubicBezTo>
                  <a:cubicBezTo>
                    <a:pt x="9063121" y="3075849"/>
                    <a:pt x="8941881" y="3081999"/>
                    <a:pt x="8720954" y="3089274"/>
                  </a:cubicBezTo>
                  <a:cubicBezTo>
                    <a:pt x="8500028" y="3096549"/>
                    <a:pt x="8144522" y="3079981"/>
                    <a:pt x="7854610" y="3089274"/>
                  </a:cubicBezTo>
                  <a:cubicBezTo>
                    <a:pt x="7564698" y="3098567"/>
                    <a:pt x="7447387" y="3074230"/>
                    <a:pt x="7323624" y="3089274"/>
                  </a:cubicBezTo>
                  <a:cubicBezTo>
                    <a:pt x="7199861" y="3104318"/>
                    <a:pt x="6942082" y="3061190"/>
                    <a:pt x="6708799" y="3089274"/>
                  </a:cubicBezTo>
                  <a:cubicBezTo>
                    <a:pt x="6475516" y="3117358"/>
                    <a:pt x="6164036" y="3079333"/>
                    <a:pt x="5842455" y="3089274"/>
                  </a:cubicBezTo>
                  <a:cubicBezTo>
                    <a:pt x="5520874" y="3099215"/>
                    <a:pt x="5488727" y="3069238"/>
                    <a:pt x="5143790" y="3089274"/>
                  </a:cubicBezTo>
                  <a:cubicBezTo>
                    <a:pt x="4798854" y="3109310"/>
                    <a:pt x="4834266" y="3086409"/>
                    <a:pt x="4528965" y="3089274"/>
                  </a:cubicBezTo>
                  <a:cubicBezTo>
                    <a:pt x="4223665" y="3092139"/>
                    <a:pt x="4133735" y="3096930"/>
                    <a:pt x="3997980" y="3089274"/>
                  </a:cubicBezTo>
                  <a:cubicBezTo>
                    <a:pt x="3862225" y="3081618"/>
                    <a:pt x="3750287" y="3089425"/>
                    <a:pt x="3550835" y="3089274"/>
                  </a:cubicBezTo>
                  <a:cubicBezTo>
                    <a:pt x="3351383" y="3089123"/>
                    <a:pt x="3101035" y="3092967"/>
                    <a:pt x="2768330" y="3089274"/>
                  </a:cubicBezTo>
                  <a:cubicBezTo>
                    <a:pt x="2435626" y="3085581"/>
                    <a:pt x="2490530" y="3083338"/>
                    <a:pt x="2237345" y="3089274"/>
                  </a:cubicBezTo>
                  <a:cubicBezTo>
                    <a:pt x="1984161" y="3095210"/>
                    <a:pt x="1807895" y="3079615"/>
                    <a:pt x="1622520" y="3089274"/>
                  </a:cubicBezTo>
                  <a:cubicBezTo>
                    <a:pt x="1437146" y="3098933"/>
                    <a:pt x="1024260" y="3089462"/>
                    <a:pt x="867962" y="3089274"/>
                  </a:cubicBezTo>
                  <a:cubicBezTo>
                    <a:pt x="349850" y="3166860"/>
                    <a:pt x="-51323" y="2694603"/>
                    <a:pt x="0" y="2221312"/>
                  </a:cubicBezTo>
                  <a:cubicBezTo>
                    <a:pt x="6754" y="2030575"/>
                    <a:pt x="2598" y="1839576"/>
                    <a:pt x="0" y="1571704"/>
                  </a:cubicBezTo>
                  <a:cubicBezTo>
                    <a:pt x="-2598" y="1303832"/>
                    <a:pt x="-33722" y="1116968"/>
                    <a:pt x="0" y="867962"/>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AAAE905-4C26-4600-986E-1A462BAD4571}"/>
                </a:ext>
              </a:extLst>
            </p:cNvPr>
            <p:cNvSpPr txBox="1"/>
            <p:nvPr/>
          </p:nvSpPr>
          <p:spPr>
            <a:xfrm>
              <a:off x="1241750" y="478892"/>
              <a:ext cx="6563771" cy="3726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a:ea typeface="+mn-ea"/>
                  <a:cs typeface="+mn-cs"/>
                </a:rPr>
                <a:t>+ Gốc:</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 to, vững chắc,...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a:ea typeface="+mn-ea"/>
                  <a:cs typeface="+mn-cs"/>
                </a:rPr>
                <a:t>+ Thân:</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 khoẻ, vươn dài,...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a:ea typeface="+mn-ea"/>
                  <a:cs typeface="+mn-cs"/>
                </a:rPr>
                <a:t>+ Cành lá:</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 xanh tốt, tươi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Calibri" panose="020F0502020204030204"/>
                  <a:ea typeface="+mn-ea"/>
                  <a:cs typeface="+mn-cs"/>
                </a:rPr>
                <a:t>+ Hoa: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mọc thành chùm, màu đỏ, nổi bật,...</a:t>
              </a:r>
            </a:p>
          </p:txBody>
        </p:sp>
        <p:pic>
          <p:nvPicPr>
            <p:cNvPr id="8" name="Picture 7" descr="A pink and yellow chat bubbles&#10;&#10;Description automatically generated">
              <a:extLst>
                <a:ext uri="{FF2B5EF4-FFF2-40B4-BE49-F238E27FC236}">
                  <a16:creationId xmlns:a16="http://schemas.microsoft.com/office/drawing/2014/main" xmlns=""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73" y="478892"/>
              <a:ext cx="464108" cy="877330"/>
            </a:xfrm>
            <a:prstGeom prst="rect">
              <a:avLst/>
            </a:prstGeom>
          </p:spPr>
        </p:pic>
      </p:grpSp>
      <p:sp>
        <p:nvSpPr>
          <p:cNvPr id="15" name="Freeform 2">
            <a:extLst>
              <a:ext uri="{FF2B5EF4-FFF2-40B4-BE49-F238E27FC236}">
                <a16:creationId xmlns:a16="http://schemas.microsoft.com/office/drawing/2014/main" xmlns="" id="{D7368BAC-019D-4587-8F7D-5829A28221AF}"/>
              </a:ext>
            </a:extLst>
          </p:cNvPr>
          <p:cNvSpPr/>
          <p:nvPr/>
        </p:nvSpPr>
        <p:spPr>
          <a:xfrm>
            <a:off x="2018892" y="3011460"/>
            <a:ext cx="4077108" cy="4067674"/>
          </a:xfrm>
          <a:custGeom>
            <a:avLst/>
            <a:gdLst/>
            <a:ahLst/>
            <a:cxnLst/>
            <a:rect l="l" t="t" r="r" b="b"/>
            <a:pathLst>
              <a:path w="1807453" h="1863354">
                <a:moveTo>
                  <a:pt x="0" y="0"/>
                </a:moveTo>
                <a:lnTo>
                  <a:pt x="1807453" y="0"/>
                </a:lnTo>
                <a:lnTo>
                  <a:pt x="1807453" y="1863354"/>
                </a:lnTo>
                <a:lnTo>
                  <a:pt x="0" y="186335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9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4D6D039-1C1A-7592-88DB-F6376581E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9">
            <a:extLst>
              <a:ext uri="{FF2B5EF4-FFF2-40B4-BE49-F238E27FC236}">
                <a16:creationId xmlns:a16="http://schemas.microsoft.com/office/drawing/2014/main" xmlns="" id="{82620513-7284-464A-8046-BDE5793D1B63}"/>
              </a:ext>
            </a:extLst>
          </p:cNvPr>
          <p:cNvPicPr>
            <a:picLocks noChangeAspect="1"/>
          </p:cNvPicPr>
          <p:nvPr/>
        </p:nvPicPr>
        <p:blipFill>
          <a:blip r:embed="rId4"/>
          <a:srcRect/>
          <a:stretch>
            <a:fillRect/>
          </a:stretch>
        </p:blipFill>
        <p:spPr>
          <a:xfrm>
            <a:off x="2712223" y="4438812"/>
            <a:ext cx="965326" cy="704688"/>
          </a:xfrm>
          <a:prstGeom prst="rect">
            <a:avLst/>
          </a:prstGeom>
        </p:spPr>
      </p:pic>
      <p:sp>
        <p:nvSpPr>
          <p:cNvPr id="29" name="Freeform 2">
            <a:extLst>
              <a:ext uri="{FF2B5EF4-FFF2-40B4-BE49-F238E27FC236}">
                <a16:creationId xmlns:a16="http://schemas.microsoft.com/office/drawing/2014/main" xmlns="" id="{5560575D-1919-4C79-B72A-0E93E2AB4839}"/>
              </a:ext>
            </a:extLst>
          </p:cNvPr>
          <p:cNvSpPr/>
          <p:nvPr/>
        </p:nvSpPr>
        <p:spPr>
          <a:xfrm>
            <a:off x="-428101" y="-257289"/>
            <a:ext cx="1545887" cy="1545887"/>
          </a:xfrm>
          <a:custGeom>
            <a:avLst/>
            <a:gdLst/>
            <a:ahLst/>
            <a:cxnLst/>
            <a:rect l="l" t="t" r="r" b="b"/>
            <a:pathLst>
              <a:path w="1545887" h="1545887">
                <a:moveTo>
                  <a:pt x="0" y="0"/>
                </a:moveTo>
                <a:lnTo>
                  <a:pt x="1545887" y="0"/>
                </a:lnTo>
                <a:lnTo>
                  <a:pt x="1545887" y="1545888"/>
                </a:lnTo>
                <a:lnTo>
                  <a:pt x="0" y="154588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xmlns="" id="{D2C4AEB0-992F-A348-915C-D026684D5A1B}"/>
              </a:ext>
            </a:extLst>
          </p:cNvPr>
          <p:cNvPicPr>
            <a:picLocks noChangeAspect="1"/>
          </p:cNvPicPr>
          <p:nvPr/>
        </p:nvPicPr>
        <p:blipFill>
          <a:blip r:embed="rId6"/>
          <a:stretch>
            <a:fillRect/>
          </a:stretch>
        </p:blipFill>
        <p:spPr>
          <a:xfrm>
            <a:off x="3194886" y="368672"/>
            <a:ext cx="6396052" cy="1721076"/>
          </a:xfrm>
          <a:prstGeom prst="rect">
            <a:avLst/>
          </a:prstGeom>
        </p:spPr>
      </p:pic>
      <p:grpSp>
        <p:nvGrpSpPr>
          <p:cNvPr id="5" name="Group 4">
            <a:extLst>
              <a:ext uri="{FF2B5EF4-FFF2-40B4-BE49-F238E27FC236}">
                <a16:creationId xmlns:a16="http://schemas.microsoft.com/office/drawing/2014/main" xmlns="" id="{EBD7B638-6F58-2205-1BAA-2027B4464A08}"/>
              </a:ext>
            </a:extLst>
          </p:cNvPr>
          <p:cNvGrpSpPr/>
          <p:nvPr/>
        </p:nvGrpSpPr>
        <p:grpSpPr>
          <a:xfrm>
            <a:off x="1587856" y="7697366"/>
            <a:ext cx="10575438" cy="1530039"/>
            <a:chOff x="1817961" y="529427"/>
            <a:chExt cx="8556078" cy="5676556"/>
          </a:xfrm>
        </p:grpSpPr>
        <p:sp>
          <p:nvSpPr>
            <p:cNvPr id="7" name="TextBox 6">
              <a:extLst>
                <a:ext uri="{FF2B5EF4-FFF2-40B4-BE49-F238E27FC236}">
                  <a16:creationId xmlns:a16="http://schemas.microsoft.com/office/drawing/2014/main" xmlns="" id="{E198BEF7-3AB3-1615-BBDB-FADF8303D294}"/>
                </a:ext>
              </a:extLst>
            </p:cNvPr>
            <p:cNvSpPr txBox="1"/>
            <p:nvPr/>
          </p:nvSpPr>
          <p:spPr>
            <a:xfrm>
              <a:off x="1817961" y="529427"/>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0">
                    <a:solidFill>
                      <a:prstClr val="white"/>
                    </a:solidFill>
                    <a:prstDash val="solid"/>
                  </a:ln>
                  <a:solidFill>
                    <a:prstClr val="white"/>
                  </a:solidFill>
                  <a:effectLst>
                    <a:outerShdw blurRad="12700" dist="38100" dir="2700000" algn="tl" rotWithShape="0">
                      <a:srgbClr val="336699"/>
                    </a:outerShdw>
                  </a:effectLst>
                  <a:uLnTx/>
                  <a:uFillTx/>
                  <a:latin typeface="iCiel Pony" panose="02000000000000000000" pitchFamily="2" charset="0"/>
                  <a:ea typeface="+mn-ea"/>
                  <a:cs typeface="+mn-cs"/>
                </a:rPr>
                <a:t>LỘC VỪNG MÙA XUÂN</a:t>
              </a:r>
            </a:p>
          </p:txBody>
        </p:sp>
        <p:sp>
          <p:nvSpPr>
            <p:cNvPr id="8" name="TextBox 7">
              <a:extLst>
                <a:ext uri="{FF2B5EF4-FFF2-40B4-BE49-F238E27FC236}">
                  <a16:creationId xmlns:a16="http://schemas.microsoft.com/office/drawing/2014/main" xmlns="" id="{CCF494CB-3A08-4D61-42EE-35E0C64514B5}"/>
                </a:ext>
              </a:extLst>
            </p:cNvPr>
            <p:cNvSpPr txBox="1"/>
            <p:nvPr/>
          </p:nvSpPr>
          <p:spPr>
            <a:xfrm>
              <a:off x="1817961" y="699300"/>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srgbClr val="CC99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L</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Ộ</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C</a:t>
              </a:r>
              <a:r>
                <a:rPr kumimoji="0" lang="en-US" sz="8000" b="1" i="0" u="none" strike="noStrike" kern="1200" cap="none" spc="0" normalizeH="0" baseline="0" noProof="0">
                  <a:ln w="28575">
                    <a:solidFill>
                      <a:sysClr val="windowText" lastClr="000000"/>
                    </a:solidFill>
                    <a:prstDash val="solid"/>
                  </a:ln>
                  <a:solidFill>
                    <a:srgbClr val="66CC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V</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Ừ</a:t>
              </a:r>
              <a:r>
                <a:rPr kumimoji="0" lang="en-US" sz="8000" b="1" i="0" u="none" strike="noStrike" kern="1200" cap="none" spc="0" normalizeH="0" baseline="0" noProof="0">
                  <a:ln w="28575">
                    <a:solidFill>
                      <a:sysClr val="windowText" lastClr="000000"/>
                    </a:solidFill>
                    <a:prstDash val="solid"/>
                  </a:ln>
                  <a:solidFill>
                    <a:srgbClr val="99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N</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G</a:t>
              </a:r>
              <a:r>
                <a:rPr kumimoji="0" lang="en-US" sz="8000" b="1" i="0" u="none" strike="noStrike" kern="1200" cap="none" spc="0" normalizeH="0" baseline="0" noProof="0">
                  <a:ln w="28575">
                    <a:solidFill>
                      <a:sysClr val="windowText" lastClr="000000"/>
                    </a:solidFill>
                    <a:prstDash val="solid"/>
                  </a:ln>
                  <a:solidFill>
                    <a:srgbClr val="FFFFCC"/>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M</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Ù</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A</a:t>
              </a:r>
              <a:r>
                <a:rPr kumimoji="0" lang="en-US" sz="8000" b="1" i="0" u="none" strike="noStrike" kern="1200" cap="none" spc="0" normalizeH="0" baseline="0" noProof="0">
                  <a:ln w="28575">
                    <a:solidFill>
                      <a:sysClr val="windowText" lastClr="000000"/>
                    </a:solidFill>
                    <a:prstDash val="solid"/>
                  </a:ln>
                  <a:solidFill>
                    <a:srgbClr val="66CC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CC99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X</a:t>
              </a:r>
              <a:r>
                <a:rPr kumimoji="0" lang="en-US" sz="8000" b="1" i="0" u="none" strike="noStrike" kern="1200" cap="none" spc="0" normalizeH="0" baseline="0" noProof="0">
                  <a:ln w="28575">
                    <a:solidFill>
                      <a:sysClr val="windowText" lastClr="000000"/>
                    </a:solidFill>
                    <a:prstDash val="solid"/>
                  </a:ln>
                  <a:solidFill>
                    <a:srgbClr val="99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U</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Â</a:t>
              </a:r>
              <a:r>
                <a:rPr kumimoji="0" lang="en-US" sz="8000" b="1" i="0" u="none" strike="noStrike" kern="1200" cap="none" spc="0" normalizeH="0" baseline="0" noProof="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N</a:t>
              </a:r>
              <a:endParaRPr kumimoji="0" lang="en-US" sz="8000" b="1" i="0" u="none" strike="noStrike" kern="1200" cap="none" spc="0" normalizeH="0" baseline="0" noProof="0" dirty="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endParaRPr>
            </a:p>
          </p:txBody>
        </p:sp>
      </p:grpSp>
      <p:pic>
        <p:nvPicPr>
          <p:cNvPr id="9" name="Picture 8">
            <a:extLst>
              <a:ext uri="{FF2B5EF4-FFF2-40B4-BE49-F238E27FC236}">
                <a16:creationId xmlns:a16="http://schemas.microsoft.com/office/drawing/2014/main" xmlns="" id="{2EDD8566-F5AD-DA2B-615F-A3264C685930}"/>
              </a:ext>
            </a:extLst>
          </p:cNvPr>
          <p:cNvPicPr>
            <a:picLocks noChangeAspect="1"/>
          </p:cNvPicPr>
          <p:nvPr/>
        </p:nvPicPr>
        <p:blipFill>
          <a:blip r:embed="rId7"/>
          <a:stretch>
            <a:fillRect/>
          </a:stretch>
        </p:blipFill>
        <p:spPr>
          <a:xfrm>
            <a:off x="785924" y="1649575"/>
            <a:ext cx="10620152" cy="1536325"/>
          </a:xfrm>
          <a:prstGeom prst="rect">
            <a:avLst/>
          </a:prstGeom>
        </p:spPr>
      </p:pic>
    </p:spTree>
    <p:extLst>
      <p:ext uri="{BB962C8B-B14F-4D97-AF65-F5344CB8AC3E}">
        <p14:creationId xmlns:p14="http://schemas.microsoft.com/office/powerpoint/2010/main" val="75013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C6C4F3A-DDA6-3EFC-5562-045617BADB59}"/>
              </a:ext>
            </a:extLst>
          </p:cNvPr>
          <p:cNvGrpSpPr/>
          <p:nvPr/>
        </p:nvGrpSpPr>
        <p:grpSpPr>
          <a:xfrm>
            <a:off x="1811621" y="8254220"/>
            <a:ext cx="8568757" cy="3748719"/>
            <a:chOff x="5250004" y="6585062"/>
            <a:chExt cx="13208089" cy="5413698"/>
          </a:xfrm>
        </p:grpSpPr>
        <p:sp>
          <p:nvSpPr>
            <p:cNvPr id="9" name="TextBox 8">
              <a:extLst>
                <a:ext uri="{FF2B5EF4-FFF2-40B4-BE49-F238E27FC236}">
                  <a16:creationId xmlns:a16="http://schemas.microsoft.com/office/drawing/2014/main" xmlns="" id="{ADA03CA6-7A13-FAE5-6B50-EF59D70D2274}"/>
                </a:ext>
              </a:extLst>
            </p:cNvPr>
            <p:cNvSpPr txBox="1"/>
            <p:nvPr/>
          </p:nvSpPr>
          <p:spPr>
            <a:xfrm>
              <a:off x="5250004" y="6585062"/>
              <a:ext cx="13208089" cy="5413698"/>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LUYỆN ĐỌC THÀNH TIẾNG</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
          <p:nvSpPr>
            <p:cNvPr id="10" name="TextBox 9">
              <a:extLst>
                <a:ext uri="{FF2B5EF4-FFF2-40B4-BE49-F238E27FC236}">
                  <a16:creationId xmlns:a16="http://schemas.microsoft.com/office/drawing/2014/main" xmlns="" id="{ADE40E2A-6857-1D85-4258-F4B9C0FFC633}"/>
                </a:ext>
              </a:extLst>
            </p:cNvPr>
            <p:cNvSpPr txBox="1"/>
            <p:nvPr/>
          </p:nvSpPr>
          <p:spPr>
            <a:xfrm>
              <a:off x="5250004" y="6585062"/>
              <a:ext cx="13208089" cy="5413698"/>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 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À</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 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I</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Ế</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G</a:t>
              </a:r>
              <a:endParaRPr kumimoji="0" lang="en-US" sz="88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grpSp>
      <p:grpSp>
        <p:nvGrpSpPr>
          <p:cNvPr id="12" name="Group 11">
            <a:extLst>
              <a:ext uri="{FF2B5EF4-FFF2-40B4-BE49-F238E27FC236}">
                <a16:creationId xmlns:a16="http://schemas.microsoft.com/office/drawing/2014/main" xmlns="" id="{11CD0313-DE05-CDD8-24AB-23BB8EB5B921}"/>
              </a:ext>
            </a:extLst>
          </p:cNvPr>
          <p:cNvGrpSpPr/>
          <p:nvPr/>
        </p:nvGrpSpPr>
        <p:grpSpPr>
          <a:xfrm>
            <a:off x="2710280" y="7746322"/>
            <a:ext cx="6976836" cy="841508"/>
            <a:chOff x="-555806" y="-10511"/>
            <a:chExt cx="4930277" cy="841508"/>
          </a:xfrm>
        </p:grpSpPr>
        <p:sp>
          <p:nvSpPr>
            <p:cNvPr id="13" name="文本框 18">
              <a:extLst>
                <a:ext uri="{FF2B5EF4-FFF2-40B4-BE49-F238E27FC236}">
                  <a16:creationId xmlns:a16="http://schemas.microsoft.com/office/drawing/2014/main" xmlns="" id="{8787F875-5950-1C85-D145-E3CC6126536A}"/>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14" name="文本框 18">
              <a:extLst>
                <a:ext uri="{FF2B5EF4-FFF2-40B4-BE49-F238E27FC236}">
                  <a16:creationId xmlns:a16="http://schemas.microsoft.com/office/drawing/2014/main" xmlns="" id="{9BC68CD6-D0BF-65A7-9DD1-FC953FCFB73A}"/>
                </a:ext>
              </a:extLst>
            </p:cNvPr>
            <p:cNvSpPr txBox="1"/>
            <p:nvPr/>
          </p:nvSpPr>
          <p:spPr>
            <a:xfrm>
              <a:off x="-300151" y="-10511"/>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15" name="Picture 14">
            <a:extLst>
              <a:ext uri="{FF2B5EF4-FFF2-40B4-BE49-F238E27FC236}">
                <a16:creationId xmlns:a16="http://schemas.microsoft.com/office/drawing/2014/main" xmlns="" id="{9295B749-EDA3-3570-65FE-BB9DB1ABA67C}"/>
              </a:ext>
            </a:extLst>
          </p:cNvPr>
          <p:cNvPicPr>
            <a:picLocks noChangeAspect="1"/>
          </p:cNvPicPr>
          <p:nvPr/>
        </p:nvPicPr>
        <p:blipFill>
          <a:blip r:embed="rId3"/>
          <a:stretch>
            <a:fillRect/>
          </a:stretch>
        </p:blipFill>
        <p:spPr>
          <a:xfrm>
            <a:off x="1810140" y="1023919"/>
            <a:ext cx="8571719" cy="4810161"/>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CEED0B6-0541-4AEE-9036-C8EC18281D01}"/>
              </a:ext>
            </a:extLst>
          </p:cNvPr>
          <p:cNvGrpSpPr/>
          <p:nvPr/>
        </p:nvGrpSpPr>
        <p:grpSpPr>
          <a:xfrm>
            <a:off x="7546127" y="2326413"/>
            <a:ext cx="4243485" cy="1802008"/>
            <a:chOff x="1261693" y="4460013"/>
            <a:chExt cx="4243485" cy="1802008"/>
          </a:xfrm>
        </p:grpSpPr>
        <p:sp>
          <p:nvSpPr>
            <p:cNvPr id="9" name="Rectangle: Rounded Corners 26">
              <a:extLst>
                <a:ext uri="{FF2B5EF4-FFF2-40B4-BE49-F238E27FC236}">
                  <a16:creationId xmlns:a16="http://schemas.microsoft.com/office/drawing/2014/main" xmlns=""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6" name="Picture 15">
              <a:extLst>
                <a:ext uri="{FF2B5EF4-FFF2-40B4-BE49-F238E27FC236}">
                  <a16:creationId xmlns:a16="http://schemas.microsoft.com/office/drawing/2014/main" xmlns="" id="{228DE551-34F1-4D31-94B9-37AA98B8AF2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xmlns=""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xmlns=""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7" name="Picture 16">
              <a:extLst>
                <a:ext uri="{FF2B5EF4-FFF2-40B4-BE49-F238E27FC236}">
                  <a16:creationId xmlns:a16="http://schemas.microsoft.com/office/drawing/2014/main" xmlns="" id="{D579B8FC-C67E-44BF-9309-5403A083EAF9}"/>
                </a:ext>
              </a:extLst>
            </p:cNvPr>
            <p:cNvPicPr>
              <a:picLocks noChangeAspect="1"/>
            </p:cNvPicPr>
            <p:nvPr/>
          </p:nvPicPr>
          <p:blipFill>
            <a:blip r:embed="rId4"/>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xmlns=""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xmlns=""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grpSp>
          <p:nvGrpSpPr>
            <p:cNvPr id="21" name="Group 20">
              <a:extLst>
                <a:ext uri="{FF2B5EF4-FFF2-40B4-BE49-F238E27FC236}">
                  <a16:creationId xmlns:a16="http://schemas.microsoft.com/office/drawing/2014/main" xmlns=""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xmlns="" id="{3F210058-A910-450A-8330-E9216EEF05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E3D19FFB-E58F-485E-AC2B-27858E67BA82}"/>
                  </a:ext>
                </a:extLst>
              </p:cNvPr>
              <p:cNvPicPr>
                <a:picLocks noChangeAspect="1"/>
              </p:cNvPicPr>
              <p:nvPr/>
            </p:nvPicPr>
            <p:blipFill rotWithShape="1">
              <a:blip r:embed="rId6"/>
              <a:srcRect t="23900" b="29559"/>
              <a:stretch/>
            </p:blipFill>
            <p:spPr>
              <a:xfrm>
                <a:off x="-3781044" y="-1956816"/>
                <a:ext cx="3604758" cy="1680328"/>
              </a:xfrm>
              <a:prstGeom prst="rect">
                <a:avLst/>
              </a:prstGeom>
            </p:spPr>
          </p:pic>
        </p:grpSp>
      </p:grpSp>
      <p:pic>
        <p:nvPicPr>
          <p:cNvPr id="7" name="Picture 6">
            <a:extLst>
              <a:ext uri="{FF2B5EF4-FFF2-40B4-BE49-F238E27FC236}">
                <a16:creationId xmlns:a16="http://schemas.microsoft.com/office/drawing/2014/main" xmlns="" id="{F0082A8B-380F-B89E-8498-48D21D451F39}"/>
              </a:ext>
            </a:extLst>
          </p:cNvPr>
          <p:cNvPicPr>
            <a:picLocks noChangeAspect="1"/>
          </p:cNvPicPr>
          <p:nvPr/>
        </p:nvPicPr>
        <p:blipFill>
          <a:blip r:embed="rId7"/>
          <a:stretch>
            <a:fillRect/>
          </a:stretch>
        </p:blipFill>
        <p:spPr>
          <a:xfrm>
            <a:off x="2690715" y="905922"/>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3"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A3D2B641-1410-4116-BD90-E508AD8C88E4}"/>
              </a:ext>
            </a:extLst>
          </p:cNvPr>
          <p:cNvSpPr txBox="1"/>
          <p:nvPr/>
        </p:nvSpPr>
        <p:spPr>
          <a:xfrm>
            <a:off x="3832831" y="430799"/>
            <a:ext cx="6096000" cy="707886"/>
          </a:xfrm>
          <a:prstGeom prst="rect">
            <a:avLst/>
          </a:prstGeom>
          <a:noFill/>
        </p:spPr>
        <p:txBody>
          <a:bodyPr wrap="square">
            <a:spAutoFit/>
          </a:bodyPr>
          <a:lstStyle/>
          <a:p>
            <a:pPr lvl="0">
              <a:defRPr/>
            </a:pPr>
            <a:r>
              <a:rPr lang="vi-VN" sz="4000" b="1">
                <a:solidFill>
                  <a:srgbClr val="0070C0"/>
                </a:solidFill>
                <a:latin typeface="Calibri" panose="020F0502020204030204" pitchFamily="34" charset="0"/>
                <a:ea typeface="Calibri" panose="020F0502020204030204" pitchFamily="34" charset="0"/>
                <a:cs typeface="Calibri" panose="020F0502020204030204" pitchFamily="34" charset="0"/>
              </a:rPr>
              <a:t>Lộc vừng mùa xuân</a:t>
            </a:r>
          </a:p>
        </p:txBody>
      </p:sp>
      <p:sp>
        <p:nvSpPr>
          <p:cNvPr id="27" name="TextBox 26">
            <a:extLst>
              <a:ext uri="{FF2B5EF4-FFF2-40B4-BE49-F238E27FC236}">
                <a16:creationId xmlns:a16="http://schemas.microsoft.com/office/drawing/2014/main" xmlns="" id="{C99C2598-C3F1-4D60-8159-11EE377AD342}"/>
              </a:ext>
            </a:extLst>
          </p:cNvPr>
          <p:cNvSpPr txBox="1"/>
          <p:nvPr/>
        </p:nvSpPr>
        <p:spPr>
          <a:xfrm>
            <a:off x="2263169" y="1138685"/>
            <a:ext cx="8569427" cy="5078313"/>
          </a:xfrm>
          <a:prstGeom prst="rect">
            <a:avLst/>
          </a:prstGeom>
          <a:noFill/>
        </p:spPr>
        <p:txBody>
          <a:bodyPr wrap="square">
            <a:spAutoFit/>
          </a:bodyPr>
          <a:lstStyle/>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Ngỡ cùng tuổi với sương mù</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Xanh vươn từ thuở hoang vu đất này</a:t>
            </a:r>
          </a:p>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Gốc nhoài chín nhánh rồng bay</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Sông xa hắt đỏ từng dây lộc vừng.</a:t>
            </a:r>
            <a:endParaRPr lang="en-US" sz="3600"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vi-VN" sz="3600"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Trải bao giông gió bão bùng</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Cây cùng lịch sử soi chung mặt hồ</a:t>
            </a:r>
          </a:p>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Tán nhoà trong bóng vua xưa</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Dáng nghiêng kính cẩn như vừa trả gươm.</a:t>
            </a:r>
            <a:endParaRPr lang="en-US" sz="3600"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135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2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585</TotalTime>
  <Words>1231</Words>
  <Application>Microsoft Office PowerPoint</Application>
  <PresentationFormat>Widescreen</PresentationFormat>
  <Paragraphs>191</Paragraphs>
  <Slides>47</Slides>
  <Notes>1</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47</vt:i4>
      </vt:variant>
    </vt:vector>
  </HeadingPairs>
  <TitlesOfParts>
    <vt:vector size="68" baseType="lpstr">
      <vt:lpstr>#9Slide05 Phobia</vt:lpstr>
      <vt:lpstr>Aptos</vt:lpstr>
      <vt:lpstr>Aptos Display</vt:lpstr>
      <vt:lpstr>Arial</vt:lpstr>
      <vt:lpstr>Calibri</vt:lpstr>
      <vt:lpstr>Coiny</vt:lpstr>
      <vt:lpstr>等线</vt:lpstr>
      <vt:lpstr>iCiel Pony</vt:lpstr>
      <vt:lpstr>LNTH-LuoLuoNotangYuanTi 1</vt:lpstr>
      <vt:lpstr>Roboto</vt:lpstr>
      <vt:lpstr>SVN-Gretoon</vt:lpstr>
      <vt:lpstr>Times New Roman</vt:lpstr>
      <vt:lpstr>UTM Duepuntozero</vt:lpstr>
      <vt:lpstr>UTM Edwardian</vt:lpstr>
      <vt:lpstr>UTM Mother</vt:lpstr>
      <vt:lpstr>UTM Showcard</vt:lpstr>
      <vt:lpstr>UVN Banh Mi</vt:lpstr>
      <vt:lpstr>字魂65号-时光手札体</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HP</cp:lastModifiedBy>
  <cp:revision>12</cp:revision>
  <dcterms:created xsi:type="dcterms:W3CDTF">2023-08-23T09:16:14Z</dcterms:created>
  <dcterms:modified xsi:type="dcterms:W3CDTF">2026-02-25T03:15:09Z</dcterms:modified>
  <cp:category>9Slide.vn</cp:category>
</cp:coreProperties>
</file>