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36"/>
  </p:notesMasterIdLst>
  <p:sldIdLst>
    <p:sldId id="558" r:id="rId3"/>
    <p:sldId id="549" r:id="rId4"/>
    <p:sldId id="559" r:id="rId5"/>
    <p:sldId id="287" r:id="rId6"/>
    <p:sldId id="304" r:id="rId7"/>
    <p:sldId id="547" r:id="rId8"/>
    <p:sldId id="560" r:id="rId9"/>
    <p:sldId id="553" r:id="rId10"/>
    <p:sldId id="299" r:id="rId11"/>
    <p:sldId id="305" r:id="rId12"/>
    <p:sldId id="561" r:id="rId13"/>
    <p:sldId id="562" r:id="rId14"/>
    <p:sldId id="578" r:id="rId15"/>
    <p:sldId id="563" r:id="rId16"/>
    <p:sldId id="574" r:id="rId17"/>
    <p:sldId id="564" r:id="rId18"/>
    <p:sldId id="575" r:id="rId19"/>
    <p:sldId id="577" r:id="rId20"/>
    <p:sldId id="565" r:id="rId21"/>
    <p:sldId id="576" r:id="rId22"/>
    <p:sldId id="567" r:id="rId23"/>
    <p:sldId id="566" r:id="rId24"/>
    <p:sldId id="568" r:id="rId25"/>
    <p:sldId id="569" r:id="rId26"/>
    <p:sldId id="570" r:id="rId27"/>
    <p:sldId id="522" r:id="rId28"/>
    <p:sldId id="571" r:id="rId29"/>
    <p:sldId id="572" r:id="rId30"/>
    <p:sldId id="573" r:id="rId31"/>
    <p:sldId id="306" r:id="rId32"/>
    <p:sldId id="286" r:id="rId33"/>
    <p:sldId id="550" r:id="rId34"/>
    <p:sldId id="556" r:id="rId35"/>
  </p:sldIdLst>
  <p:sldSz cx="9144000" cy="5145088"/>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065"/>
    <a:srgbClr val="FFB4C8"/>
    <a:srgbClr val="EAA833"/>
    <a:srgbClr val="FFD3D3"/>
    <a:srgbClr val="D4E7EC"/>
    <a:srgbClr val="FFC3D3"/>
    <a:srgbClr val="4B623C"/>
    <a:srgbClr val="154812"/>
    <a:srgbClr val="FCED02"/>
    <a:srgbClr val="F7A0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6" autoAdjust="0"/>
    <p:restoredTop sz="90965" autoAdjust="0"/>
  </p:normalViewPr>
  <p:slideViewPr>
    <p:cSldViewPr>
      <p:cViewPr varScale="1">
        <p:scale>
          <a:sx n="99" d="100"/>
          <a:sy n="99" d="100"/>
        </p:scale>
        <p:origin x="1541" y="-936"/>
      </p:cViewPr>
      <p:guideLst>
        <p:guide orient="horz" pos="1621"/>
        <p:guide pos="2880"/>
      </p:guideLst>
    </p:cSldViewPr>
  </p:slideViewPr>
  <p:notesTextViewPr>
    <p:cViewPr>
      <p:scale>
        <a:sx n="100" d="100"/>
        <a:sy n="100" d="100"/>
      </p:scale>
      <p:origin x="0" y="0"/>
    </p:cViewPr>
  </p:notesTextViewPr>
  <p:sorterViewPr>
    <p:cViewPr>
      <p:scale>
        <a:sx n="66" d="100"/>
        <a:sy n="66"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C320C3C-3B4F-4D84-B253-C02D985D8784}" type="datetimeFigureOut">
              <a:rPr lang="zh-CN" altLang="en-US" smtClean="0"/>
              <a:pPr/>
              <a:t>2026/1/28</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E46767-19AB-45C2-9BEC-ED4189DA90BA}" type="slidenum">
              <a:rPr lang="zh-CN" altLang="en-US" smtClean="0"/>
              <a:pPr/>
              <a:t>‹#›</a:t>
            </a:fld>
            <a:endParaRPr lang="zh-CN" altLang="en-US"/>
          </a:p>
        </p:txBody>
      </p:sp>
    </p:spTree>
    <p:extLst>
      <p:ext uri="{BB962C8B-B14F-4D97-AF65-F5344CB8AC3E}">
        <p14:creationId xmlns:p14="http://schemas.microsoft.com/office/powerpoint/2010/main" val="1103384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2</a:t>
            </a:fld>
            <a:endParaRPr lang="zh-CN" altLang="en-US"/>
          </a:p>
        </p:txBody>
      </p:sp>
    </p:spTree>
    <p:extLst>
      <p:ext uri="{BB962C8B-B14F-4D97-AF65-F5344CB8AC3E}">
        <p14:creationId xmlns:p14="http://schemas.microsoft.com/office/powerpoint/2010/main" val="3585003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4</a:t>
            </a:fld>
            <a:endParaRPr lang="zh-CN" altLang="en-US"/>
          </a:p>
        </p:txBody>
      </p:sp>
    </p:spTree>
    <p:extLst>
      <p:ext uri="{BB962C8B-B14F-4D97-AF65-F5344CB8AC3E}">
        <p14:creationId xmlns:p14="http://schemas.microsoft.com/office/powerpoint/2010/main" val="1831685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46767-19AB-45C2-9BEC-ED4189DA90B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13607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8</a:t>
            </a:fld>
            <a:endParaRPr lang="zh-CN" altLang="en-US"/>
          </a:p>
        </p:txBody>
      </p:sp>
    </p:spTree>
    <p:extLst>
      <p:ext uri="{BB962C8B-B14F-4D97-AF65-F5344CB8AC3E}">
        <p14:creationId xmlns:p14="http://schemas.microsoft.com/office/powerpoint/2010/main" val="1649866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46767-19AB-45C2-9BEC-ED4189DA90B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92402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65864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E46767-19AB-45C2-9BEC-ED4189DA90B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558227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46767-19AB-45C2-9BEC-ED4189DA90BA}" type="slidenum">
              <a:rPr lang="zh-CN" altLang="en-US" smtClean="0"/>
              <a:pPr/>
              <a:t>33</a:t>
            </a:fld>
            <a:endParaRPr lang="zh-CN" altLang="en-US"/>
          </a:p>
        </p:txBody>
      </p:sp>
    </p:spTree>
    <p:extLst>
      <p:ext uri="{BB962C8B-B14F-4D97-AF65-F5344CB8AC3E}">
        <p14:creationId xmlns:p14="http://schemas.microsoft.com/office/powerpoint/2010/main" val="15123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313"/>
            <a:ext cx="7772400" cy="1102859"/>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5550"/>
            <a:ext cx="6400800" cy="1314856"/>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5D126FC8-9F20-49F7-9EA3-4740BA8327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6" name="Rectangle: Rounded Corners 5">
            <a:extLst>
              <a:ext uri="{FF2B5EF4-FFF2-40B4-BE49-F238E27FC236}">
                <a16:creationId xmlns:a16="http://schemas.microsoft.com/office/drawing/2014/main" id="{D7F840CA-5B21-4AB5-AD84-7721F0B06B38}"/>
              </a:ext>
            </a:extLst>
          </p:cNvPr>
          <p:cNvSpPr/>
          <p:nvPr userDrawn="1"/>
        </p:nvSpPr>
        <p:spPr>
          <a:xfrm>
            <a:off x="125506" y="113349"/>
            <a:ext cx="8892988" cy="4918391"/>
          </a:xfrm>
          <a:prstGeom prst="roundRect">
            <a:avLst/>
          </a:prstGeom>
          <a:solidFill>
            <a:schemeClr val="bg1">
              <a:alpha val="6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0F9AFD29-F245-4B04-9E2A-959964F7B316}"/>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AF3738A3-B838-42C1-B856-150901C986F4}"/>
              </a:ext>
            </a:extLst>
          </p:cNvPr>
          <p:cNvPicPr>
            <a:picLocks noChangeAspect="1"/>
          </p:cNvPicPr>
          <p:nvPr userDrawn="1"/>
        </p:nvPicPr>
        <p:blipFill rotWithShape="1">
          <a:blip r:embed="rId6">
            <a:duotone>
              <a:prstClr val="black"/>
              <a:schemeClr val="bg1">
                <a:tint val="45000"/>
                <a:satMod val="400000"/>
              </a:schemeClr>
            </a:duotone>
            <a:alphaModFix amt="7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637987693"/>
      </p:ext>
    </p:extLst>
  </p:cSld>
  <p:clrMapOvr>
    <a:masterClrMapping/>
  </p:clrMapOvr>
  <p:transition advClick="0" advTm="0">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2D6EFD80-EF67-4A2D-9F71-2C47E7E164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5" name="Rectangle: Rounded Corners 4">
            <a:extLst>
              <a:ext uri="{FF2B5EF4-FFF2-40B4-BE49-F238E27FC236}">
                <a16:creationId xmlns:a16="http://schemas.microsoft.com/office/drawing/2014/main" id="{5DA334B4-7A47-4382-B5A3-409C826FC008}"/>
              </a:ext>
            </a:extLst>
          </p:cNvPr>
          <p:cNvSpPr/>
          <p:nvPr userDrawn="1"/>
        </p:nvSpPr>
        <p:spPr>
          <a:xfrm>
            <a:off x="125506" y="113349"/>
            <a:ext cx="8892988" cy="4918391"/>
          </a:xfrm>
          <a:prstGeom prst="roundRect">
            <a:avLst/>
          </a:prstGeom>
          <a:solidFill>
            <a:schemeClr val="bg1"/>
          </a:solidFill>
          <a:ln>
            <a:solidFill>
              <a:schemeClr val="bg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
            <a:extLst>
              <a:ext uri="{FF2B5EF4-FFF2-40B4-BE49-F238E27FC236}">
                <a16:creationId xmlns:a16="http://schemas.microsoft.com/office/drawing/2014/main" id="{CCF04750-AEB0-475A-85CA-C5A167F7B0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1" name="图片 9">
            <a:extLst>
              <a:ext uri="{FF2B5EF4-FFF2-40B4-BE49-F238E27FC236}">
                <a16:creationId xmlns:a16="http://schemas.microsoft.com/office/drawing/2014/main" id="{3079EE2C-AA5F-4FD1-B64D-D6CB133C520A}"/>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2657614053"/>
      </p:ext>
    </p:extLst>
  </p:cSld>
  <p:clrMapOvr>
    <a:masterClrMapping/>
  </p:clrMapOvr>
  <p:transition advClick="0" advTm="0">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671531"/>
      </p:ext>
    </p:extLst>
  </p:cSld>
  <p:clrMapOvr>
    <a:masterClrMapping/>
  </p:clrMapOvr>
  <p:transition advClick="0" advTm="0">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851"/>
            <a:ext cx="3008313" cy="87180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851"/>
            <a:ext cx="5111750" cy="439119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658"/>
            <a:ext cx="3008313" cy="351938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6" name="页脚占位符 5"/>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1561"/>
            <a:ext cx="5486400" cy="425185"/>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723"/>
            <a:ext cx="5486400" cy="308705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6746"/>
            <a:ext cx="5486400" cy="60383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6" name="页脚占位符 5"/>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521"/>
            <a:ext cx="8229600" cy="339552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829"/>
            <a:ext cx="2057400" cy="329309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829"/>
            <a:ext cx="6019800" cy="329309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616817"/>
      </p:ext>
    </p:extLst>
  </p:cSld>
  <p:clrMapOvr>
    <a:masterClrMapping/>
  </p:clrMapOvr>
  <p:transition advClick="0" advTm="0">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776919"/>
      </p:ext>
    </p:extLst>
  </p:cSld>
  <p:clrMapOvr>
    <a:masterClrMapping/>
  </p:clrMapOvr>
  <p:transition advClick="0" advTm="0">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36512" y="1"/>
            <a:ext cx="9217024" cy="5168585"/>
          </a:xfrm>
          <a:prstGeom prst="rect">
            <a:avLst/>
          </a:prstGeom>
        </p:spPr>
      </p:pic>
    </p:spTree>
    <p:extLst>
      <p:ext uri="{BB962C8B-B14F-4D97-AF65-F5344CB8AC3E}">
        <p14:creationId xmlns:p14="http://schemas.microsoft.com/office/powerpoint/2010/main" val="45527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521"/>
            <a:ext cx="8229600" cy="339552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622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2026/1/28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48240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2026/1/28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6996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6196"/>
            <a:ext cx="7772400" cy="1021872"/>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708"/>
            <a:ext cx="7772400" cy="1125488"/>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5" name="页脚占位符 4"/>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900391"/>
            <a:ext cx="4038600" cy="254753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391"/>
            <a:ext cx="4038600" cy="254753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6" name="页脚占位符 5"/>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690"/>
            <a:ext cx="4040188" cy="47997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660"/>
            <a:ext cx="4040188" cy="296438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690"/>
            <a:ext cx="4041775" cy="479970"/>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660"/>
            <a:ext cx="4041775" cy="2964381"/>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8" name="页脚占位符 7"/>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042"/>
            <a:ext cx="8229600" cy="85751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4" name="页脚占位符 3"/>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Tree>
  </p:cSld>
  <p:clrMapOvr>
    <a:masterClrMapping/>
  </p:clrMapOvr>
  <p:transition advClick="0" advTm="0">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cstate="print"/>
          <a:srcRect/>
          <a:stretch>
            <a:fillRect/>
          </a:stretch>
        </p:blipFill>
        <p:spPr bwMode="auto">
          <a:xfrm>
            <a:off x="0" y="-3175"/>
            <a:ext cx="9144000" cy="5148263"/>
          </a:xfrm>
          <a:prstGeom prst="rect">
            <a:avLst/>
          </a:prstGeom>
          <a:noFill/>
          <a:ln w="9525">
            <a:noFill/>
            <a:miter lim="800000"/>
            <a:headEnd/>
            <a:tailEnd/>
          </a:ln>
          <a:effectLst/>
        </p:spPr>
      </p:pic>
      <p:pic>
        <p:nvPicPr>
          <p:cNvPr id="8" name="图片 1">
            <a:extLst>
              <a:ext uri="{FF2B5EF4-FFF2-40B4-BE49-F238E27FC236}">
                <a16:creationId xmlns:a16="http://schemas.microsoft.com/office/drawing/2014/main" id="{DF40FDAF-6CBA-4BE6-A769-7C3BE5DD1F7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6272"/>
          <a:stretch/>
        </p:blipFill>
        <p:spPr>
          <a:xfrm>
            <a:off x="0" y="0"/>
            <a:ext cx="9146823" cy="5145088"/>
          </a:xfrm>
          <a:prstGeom prst="rect">
            <a:avLst/>
          </a:prstGeom>
        </p:spPr>
      </p:pic>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sp>
        <p:nvSpPr>
          <p:cNvPr id="10" name="Rectangle: Diagonal Corners Snipped 9">
            <a:extLst>
              <a:ext uri="{FF2B5EF4-FFF2-40B4-BE49-F238E27FC236}">
                <a16:creationId xmlns:a16="http://schemas.microsoft.com/office/drawing/2014/main" id="{F8513E65-4002-4444-939C-088655585408}"/>
              </a:ext>
            </a:extLst>
          </p:cNvPr>
          <p:cNvSpPr/>
          <p:nvPr userDrawn="1"/>
        </p:nvSpPr>
        <p:spPr>
          <a:xfrm>
            <a:off x="144456" y="102426"/>
            <a:ext cx="8855088" cy="4940237"/>
          </a:xfrm>
          <a:prstGeom prst="snip2DiagRect">
            <a:avLst>
              <a:gd name="adj1" fmla="val 0"/>
              <a:gd name="adj2" fmla="val 12493"/>
            </a:avLst>
          </a:prstGeom>
          <a:solidFill>
            <a:schemeClr val="bg1">
              <a:alpha val="9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1">
            <a:extLst>
              <a:ext uri="{FF2B5EF4-FFF2-40B4-BE49-F238E27FC236}">
                <a16:creationId xmlns:a16="http://schemas.microsoft.com/office/drawing/2014/main" id="{088E1946-123A-4138-9CCF-D5CC4DEE8CA4}"/>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2" name="图片 9">
            <a:extLst>
              <a:ext uri="{FF2B5EF4-FFF2-40B4-BE49-F238E27FC236}">
                <a16:creationId xmlns:a16="http://schemas.microsoft.com/office/drawing/2014/main" id="{AC5D7C95-665A-451E-8EBA-90B877EDDC4E}"/>
              </a:ext>
            </a:extLst>
          </p:cNvPr>
          <p:cNvPicPr>
            <a:picLocks noChangeAspect="1"/>
          </p:cNvPicPr>
          <p:nvPr userDrawn="1"/>
        </p:nvPicPr>
        <p:blipFill rotWithShape="1">
          <a:blip r:embed="rId6">
            <a:duotone>
              <a:prstClr val="black"/>
              <a:schemeClr val="bg1">
                <a:tint val="45000"/>
                <a:satMod val="400000"/>
              </a:schemeClr>
            </a:duotone>
            <a:alphaModFix amt="50000"/>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cSld>
  <p:clrMapOvr>
    <a:masterClrMapping/>
  </p:clrMapOvr>
  <p:transition advClick="0" advTm="0">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pic>
        <p:nvPicPr>
          <p:cNvPr id="5" name="Picture 4">
            <a:extLst>
              <a:ext uri="{FF2B5EF4-FFF2-40B4-BE49-F238E27FC236}">
                <a16:creationId xmlns:a16="http://schemas.microsoft.com/office/drawing/2014/main" id="{5A1A69BF-5D44-968A-64C1-5593C8C47C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37212" y="1384412"/>
            <a:ext cx="1961823" cy="1964594"/>
          </a:xfrm>
          <a:prstGeom prst="rect">
            <a:avLst/>
          </a:prstGeom>
        </p:spPr>
      </p:pic>
      <p:pic>
        <p:nvPicPr>
          <p:cNvPr id="6" name="Picture 5">
            <a:extLst>
              <a:ext uri="{FF2B5EF4-FFF2-40B4-BE49-F238E27FC236}">
                <a16:creationId xmlns:a16="http://schemas.microsoft.com/office/drawing/2014/main" id="{7498E814-4105-7222-5AFB-FACA9523E8E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43908" y="8405192"/>
            <a:ext cx="3376464" cy="5145088"/>
          </a:xfrm>
          <a:prstGeom prst="rect">
            <a:avLst/>
          </a:prstGeom>
        </p:spPr>
      </p:pic>
    </p:spTree>
    <p:extLst>
      <p:ext uri="{BB962C8B-B14F-4D97-AF65-F5344CB8AC3E}">
        <p14:creationId xmlns:p14="http://schemas.microsoft.com/office/powerpoint/2010/main" val="3443268478"/>
      </p:ext>
    </p:extLst>
  </p:cSld>
  <p:clrMapOvr>
    <a:masterClrMapping/>
  </p:clrMapOvr>
  <p:transition advClick="0" advTm="0">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8735"/>
            <a:ext cx="2133600" cy="273928"/>
          </a:xfrm>
          <a:prstGeom prst="rect">
            <a:avLst/>
          </a:prstGeom>
        </p:spPr>
        <p:txBody>
          <a:bodyPr/>
          <a:lstStyle/>
          <a:p>
            <a:fld id="{D421E820-4398-486C-8A0E-AB272243CEDE}" type="datetimeFigureOut">
              <a:rPr lang="zh-CN" altLang="en-US" smtClean="0"/>
              <a:pPr/>
              <a:t>2026/1/28</a:t>
            </a:fld>
            <a:endParaRPr lang="zh-CN" altLang="en-US"/>
          </a:p>
        </p:txBody>
      </p:sp>
      <p:sp>
        <p:nvSpPr>
          <p:cNvPr id="3" name="页脚占位符 2"/>
          <p:cNvSpPr>
            <a:spLocks noGrp="1"/>
          </p:cNvSpPr>
          <p:nvPr>
            <p:ph type="ftr" sz="quarter" idx="11"/>
          </p:nvPr>
        </p:nvSpPr>
        <p:spPr>
          <a:xfrm>
            <a:off x="3124200" y="4768735"/>
            <a:ext cx="2895600" cy="27392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553200" y="4768735"/>
            <a:ext cx="2133600" cy="273928"/>
          </a:xfrm>
          <a:prstGeom prst="rect">
            <a:avLst/>
          </a:prstGeom>
        </p:spPr>
        <p:txBody>
          <a:bodyPr/>
          <a:lstStyle/>
          <a:p>
            <a:fld id="{B97E31A2-B2BC-4EB4-8B56-75304C41C08E}" type="slidenum">
              <a:rPr lang="zh-CN" altLang="en-US" smtClean="0"/>
              <a:pPr/>
              <a:t>‹#›</a:t>
            </a:fld>
            <a:endParaRPr lang="zh-CN" altLang="en-US"/>
          </a:p>
        </p:txBody>
      </p:sp>
      <p:pic>
        <p:nvPicPr>
          <p:cNvPr id="7" name="图片 1">
            <a:extLst>
              <a:ext uri="{FF2B5EF4-FFF2-40B4-BE49-F238E27FC236}">
                <a16:creationId xmlns:a16="http://schemas.microsoft.com/office/drawing/2014/main" id="{A4D81879-231E-4D89-A718-93F5CE15FF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72"/>
          <a:stretch/>
        </p:blipFill>
        <p:spPr>
          <a:xfrm>
            <a:off x="0" y="0"/>
            <a:ext cx="9146823" cy="5145088"/>
          </a:xfrm>
          <a:prstGeom prst="rect">
            <a:avLst/>
          </a:prstGeom>
        </p:spPr>
      </p:pic>
      <p:pic>
        <p:nvPicPr>
          <p:cNvPr id="8" name="图片 1">
            <a:extLst>
              <a:ext uri="{FF2B5EF4-FFF2-40B4-BE49-F238E27FC236}">
                <a16:creationId xmlns:a16="http://schemas.microsoft.com/office/drawing/2014/main" id="{A595FEC1-E7A6-4044-90AF-7E96CF2B8A99}"/>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pic>
        <p:nvPicPr>
          <p:cNvPr id="10" name="图片 9">
            <a:extLst>
              <a:ext uri="{FF2B5EF4-FFF2-40B4-BE49-F238E27FC236}">
                <a16:creationId xmlns:a16="http://schemas.microsoft.com/office/drawing/2014/main" id="{75705617-01FA-42ED-B88F-D727034AA215}"/>
              </a:ext>
            </a:extLst>
          </p:cNvPr>
          <p:cNvPicPr>
            <a:picLocks noChangeAspect="1"/>
          </p:cNvPicPr>
          <p:nvPr userDrawn="1"/>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spTree>
    <p:extLst>
      <p:ext uri="{BB962C8B-B14F-4D97-AF65-F5344CB8AC3E}">
        <p14:creationId xmlns:p14="http://schemas.microsoft.com/office/powerpoint/2010/main" val="1172493360"/>
      </p:ext>
    </p:extLst>
  </p:cSld>
  <p:clrMapOvr>
    <a:masterClrMapping/>
  </p:clrMapOvr>
  <p:transition advClick="0" advTm="0">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1.xml"/><Relationship Id="rId7" Type="http://schemas.openxmlformats.org/officeDocument/2006/relationships/image" Target="../media/image8.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7.jpg"/><Relationship Id="rId5"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9336347D-317A-442F-28D1-9189E569796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15" name="Picture 14">
            <a:extLst>
              <a:ext uri="{FF2B5EF4-FFF2-40B4-BE49-F238E27FC236}">
                <a16:creationId xmlns:a16="http://schemas.microsoft.com/office/drawing/2014/main" id="{2E49C44F-3134-0E9B-615A-F2714B36477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337212" y="1384412"/>
            <a:ext cx="1961823" cy="1964594"/>
          </a:xfrm>
          <a:prstGeom prst="rect">
            <a:avLst/>
          </a:prstGeom>
        </p:spPr>
      </p:pic>
      <p:pic>
        <p:nvPicPr>
          <p:cNvPr id="17" name="Picture 16">
            <a:extLst>
              <a:ext uri="{FF2B5EF4-FFF2-40B4-BE49-F238E27FC236}">
                <a16:creationId xmlns:a16="http://schemas.microsoft.com/office/drawing/2014/main" id="{E6922995-23C6-5F06-67E1-396E806A5C6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43908" y="8405192"/>
            <a:ext cx="3376464" cy="514508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4" r:id="rId9"/>
    <p:sldLayoutId id="2147483671" r:id="rId10"/>
    <p:sldLayoutId id="2147483670" r:id="rId11"/>
    <p:sldLayoutId id="2147483672" r:id="rId12"/>
    <p:sldLayoutId id="2147483656" r:id="rId13"/>
    <p:sldLayoutId id="2147483657" r:id="rId14"/>
    <p:sldLayoutId id="2147483658" r:id="rId15"/>
    <p:sldLayoutId id="2147483659" r:id="rId16"/>
    <p:sldLayoutId id="2147483660" r:id="rId17"/>
    <p:sldLayoutId id="2147483661" r:id="rId18"/>
  </p:sldLayoutIdLst>
  <p:transition advClick="0" advTm="0">
    <p:circle/>
  </p:transition>
  <p:txStyles>
    <p:titleStyle>
      <a:lvl1pPr algn="ctr" defTabSz="914400" rtl="0" eaLnBrk="1" latinLnBrk="0" hangingPunct="1">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B2F0491B-CD5D-0988-5B24-2DEB5AA92504}"/>
              </a:ext>
            </a:extLst>
          </p:cNvPr>
          <p:cNvSpPr txBox="1"/>
          <p:nvPr userDrawn="1"/>
        </p:nvSpPr>
        <p:spPr>
          <a:xfrm>
            <a:off x="0" y="-1512332"/>
            <a:ext cx="9144000" cy="369332"/>
          </a:xfrm>
          <a:prstGeom prst="rect">
            <a:avLst/>
          </a:prstGeom>
          <a:noFill/>
        </p:spPr>
        <p:txBody>
          <a:bodyPr vert="horz" wrap="none" rtlCol="0">
            <a:spAutoFit/>
          </a:bodyPr>
          <a:lstStyle/>
          <a:p>
            <a:pPr algn="ctr"/>
            <a:r>
              <a:rPr lang="en-US" sz="1800">
                <a:solidFill>
                  <a:srgbClr val="CFCFCF"/>
                </a:solidFill>
                <a:latin typeface="微软雅黑" panose="020B0503020204020204" pitchFamily="34" charset="-122"/>
                <a:ea typeface="微软雅黑" panose="020B0503020204020204" pitchFamily="34" charset="-122"/>
              </a:rPr>
              <a:t>www.9slide.vn</a:t>
            </a:r>
            <a:endParaRPr lang="en-US" sz="1800" dirty="0">
              <a:solidFill>
                <a:srgbClr val="CFCFCF"/>
              </a:solidFill>
              <a:latin typeface="微软雅黑" panose="020B0503020204020204" pitchFamily="34" charset="-122"/>
              <a:ea typeface="微软雅黑" panose="020B0503020204020204" pitchFamily="34" charset="-122"/>
            </a:endParaRPr>
          </a:p>
        </p:txBody>
      </p:sp>
      <p:sp>
        <p:nvSpPr>
          <p:cNvPr id="2" name="标题占位符 1"/>
          <p:cNvSpPr>
            <a:spLocks noGrp="1"/>
          </p:cNvSpPr>
          <p:nvPr>
            <p:ph type="title"/>
          </p:nvPr>
        </p:nvSpPr>
        <p:spPr>
          <a:xfrm>
            <a:off x="457200" y="206043"/>
            <a:ext cx="8229600" cy="85751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522"/>
            <a:ext cx="8229600" cy="339552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8736"/>
            <a:ext cx="2133600" cy="273928"/>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2026/1/28</a:t>
            </a:fld>
            <a:endParaRPr lang="zh-CN" altLang="en-US"/>
          </a:p>
        </p:txBody>
      </p:sp>
      <p:sp>
        <p:nvSpPr>
          <p:cNvPr id="5" name="页脚占位符 4"/>
          <p:cNvSpPr>
            <a:spLocks noGrp="1"/>
          </p:cNvSpPr>
          <p:nvPr>
            <p:ph type="ftr" sz="quarter" idx="3"/>
          </p:nvPr>
        </p:nvSpPr>
        <p:spPr>
          <a:xfrm>
            <a:off x="3124200" y="4768736"/>
            <a:ext cx="2895600" cy="27392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8736"/>
            <a:ext cx="2133600" cy="273928"/>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7" cstate="print">
            <a:extLst>
              <a:ext uri="{28A0092B-C50C-407E-A947-70E740481C1C}">
                <a14:useLocalDpi xmlns:a14="http://schemas.microsoft.com/office/drawing/2010/main" val="0"/>
              </a:ext>
            </a:extLst>
          </a:blip>
          <a:srcRect r="22909" b="71307"/>
          <a:stretch/>
        </p:blipFill>
        <p:spPr>
          <a:xfrm>
            <a:off x="5523092" y="3408391"/>
            <a:ext cx="3620909" cy="1738287"/>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5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11" name="Picture 10">
            <a:extLst>
              <a:ext uri="{FF2B5EF4-FFF2-40B4-BE49-F238E27FC236}">
                <a16:creationId xmlns:a16="http://schemas.microsoft.com/office/drawing/2014/main" id="{A19D277F-394C-C244-A185-2CC1C0F97A1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37212" y="1384412"/>
            <a:ext cx="1961823" cy="1964594"/>
          </a:xfrm>
          <a:prstGeom prst="rect">
            <a:avLst/>
          </a:prstGeom>
        </p:spPr>
      </p:pic>
      <p:pic>
        <p:nvPicPr>
          <p:cNvPr id="13" name="Picture 12">
            <a:extLst>
              <a:ext uri="{FF2B5EF4-FFF2-40B4-BE49-F238E27FC236}">
                <a16:creationId xmlns:a16="http://schemas.microsoft.com/office/drawing/2014/main" id="{999FE839-0FFF-6CEF-F8FB-E672984CC63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743908" y="8405192"/>
            <a:ext cx="3376464" cy="5145088"/>
          </a:xfrm>
          <a:prstGeom prst="rect">
            <a:avLst/>
          </a:prstGeom>
        </p:spPr>
      </p:pic>
    </p:spTree>
    <p:extLst>
      <p:ext uri="{BB962C8B-B14F-4D97-AF65-F5344CB8AC3E}">
        <p14:creationId xmlns:p14="http://schemas.microsoft.com/office/powerpoint/2010/main" val="358709793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8.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a_nB63jgOQc"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6YzDZgG0Y1s" TargetMode="Externa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hyperlink" Target="https://www.youtube.com/watch?v=u-jTrj0rjq0"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ZGO3OtzQ-A0" TargetMode="Externa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1.wdp"/><Relationship Id="rId10" Type="http://schemas.openxmlformats.org/officeDocument/2006/relationships/image" Target="../media/image17.png"/><Relationship Id="rId4" Type="http://schemas.openxmlformats.org/officeDocument/2006/relationships/image" Target="../media/image5.png"/><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tvXYK-cQsNs" TargetMode="Externa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22.png"/><Relationship Id="rId4" Type="http://schemas.microsoft.com/office/2007/relationships/hdphoto" Target="../media/hdphoto1.wdp"/><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22.png"/><Relationship Id="rId4" Type="http://schemas.microsoft.com/office/2007/relationships/hdphoto" Target="../media/hdphoto1.wdp"/><Relationship Id="rId9"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7.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9.png"/><Relationship Id="rId9" Type="http://schemas.microsoft.com/office/2007/relationships/hdphoto" Target="../media/hdphoto5.wdp"/></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22.png"/><Relationship Id="rId4" Type="http://schemas.microsoft.com/office/2007/relationships/hdphoto" Target="../media/hdphoto1.wdp"/><Relationship Id="rId9" Type="http://schemas.microsoft.com/office/2007/relationships/hdphoto" Target="../media/hdphoto7.wdp"/></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audio" Target="../media/audio1.wav"/><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6.png"/><Relationship Id="rId10" Type="http://schemas.openxmlformats.org/officeDocument/2006/relationships/image" Target="../media/image22.png"/><Relationship Id="rId4" Type="http://schemas.microsoft.com/office/2007/relationships/hdphoto" Target="../media/hdphoto1.wdp"/><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6.png"/><Relationship Id="rId15" Type="http://schemas.openxmlformats.org/officeDocument/2006/relationships/image" Target="../media/image27.svg"/><Relationship Id="rId10" Type="http://schemas.openxmlformats.org/officeDocument/2006/relationships/image" Target="../media/image22.png"/><Relationship Id="rId4" Type="http://schemas.microsoft.com/office/2007/relationships/hdphoto" Target="../media/hdphoto1.wdp"/><Relationship Id="rId9" Type="http://schemas.microsoft.com/office/2007/relationships/hdphoto" Target="../media/hdphoto7.wdp"/><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188884-9E48-4025-8EFA-AFB4C8512411}"/>
              </a:ext>
            </a:extLst>
          </p:cNvPr>
          <p:cNvPicPr>
            <a:picLocks noChangeAspect="1"/>
          </p:cNvPicPr>
          <p:nvPr/>
        </p:nvPicPr>
        <p:blipFill>
          <a:blip r:embed="rId2"/>
          <a:stretch>
            <a:fillRect/>
          </a:stretch>
        </p:blipFill>
        <p:spPr>
          <a:xfrm>
            <a:off x="-108520" y="1588"/>
            <a:ext cx="9144000" cy="5143500"/>
          </a:xfrm>
          <a:prstGeom prst="rect">
            <a:avLst/>
          </a:prstGeom>
        </p:spPr>
      </p:pic>
      <p:sp>
        <p:nvSpPr>
          <p:cNvPr id="4" name="矩形 9">
            <a:extLst>
              <a:ext uri="{FF2B5EF4-FFF2-40B4-BE49-F238E27FC236}">
                <a16:creationId xmlns:a16="http://schemas.microsoft.com/office/drawing/2014/main" id="{3ECAFBED-2EF8-48EC-BBA2-D7FDF82CF4C3}"/>
              </a:ext>
            </a:extLst>
          </p:cNvPr>
          <p:cNvSpPr/>
          <p:nvPr/>
        </p:nvSpPr>
        <p:spPr>
          <a:xfrm>
            <a:off x="1363383" y="1420416"/>
            <a:ext cx="4470605" cy="3416320"/>
          </a:xfrm>
          <a:prstGeom prst="rect">
            <a:avLst/>
          </a:prstGeom>
        </p:spPr>
        <p:txBody>
          <a:bodyPr wrap="square">
            <a:spAutoFit/>
          </a:bodyPr>
          <a:lstStyle/>
          <a:p>
            <a:pPr algn="ctr">
              <a:defRPr/>
            </a:pPr>
            <a:r>
              <a:rPr lang="vi-VN" altLang="zh-CN" sz="5400" b="1">
                <a:ln w="17780" cmpd="sng">
                  <a:noFill/>
                  <a:prstDash val="solid"/>
                  <a:miter lim="800000"/>
                </a:ln>
                <a:solidFill>
                  <a:schemeClr val="tx2"/>
                </a:solidFill>
                <a:latin typeface="UTM Than Chien Tranh" panose="02040403050506020204" pitchFamily="18" charset="0"/>
                <a:ea typeface="方正卡通简体" panose="03000509000000000000" pitchFamily="65" charset="-122"/>
              </a:rPr>
              <a:t>XÂY DỰNG VÀ BẢO VỆ ĐẤT NƯỚC VIỆT NAM</a:t>
            </a:r>
            <a:endParaRPr lang="zh-CN" altLang="en-US" sz="5400" b="1" dirty="0">
              <a:ln w="17780" cmpd="sng">
                <a:noFill/>
                <a:prstDash val="solid"/>
                <a:miter lim="800000"/>
              </a:ln>
              <a:solidFill>
                <a:schemeClr val="tx2"/>
              </a:solidFill>
              <a:latin typeface="UTM Than Chien Tranh" panose="02040403050506020204" pitchFamily="18" charset="0"/>
              <a:ea typeface="微软雅黑" pitchFamily="34" charset="-122"/>
            </a:endParaRPr>
          </a:p>
        </p:txBody>
      </p:sp>
      <p:pic>
        <p:nvPicPr>
          <p:cNvPr id="6" name="Picture 5">
            <a:extLst>
              <a:ext uri="{FF2B5EF4-FFF2-40B4-BE49-F238E27FC236}">
                <a16:creationId xmlns:a16="http://schemas.microsoft.com/office/drawing/2014/main" id="{9B11A644-A897-40A5-8BBA-0DF71F3745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507362" flipH="1">
            <a:off x="193568" y="91167"/>
            <a:ext cx="2619346" cy="1491261"/>
          </a:xfrm>
          <a:prstGeom prst="rect">
            <a:avLst/>
          </a:prstGeom>
        </p:spPr>
      </p:pic>
      <p:grpSp>
        <p:nvGrpSpPr>
          <p:cNvPr id="7" name="Group 6">
            <a:extLst>
              <a:ext uri="{FF2B5EF4-FFF2-40B4-BE49-F238E27FC236}">
                <a16:creationId xmlns:a16="http://schemas.microsoft.com/office/drawing/2014/main" id="{754C678E-2955-4EC7-A67F-49A8FEAD501B}"/>
              </a:ext>
            </a:extLst>
          </p:cNvPr>
          <p:cNvGrpSpPr/>
          <p:nvPr/>
        </p:nvGrpSpPr>
        <p:grpSpPr>
          <a:xfrm>
            <a:off x="5868144" y="2197396"/>
            <a:ext cx="3084634" cy="3241207"/>
            <a:chOff x="5868144" y="2068488"/>
            <a:chExt cx="3084634" cy="3241207"/>
          </a:xfrm>
        </p:grpSpPr>
        <p:pic>
          <p:nvPicPr>
            <p:cNvPr id="1026" name="Picture 2" descr="Hình ảnh Quân đội PNG Miễn Phí Tải Về - Lovepik">
              <a:extLst>
                <a:ext uri="{FF2B5EF4-FFF2-40B4-BE49-F238E27FC236}">
                  <a16:creationId xmlns:a16="http://schemas.microsoft.com/office/drawing/2014/main" id="{16E655D1-FA57-4A68-8954-2AAB1F5505C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80" b="89721" l="5988" r="95010">
                          <a14:foregroundMark x1="90719" y1="14072" x2="91218" y2="28244"/>
                          <a14:foregroundMark x1="95010" y1="13673" x2="92715" y2="18064"/>
                          <a14:foregroundMark x1="49102" y1="30739" x2="49102" y2="35429"/>
                          <a14:foregroundMark x1="45210" y1="19162" x2="45210" y2="19162"/>
                          <a14:foregroundMark x1="56886" y1="15369" x2="53992" y2="17066"/>
                          <a14:foregroundMark x1="33832" y1="47605" x2="31637" y2="51796"/>
                          <a14:foregroundMark x1="10878" y1="41118" x2="5988" y2="47605"/>
                          <a14:foregroundMark x1="19661" y1="70758" x2="19261" y2="77545"/>
                          <a14:foregroundMark x1="19062" y1="83034" x2="18563" y2="86826"/>
                          <a14:foregroundMark x1="44012" y1="81936" x2="42016" y2="84431"/>
                          <a14:foregroundMark x1="42715" y1="79840" x2="42715" y2="84232"/>
                          <a14:foregroundMark x1="62874" y1="65768" x2="58882" y2="74950"/>
                          <a14:foregroundMark x1="73952" y1="62575" x2="70659" y2="66766"/>
                          <a14:foregroundMark x1="67265" y1="62375" x2="68363" y2="64870"/>
                          <a14:foregroundMark x1="67964" y1="62575" x2="71457" y2="64471"/>
                          <a14:foregroundMark x1="88124" y1="20858" x2="74351" y2="2714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868144" y="2068488"/>
              <a:ext cx="3084634" cy="32412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ủa một ngôi sao vàng png | PNGEgg">
              <a:extLst>
                <a:ext uri="{FF2B5EF4-FFF2-40B4-BE49-F238E27FC236}">
                  <a16:creationId xmlns:a16="http://schemas.microsoft.com/office/drawing/2014/main" id="{77D6667F-BA33-473A-A36D-B524866353C7}"/>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06" b="99694" l="862" r="96552">
                          <a14:foregroundMark x1="50000" y1="8257" x2="50000" y2="8257"/>
                          <a14:foregroundMark x1="91954" y1="43731" x2="91954" y2="43731"/>
                          <a14:foregroundMark x1="96839" y1="39755" x2="88793" y2="41896"/>
                          <a14:foregroundMark x1="49425" y1="306" x2="49425" y2="3058"/>
                          <a14:foregroundMark x1="28161" y1="54434" x2="25862" y2="52905"/>
                          <a14:foregroundMark x1="20115" y1="44343" x2="1149" y2="42508"/>
                          <a14:foregroundMark x1="31897" y1="76758" x2="22701" y2="99694"/>
                        </a14:backgroundRemoval>
                      </a14:imgEffect>
                    </a14:imgLayer>
                  </a14:imgProps>
                </a:ext>
                <a:ext uri="{28A0092B-C50C-407E-A947-70E740481C1C}">
                  <a14:useLocalDpi xmlns:a14="http://schemas.microsoft.com/office/drawing/2010/main" val="0"/>
                </a:ext>
              </a:extLst>
            </a:blip>
            <a:srcRect/>
            <a:stretch>
              <a:fillRect/>
            </a:stretch>
          </p:blipFill>
          <p:spPr bwMode="auto">
            <a:xfrm rot="21196937">
              <a:off x="6367556" y="2621599"/>
              <a:ext cx="312574" cy="29371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A7267433-2A31-4D3F-BDD1-FEE45000CE4F}"/>
              </a:ext>
            </a:extLst>
          </p:cNvPr>
          <p:cNvSpPr txBox="1"/>
          <p:nvPr/>
        </p:nvSpPr>
        <p:spPr>
          <a:xfrm>
            <a:off x="1037370" y="490152"/>
            <a:ext cx="6286776" cy="101566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solidFill>
                  <a:srgbClr val="C00000"/>
                </a:solidFill>
                <a:latin typeface="UVN Thanh Pho Nang" panose="02060406040706070204" pitchFamily="18" charset="0"/>
              </a:rPr>
              <a:t>CHỦ ĐỀ</a:t>
            </a:r>
            <a:endParaRPr kumimoji="0" lang="en-US" sz="6600" b="1" i="0" u="none" strike="noStrike" kern="1200" cap="none" spc="0" normalizeH="0" baseline="0" noProof="0">
              <a:ln>
                <a:noFill/>
              </a:ln>
              <a:solidFill>
                <a:srgbClr val="C00000"/>
              </a:solidFill>
              <a:effectLst/>
              <a:uLnTx/>
              <a:uFillTx/>
              <a:latin typeface="UVN Thanh Pho Nang" panose="02060406040706070204" pitchFamily="18" charset="0"/>
            </a:endParaRPr>
          </a:p>
        </p:txBody>
      </p:sp>
    </p:spTree>
    <p:extLst>
      <p:ext uri="{BB962C8B-B14F-4D97-AF65-F5344CB8AC3E}">
        <p14:creationId xmlns:p14="http://schemas.microsoft.com/office/powerpoint/2010/main" val="2784366414"/>
      </p:ext>
    </p:extLst>
  </p:cSld>
  <p:clrMapOvr>
    <a:masterClrMapping/>
  </p:clrMapOvr>
  <p:transition advClick="0" advTm="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15000"/>
                                  </p:iterate>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4*#ppt_w"/>
                                          </p:val>
                                        </p:tav>
                                        <p:tav tm="100000">
                                          <p:val>
                                            <p:strVal val="#ppt_w"/>
                                          </p:val>
                                        </p:tav>
                                      </p:tavLst>
                                    </p:anim>
                                    <p:anim calcmode="lin" valueType="num">
                                      <p:cBhvr>
                                        <p:cTn id="8" dur="500" fill="hold"/>
                                        <p:tgtEl>
                                          <p:spTgt spid="10"/>
                                        </p:tgtEl>
                                        <p:attrNameLst>
                                          <p:attrName>ppt_h</p:attrName>
                                        </p:attrNameLst>
                                      </p:cBhvr>
                                      <p:tavLst>
                                        <p:tav tm="0">
                                          <p:val>
                                            <p:strVal val="4*#ppt_h"/>
                                          </p:val>
                                        </p:tav>
                                        <p:tav tm="100000">
                                          <p:val>
                                            <p:strVal val="#ppt_h"/>
                                          </p:val>
                                        </p:tav>
                                      </p:tavLst>
                                    </p:anim>
                                  </p:childTnLst>
                                </p:cTn>
                              </p:par>
                            </p:childTnLst>
                          </p:cTn>
                        </p:par>
                        <p:par>
                          <p:cTn id="9" fill="hold">
                            <p:stCondLst>
                              <p:cond delay="800"/>
                            </p:stCondLst>
                            <p:childTnLst>
                              <p:par>
                                <p:cTn id="10" presetID="23" presetClass="entr" presetSubtype="32" fill="hold" grpId="0" nodeType="afterEffect">
                                  <p:stCondLst>
                                    <p:cond delay="0"/>
                                  </p:stCondLst>
                                  <p:iterate type="lt">
                                    <p:tmPct val="15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4*#ppt_w"/>
                                          </p:val>
                                        </p:tav>
                                        <p:tav tm="100000">
                                          <p:val>
                                            <p:strVal val="#ppt_w"/>
                                          </p:val>
                                        </p:tav>
                                      </p:tavLst>
                                    </p:anim>
                                    <p:anim calcmode="lin" valueType="num">
                                      <p:cBhvr>
                                        <p:cTn id="13" dur="500" fill="hold"/>
                                        <p:tgtEl>
                                          <p:spTgt spid="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9DA474-12ED-4B3C-A00A-44EF2E830BE5}"/>
              </a:ext>
            </a:extLst>
          </p:cNvPr>
          <p:cNvSpPr txBox="1"/>
          <p:nvPr/>
        </p:nvSpPr>
        <p:spPr>
          <a:xfrm>
            <a:off x="305526" y="198706"/>
            <a:ext cx="8532948" cy="1569660"/>
          </a:xfrm>
          <a:prstGeom prst="rect">
            <a:avLst/>
          </a:prstGeom>
          <a:noFill/>
        </p:spPr>
        <p:txBody>
          <a:bodyPr wrap="square" rtlCol="0">
            <a:spAutoFit/>
          </a:bodyPr>
          <a:lstStyle/>
          <a:p>
            <a:pPr algn="ctr"/>
            <a:r>
              <a:rPr lang="vi-VN" sz="2400"/>
              <a:t>Cách mạng tháng Tám năm 1945 là thắng lợi vĩ đại của dân tộc ta. Để làm nên thắng lợi đó, cuộc cách mạng đã có sự đóng góp của nhiều nhân vật lịch sử tiêu biểu như Nguyễn Ái Quốc (Hồ Chí Minh), Võ Nguyên Giáp, Kim Đồng,…</a:t>
            </a:r>
            <a:endParaRPr lang="en-US" sz="2400"/>
          </a:p>
        </p:txBody>
      </p:sp>
      <p:pic>
        <p:nvPicPr>
          <p:cNvPr id="7" name="Picture 6">
            <a:extLst>
              <a:ext uri="{FF2B5EF4-FFF2-40B4-BE49-F238E27FC236}">
                <a16:creationId xmlns:a16="http://schemas.microsoft.com/office/drawing/2014/main" id="{4C02C5A2-442E-4ADB-BDD1-13BCB42B12C6}"/>
              </a:ext>
            </a:extLst>
          </p:cNvPr>
          <p:cNvPicPr>
            <a:picLocks noChangeAspect="1"/>
          </p:cNvPicPr>
          <p:nvPr/>
        </p:nvPicPr>
        <p:blipFill>
          <a:blip r:embed="rId2"/>
          <a:stretch>
            <a:fillRect/>
          </a:stretch>
        </p:blipFill>
        <p:spPr>
          <a:xfrm>
            <a:off x="3563888" y="1913975"/>
            <a:ext cx="2268252" cy="3040171"/>
          </a:xfrm>
          <a:prstGeom prst="rect">
            <a:avLst/>
          </a:prstGeom>
        </p:spPr>
      </p:pic>
      <p:pic>
        <p:nvPicPr>
          <p:cNvPr id="8" name="Picture 7">
            <a:extLst>
              <a:ext uri="{FF2B5EF4-FFF2-40B4-BE49-F238E27FC236}">
                <a16:creationId xmlns:a16="http://schemas.microsoft.com/office/drawing/2014/main" id="{91E4ABF8-D5E4-470F-B733-65E65EBC3C6C}"/>
              </a:ext>
            </a:extLst>
          </p:cNvPr>
          <p:cNvPicPr>
            <a:picLocks noChangeAspect="1"/>
          </p:cNvPicPr>
          <p:nvPr/>
        </p:nvPicPr>
        <p:blipFill>
          <a:blip r:embed="rId3"/>
          <a:stretch>
            <a:fillRect/>
          </a:stretch>
        </p:blipFill>
        <p:spPr>
          <a:xfrm>
            <a:off x="6299517" y="1862697"/>
            <a:ext cx="2052228" cy="3022931"/>
          </a:xfrm>
          <a:prstGeom prst="rect">
            <a:avLst/>
          </a:prstGeom>
        </p:spPr>
      </p:pic>
      <p:pic>
        <p:nvPicPr>
          <p:cNvPr id="10" name="Picture 9">
            <a:extLst>
              <a:ext uri="{FF2B5EF4-FFF2-40B4-BE49-F238E27FC236}">
                <a16:creationId xmlns:a16="http://schemas.microsoft.com/office/drawing/2014/main" id="{EAFF0AF6-539B-447A-9E24-06C290E55C12}"/>
              </a:ext>
            </a:extLst>
          </p:cNvPr>
          <p:cNvPicPr>
            <a:picLocks noChangeAspect="1"/>
          </p:cNvPicPr>
          <p:nvPr/>
        </p:nvPicPr>
        <p:blipFill rotWithShape="1">
          <a:blip r:embed="rId4">
            <a:extLst>
              <a:ext uri="{28A0092B-C50C-407E-A947-70E740481C1C}">
                <a14:useLocalDpi xmlns:a14="http://schemas.microsoft.com/office/drawing/2010/main" val="0"/>
              </a:ext>
            </a:extLst>
          </a:blip>
          <a:srcRect t="9612"/>
          <a:stretch/>
        </p:blipFill>
        <p:spPr>
          <a:xfrm>
            <a:off x="792255" y="1739907"/>
            <a:ext cx="2412268" cy="3206475"/>
          </a:xfrm>
          <a:prstGeom prst="rect">
            <a:avLst/>
          </a:prstGeom>
        </p:spPr>
      </p:pic>
    </p:spTree>
    <p:extLst>
      <p:ext uri="{BB962C8B-B14F-4D97-AF65-F5344CB8AC3E}">
        <p14:creationId xmlns:p14="http://schemas.microsoft.com/office/powerpoint/2010/main" val="2239231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613703E-5E05-4BB3-833F-B1617687BF9E}"/>
              </a:ext>
            </a:extLst>
          </p:cNvPr>
          <p:cNvSpPr txBox="1"/>
          <p:nvPr/>
        </p:nvSpPr>
        <p:spPr>
          <a:xfrm>
            <a:off x="385636" y="196280"/>
            <a:ext cx="8372727" cy="584775"/>
          </a:xfrm>
          <a:prstGeom prst="rect">
            <a:avLst/>
          </a:prstGeom>
          <a:noFill/>
        </p:spPr>
        <p:txBody>
          <a:bodyPr wrap="square" rtlCol="0">
            <a:spAutoFit/>
          </a:bodyPr>
          <a:lstStyle/>
          <a:p>
            <a:pPr lvl="0" algn="ctr">
              <a:tabLst>
                <a:tab pos="5140325" algn="l"/>
              </a:tabLst>
              <a:defRPr/>
            </a:pPr>
            <a:r>
              <a:rPr lang="vi-VN" sz="3200" kern="0">
                <a:solidFill>
                  <a:srgbClr val="C00000"/>
                </a:solidFill>
                <a:latin typeface="SVN-Monday" pitchFamily="50" charset="0"/>
              </a:rPr>
              <a:t>“Ông Ké” trong lòng người dân Pác Bó</a:t>
            </a:r>
            <a:endParaRPr kumimoji="0" lang="vi-VN" sz="3200" b="0" i="0" u="none" strike="noStrike" kern="0" cap="none" spc="0" normalizeH="0" baseline="0" noProof="0" dirty="0">
              <a:ln>
                <a:noFill/>
              </a:ln>
              <a:solidFill>
                <a:srgbClr val="C00000"/>
              </a:solidFill>
              <a:effectLst/>
              <a:uLnTx/>
              <a:uFillTx/>
            </a:endParaRPr>
          </a:p>
        </p:txBody>
      </p:sp>
      <p:sp>
        <p:nvSpPr>
          <p:cNvPr id="4" name="TextBox 3">
            <a:extLst>
              <a:ext uri="{FF2B5EF4-FFF2-40B4-BE49-F238E27FC236}">
                <a16:creationId xmlns:a16="http://schemas.microsoft.com/office/drawing/2014/main" id="{A95F85FC-3FAB-4742-BE59-43B1EF86C6CD}"/>
              </a:ext>
            </a:extLst>
          </p:cNvPr>
          <p:cNvSpPr txBox="1"/>
          <p:nvPr/>
        </p:nvSpPr>
        <p:spPr>
          <a:xfrm>
            <a:off x="152709" y="781055"/>
            <a:ext cx="5211379" cy="3785652"/>
          </a:xfrm>
          <a:prstGeom prst="rect">
            <a:avLst/>
          </a:prstGeom>
          <a:noFill/>
        </p:spPr>
        <p:txBody>
          <a:bodyPr wrap="square" rtlCol="0">
            <a:spAutoFit/>
          </a:bodyPr>
          <a:lstStyle/>
          <a:p>
            <a:pPr algn="just"/>
            <a:r>
              <a:rPr lang="en-US" sz="2000"/>
              <a:t>	</a:t>
            </a:r>
            <a:r>
              <a:rPr lang="vi-VN" sz="2000" i="1"/>
              <a:t>Sau khi về nước năm 1941, Nguyễn Ái Quốc chọn xây dựng căn cứ địa cách mạng tại Pác Bó (Cao Bằng). Tại đây, Người vừa lãnh đạo cách mạng Việt Nam, vừa dạy chữ cho người dân, quan tâm từng người già, trẻ nhỏ. Hình ảnh một cụ già ân cần bên trẻ nhỏ đã in sâu vào trong lòng người dân nơi đây. Họ thường trìu mến gọi Người là “ông Ké” (tiếng địa phương có nghĩa là ông già đáng kính).</a:t>
            </a:r>
          </a:p>
          <a:p>
            <a:pPr algn="r"/>
            <a:r>
              <a:rPr lang="en-US" sz="2000"/>
              <a:t>	</a:t>
            </a:r>
            <a:r>
              <a:rPr lang="vi-VN" sz="2000"/>
              <a:t>(Theo Ma Trường Nguyên,  </a:t>
            </a:r>
            <a:r>
              <a:rPr lang="vi-VN" sz="2000" i="1"/>
              <a:t>Ông Ké thượng cấp</a:t>
            </a:r>
            <a:r>
              <a:rPr lang="vi-VN" sz="2000"/>
              <a:t>, NXB Hồng Đức,  Hà Nội, 2016)</a:t>
            </a:r>
            <a:endParaRPr lang="en-US" sz="2000"/>
          </a:p>
        </p:txBody>
      </p:sp>
      <p:grpSp>
        <p:nvGrpSpPr>
          <p:cNvPr id="12" name="Group 11">
            <a:extLst>
              <a:ext uri="{FF2B5EF4-FFF2-40B4-BE49-F238E27FC236}">
                <a16:creationId xmlns:a16="http://schemas.microsoft.com/office/drawing/2014/main" id="{C5032BC6-2DA4-42C3-99F5-89883CD60A54}"/>
              </a:ext>
            </a:extLst>
          </p:cNvPr>
          <p:cNvGrpSpPr/>
          <p:nvPr/>
        </p:nvGrpSpPr>
        <p:grpSpPr>
          <a:xfrm>
            <a:off x="5346935" y="781055"/>
            <a:ext cx="3609300" cy="3785652"/>
            <a:chOff x="5426895" y="808348"/>
            <a:chExt cx="3609300" cy="3785652"/>
          </a:xfrm>
        </p:grpSpPr>
        <p:pic>
          <p:nvPicPr>
            <p:cNvPr id="6" name="Picture 5">
              <a:extLst>
                <a:ext uri="{FF2B5EF4-FFF2-40B4-BE49-F238E27FC236}">
                  <a16:creationId xmlns:a16="http://schemas.microsoft.com/office/drawing/2014/main" id="{513AFF61-6BE8-411A-83B7-692DB60109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4924"/>
            <a:stretch/>
          </p:blipFill>
          <p:spPr>
            <a:xfrm>
              <a:off x="5426895" y="808348"/>
              <a:ext cx="3609300" cy="3093728"/>
            </a:xfrm>
            <a:prstGeom prst="rect">
              <a:avLst/>
            </a:prstGeom>
          </p:spPr>
        </p:pic>
        <p:sp>
          <p:nvSpPr>
            <p:cNvPr id="11" name="TextBox 10">
              <a:extLst>
                <a:ext uri="{FF2B5EF4-FFF2-40B4-BE49-F238E27FC236}">
                  <a16:creationId xmlns:a16="http://schemas.microsoft.com/office/drawing/2014/main" id="{37C5ED09-FD5F-43A5-8DFA-0F0C09A2170F}"/>
                </a:ext>
              </a:extLst>
            </p:cNvPr>
            <p:cNvSpPr txBox="1"/>
            <p:nvPr/>
          </p:nvSpPr>
          <p:spPr>
            <a:xfrm>
              <a:off x="5426895" y="3947669"/>
              <a:ext cx="3609299"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Hình 3. Tranh vẽ Bác Hồ </a:t>
              </a:r>
            </a:p>
            <a:p>
              <a:pPr algn="ctr"/>
              <a:r>
                <a:rPr lang="en-US">
                  <a:latin typeface="Arial" panose="020B0604020202020204" pitchFamily="34" charset="0"/>
                  <a:cs typeface="Arial" panose="020B0604020202020204" pitchFamily="34" charset="0"/>
                </a:rPr>
                <a:t>(1890 - 1969) làm việc tại Pác Bó</a:t>
              </a:r>
            </a:p>
          </p:txBody>
        </p:sp>
      </p:grpSp>
    </p:spTree>
    <p:extLst>
      <p:ext uri="{BB962C8B-B14F-4D97-AF65-F5344CB8AC3E}">
        <p14:creationId xmlns:p14="http://schemas.microsoft.com/office/powerpoint/2010/main" val="10376605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613703E-5E05-4BB3-833F-B1617687BF9E}"/>
              </a:ext>
            </a:extLst>
          </p:cNvPr>
          <p:cNvSpPr txBox="1"/>
          <p:nvPr/>
        </p:nvSpPr>
        <p:spPr>
          <a:xfrm>
            <a:off x="385636" y="173483"/>
            <a:ext cx="8372727" cy="584775"/>
          </a:xfrm>
          <a:prstGeom prst="rect">
            <a:avLst/>
          </a:prstGeom>
          <a:noFill/>
        </p:spPr>
        <p:txBody>
          <a:bodyPr wrap="square" rtlCol="0">
            <a:spAutoFit/>
          </a:bodyPr>
          <a:lstStyle/>
          <a:p>
            <a:pPr lvl="0" algn="ctr">
              <a:tabLst>
                <a:tab pos="5140325" algn="l"/>
              </a:tabLst>
              <a:defRPr/>
            </a:pPr>
            <a:r>
              <a:rPr lang="vi-VN" sz="3200" kern="0">
                <a:solidFill>
                  <a:srgbClr val="C00000"/>
                </a:solidFill>
                <a:latin typeface="SVN-Monday" pitchFamily="50" charset="0"/>
              </a:rPr>
              <a:t>Hồ Chí Minh  và căn cứ địa cách mạng Tân Trào</a:t>
            </a:r>
            <a:endParaRPr kumimoji="0" lang="vi-VN" sz="3200" b="0" i="0" u="none" strike="noStrike" kern="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A95F85FC-3FAB-4742-BE59-43B1EF86C6CD}"/>
              </a:ext>
            </a:extLst>
          </p:cNvPr>
          <p:cNvSpPr txBox="1"/>
          <p:nvPr/>
        </p:nvSpPr>
        <p:spPr>
          <a:xfrm>
            <a:off x="304353" y="800659"/>
            <a:ext cx="4491299" cy="3477875"/>
          </a:xfrm>
          <a:prstGeom prst="rect">
            <a:avLst/>
          </a:prstGeom>
          <a:noFill/>
        </p:spPr>
        <p:txBody>
          <a:bodyPr wrap="square" rtlCol="0">
            <a:spAutoFit/>
          </a:bodyPr>
          <a:lstStyle/>
          <a:p>
            <a:pPr lvl="0" algn="just"/>
            <a:r>
              <a:rPr kumimoji="0" lang="en-US" sz="2000" b="0" i="0" u="none" strike="noStrike" kern="1200" cap="none" spc="0" normalizeH="0" baseline="0" noProof="0">
                <a:ln>
                  <a:noFill/>
                </a:ln>
                <a:solidFill>
                  <a:prstClr val="black"/>
                </a:solidFill>
                <a:effectLst/>
                <a:uLnTx/>
                <a:uFillTx/>
                <a:latin typeface="Calibri"/>
                <a:ea typeface="+mn-ea"/>
                <a:cs typeface="+mn-cs"/>
              </a:rPr>
              <a:t>	</a:t>
            </a:r>
            <a:r>
              <a:rPr lang="vi-VN" sz="2000" i="1">
                <a:solidFill>
                  <a:prstClr val="black"/>
                </a:solidFill>
              </a:rPr>
              <a:t>Tháng 5 – 1945, Bác Hồ rời Pác Bó về Tân Trào (tỉnh Tuyên Quang). Vùng đất này hội đủ các yếu tố để xây dựng và phát triển thành căn cứ địa cách mạng, chuẩn bị cho tổng khởi nghĩa. Tại đây, trong một căn lán nhỏ đơn sơ ở khu rừng Nà Nưa, Người và Trung ương Đảng đã đưa ra những chính sách kịp thời, táo bạo, góp phần nhanh chóng đưa cách mạng đi đến thắng lợi. </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A96E1BDF-210F-4D32-A717-0DBDFF4A1D52}"/>
              </a:ext>
            </a:extLst>
          </p:cNvPr>
          <p:cNvGrpSpPr/>
          <p:nvPr/>
        </p:nvGrpSpPr>
        <p:grpSpPr>
          <a:xfrm>
            <a:off x="4815453" y="790817"/>
            <a:ext cx="4024194" cy="3473159"/>
            <a:chOff x="4967097" y="770382"/>
            <a:chExt cx="4024194" cy="3473159"/>
          </a:xfrm>
        </p:grpSpPr>
        <p:sp>
          <p:nvSpPr>
            <p:cNvPr id="11" name="TextBox 10">
              <a:extLst>
                <a:ext uri="{FF2B5EF4-FFF2-40B4-BE49-F238E27FC236}">
                  <a16:creationId xmlns:a16="http://schemas.microsoft.com/office/drawing/2014/main" id="{37C5ED09-FD5F-43A5-8DFA-0F0C09A2170F}"/>
                </a:ext>
              </a:extLst>
            </p:cNvPr>
            <p:cNvSpPr txBox="1"/>
            <p:nvPr/>
          </p:nvSpPr>
          <p:spPr>
            <a:xfrm>
              <a:off x="4967097" y="3658766"/>
              <a:ext cx="402419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4. Lán Nà Nưa - nơi làm việc của Hồ Chí Minh tại Tân Trào (Tuyên Quang)</a:t>
              </a:r>
            </a:p>
          </p:txBody>
        </p:sp>
        <p:pic>
          <p:nvPicPr>
            <p:cNvPr id="3" name="Picture 2">
              <a:extLst>
                <a:ext uri="{FF2B5EF4-FFF2-40B4-BE49-F238E27FC236}">
                  <a16:creationId xmlns:a16="http://schemas.microsoft.com/office/drawing/2014/main" id="{14D3C2BC-3AA8-45BD-BA4B-2B6AA2E601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08" t="2206" r="2724" b="13378"/>
            <a:stretch/>
          </p:blipFill>
          <p:spPr>
            <a:xfrm>
              <a:off x="4996946" y="770382"/>
              <a:ext cx="3846995" cy="2918711"/>
            </a:xfrm>
            <a:prstGeom prst="rect">
              <a:avLst/>
            </a:prstGeom>
          </p:spPr>
        </p:pic>
      </p:grpSp>
      <p:sp>
        <p:nvSpPr>
          <p:cNvPr id="10" name="TextBox 9">
            <a:extLst>
              <a:ext uri="{FF2B5EF4-FFF2-40B4-BE49-F238E27FC236}">
                <a16:creationId xmlns:a16="http://schemas.microsoft.com/office/drawing/2014/main" id="{0827A206-C379-4C86-B7D4-4EA724087C7E}"/>
              </a:ext>
            </a:extLst>
          </p:cNvPr>
          <p:cNvSpPr txBox="1"/>
          <p:nvPr/>
        </p:nvSpPr>
        <p:spPr>
          <a:xfrm>
            <a:off x="0" y="4317401"/>
            <a:ext cx="8758363" cy="646331"/>
          </a:xfrm>
          <a:prstGeom prst="rect">
            <a:avLst/>
          </a:prstGeom>
          <a:noFill/>
        </p:spPr>
        <p:txBody>
          <a:bodyPr wrap="square" rtlCol="0">
            <a:spAutoFit/>
          </a:bodyPr>
          <a:lstStyle/>
          <a:p>
            <a:pPr algn="r"/>
            <a:r>
              <a:rPr lang="vi-VN"/>
              <a:t>(Theo Ban Tuyên giáo Trung ương, </a:t>
            </a:r>
            <a:r>
              <a:rPr lang="vi-VN" i="1"/>
              <a:t>117 câu chuyện kể về tấm gương đạo đức Hồ Chí Minh</a:t>
            </a:r>
            <a:r>
              <a:rPr lang="vi-VN"/>
              <a:t>, NXB Chính trị quốc gia, Hà Nội, 2007)</a:t>
            </a:r>
            <a:endParaRPr lang="en-US"/>
          </a:p>
        </p:txBody>
      </p:sp>
    </p:spTree>
    <p:extLst>
      <p:ext uri="{BB962C8B-B14F-4D97-AF65-F5344CB8AC3E}">
        <p14:creationId xmlns:p14="http://schemas.microsoft.com/office/powerpoint/2010/main" val="2786757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a:extLst>
              <a:ext uri="{FF2B5EF4-FFF2-40B4-BE49-F238E27FC236}">
                <a16:creationId xmlns:a16="http://schemas.microsoft.com/office/drawing/2014/main" id="{39341A87-CF3F-19A9-ABB2-660A630F1F03}"/>
              </a:ext>
            </a:extLst>
          </p:cNvPr>
          <p:cNvSpPr txBox="1"/>
          <p:nvPr/>
        </p:nvSpPr>
        <p:spPr>
          <a:xfrm>
            <a:off x="1682679" y="1972379"/>
            <a:ext cx="5778642" cy="1200329"/>
          </a:xfrm>
          <a:prstGeom prst="rect">
            <a:avLst/>
          </a:prstGeom>
          <a:solidFill>
            <a:srgbClr val="FFFF00"/>
          </a:solidFill>
        </p:spPr>
        <p:txBody>
          <a:bodyPr wrap="square">
            <a:spAutoFit/>
          </a:bodyPr>
          <a:lstStyle/>
          <a:p>
            <a:pPr algn="ctr"/>
            <a:r>
              <a:rPr lang="en-US" sz="3600"/>
              <a:t>https://www.youtube.com/watch?v=a_nB63jgOQc</a:t>
            </a:r>
          </a:p>
        </p:txBody>
      </p:sp>
      <p:sp>
        <p:nvSpPr>
          <p:cNvPr id="5" name="TextBox 4">
            <a:extLst>
              <a:ext uri="{FF2B5EF4-FFF2-40B4-BE49-F238E27FC236}">
                <a16:creationId xmlns:a16="http://schemas.microsoft.com/office/drawing/2014/main" id="{3F6D6F33-145F-EEC5-FF04-78E41E3990BC}"/>
              </a:ext>
            </a:extLst>
          </p:cNvPr>
          <p:cNvSpPr txBox="1"/>
          <p:nvPr/>
        </p:nvSpPr>
        <p:spPr>
          <a:xfrm>
            <a:off x="1115616" y="700336"/>
            <a:ext cx="7020780" cy="923330"/>
          </a:xfrm>
          <a:prstGeom prst="rect">
            <a:avLst/>
          </a:prstGeom>
          <a:noFill/>
        </p:spPr>
        <p:txBody>
          <a:bodyPr wrap="square">
            <a:spAutoFit/>
          </a:bodyPr>
          <a:lstStyle/>
          <a:p>
            <a:pPr algn="ctr"/>
            <a:r>
              <a:rPr lang="en-US" u="sng">
                <a:solidFill>
                  <a:srgbClr val="FF0000"/>
                </a:solidFill>
              </a:rPr>
              <a:t>BÁC HỒ VÀ CÁCH MẠNG THÁNG 8</a:t>
            </a:r>
          </a:p>
          <a:p>
            <a:pPr algn="ctr"/>
            <a:r>
              <a:rPr lang="en-US" u="sng">
                <a:solidFill>
                  <a:srgbClr val="FF0000"/>
                </a:solidFill>
              </a:rPr>
              <a:t>T</a:t>
            </a:r>
            <a:r>
              <a:rPr lang="en-US"/>
              <a:t>hầy cô giữ phím Ctrl trên bàn phím và bấm chuột trái vào link bên dưới là sẽ xem được ạ </a:t>
            </a:r>
          </a:p>
        </p:txBody>
      </p:sp>
    </p:spTree>
    <p:extLst>
      <p:ext uri="{BB962C8B-B14F-4D97-AF65-F5344CB8AC3E}">
        <p14:creationId xmlns:p14="http://schemas.microsoft.com/office/powerpoint/2010/main" val="2414918380"/>
      </p:ext>
    </p:extLst>
  </p:cSld>
  <p:clrMapOvr>
    <a:masterClrMapping/>
  </p:clrMapOvr>
  <p:transition advClick="0" advTm="0">
    <p:circl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613703E-5E05-4BB3-833F-B1617687BF9E}"/>
              </a:ext>
            </a:extLst>
          </p:cNvPr>
          <p:cNvSpPr txBox="1"/>
          <p:nvPr/>
        </p:nvSpPr>
        <p:spPr>
          <a:xfrm>
            <a:off x="385636" y="173141"/>
            <a:ext cx="8372727" cy="584775"/>
          </a:xfrm>
          <a:prstGeom prst="rect">
            <a:avLst/>
          </a:prstGeom>
          <a:noFill/>
        </p:spPr>
        <p:txBody>
          <a:bodyPr wrap="square" rtlCol="0">
            <a:spAutoFit/>
          </a:bodyPr>
          <a:lstStyle/>
          <a:p>
            <a:pPr lvl="0" algn="ctr">
              <a:tabLst>
                <a:tab pos="5140325" algn="l"/>
              </a:tabLst>
              <a:defRPr/>
            </a:pPr>
            <a:r>
              <a:rPr lang="vi-VN" sz="3200" kern="0">
                <a:solidFill>
                  <a:srgbClr val="C00000"/>
                </a:solidFill>
                <a:latin typeface="SVN-Monday" pitchFamily="50" charset="0"/>
              </a:rPr>
              <a:t>Hồ Chí Minh soạn thảo  và đọc “Tuyên ngôn Độc lập”</a:t>
            </a:r>
            <a:endParaRPr kumimoji="0" lang="vi-VN" sz="3200" b="0" i="0" u="none" strike="noStrike" kern="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A95F85FC-3FAB-4742-BE59-43B1EF86C6CD}"/>
              </a:ext>
            </a:extLst>
          </p:cNvPr>
          <p:cNvSpPr txBox="1"/>
          <p:nvPr/>
        </p:nvSpPr>
        <p:spPr>
          <a:xfrm>
            <a:off x="152175" y="664332"/>
            <a:ext cx="8772214" cy="1323439"/>
          </a:xfrm>
          <a:prstGeom prst="rect">
            <a:avLst/>
          </a:prstGeom>
          <a:noFill/>
        </p:spPr>
        <p:txBody>
          <a:bodyPr wrap="square" rtlCol="0">
            <a:spAutoFit/>
          </a:bodyPr>
          <a:lstStyle/>
          <a:p>
            <a:pPr lvl="0" algn="just"/>
            <a:r>
              <a:rPr lang="en-US" sz="2000" i="1">
                <a:solidFill>
                  <a:prstClr val="black"/>
                </a:solidFill>
              </a:rPr>
              <a:t>	</a:t>
            </a:r>
            <a:r>
              <a:rPr lang="vi-VN" sz="2000" i="1">
                <a:solidFill>
                  <a:prstClr val="black"/>
                </a:solidFill>
              </a:rPr>
              <a:t>Ngày 25 – 8 – 1945, Chủ tịch Hồ Chí Minh từ Tân Trào về đến Hà Nội. Tại ngôi nhà số  48 Hàng Ngang, Người đã soạn thảo “Tuyên ngôn Độc lập”. Ngày 2 – 9 – 1945, trong không khí </a:t>
            </a:r>
            <a:r>
              <a:rPr lang="en-US" sz="2000" i="1">
                <a:solidFill>
                  <a:prstClr val="black"/>
                </a:solidFill>
              </a:rPr>
              <a:t> </a:t>
            </a:r>
            <a:r>
              <a:rPr lang="vi-VN" sz="2000" i="1">
                <a:solidFill>
                  <a:prstClr val="black"/>
                </a:solidFill>
              </a:rPr>
              <a:t>phấn khởi vui tươi, Chủ tịch Hồ Chí Minh</a:t>
            </a:r>
            <a:r>
              <a:rPr lang="en-US" sz="2000" i="1">
                <a:solidFill>
                  <a:prstClr val="black"/>
                </a:solidFill>
              </a:rPr>
              <a:t> </a:t>
            </a:r>
            <a:r>
              <a:rPr lang="vi-VN" sz="2000" i="1">
                <a:solidFill>
                  <a:prstClr val="black"/>
                </a:solidFill>
              </a:rPr>
              <a:t>ra</a:t>
            </a:r>
            <a:r>
              <a:rPr lang="en-US" sz="2000" i="1">
                <a:solidFill>
                  <a:prstClr val="black"/>
                </a:solidFill>
              </a:rPr>
              <a:t> </a:t>
            </a:r>
            <a:r>
              <a:rPr lang="vi-VN" sz="2000" i="1">
                <a:solidFill>
                  <a:prstClr val="black"/>
                </a:solidFill>
              </a:rPr>
              <a:t> mắt </a:t>
            </a:r>
            <a:r>
              <a:rPr lang="en-US" sz="2000" i="1">
                <a:solidFill>
                  <a:prstClr val="black"/>
                </a:solidFill>
              </a:rPr>
              <a:t> </a:t>
            </a:r>
            <a:r>
              <a:rPr lang="vi-VN" sz="2000" i="1">
                <a:solidFill>
                  <a:prstClr val="black"/>
                </a:solidFill>
              </a:rPr>
              <a:t>quốc </a:t>
            </a:r>
            <a:r>
              <a:rPr lang="en-US" sz="2000" i="1">
                <a:solidFill>
                  <a:prstClr val="black"/>
                </a:solidFill>
              </a:rPr>
              <a:t> </a:t>
            </a:r>
            <a:r>
              <a:rPr lang="vi-VN" sz="2000" i="1">
                <a:solidFill>
                  <a:prstClr val="black"/>
                </a:solidFill>
              </a:rPr>
              <a:t>dân</a:t>
            </a:r>
            <a:r>
              <a:rPr lang="en-US" sz="2000" i="1">
                <a:solidFill>
                  <a:prstClr val="black"/>
                </a:solidFill>
              </a:rPr>
              <a:t> </a:t>
            </a:r>
            <a:r>
              <a:rPr lang="en-US" sz="2000" i="1">
                <a:solidFill>
                  <a:prstClr val="black"/>
                </a:solidFill>
                <a:latin typeface="Arial" panose="020B0604020202020204" pitchFamily="34" charset="0"/>
                <a:cs typeface="Arial" panose="020B0604020202020204" pitchFamily="34" charset="0"/>
              </a:rPr>
              <a:t>đồng bào với mũ đã</a:t>
            </a:r>
            <a:endParaRPr kumimoji="0" lang="en-US" sz="2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827A206-C379-4C86-B7D4-4EA724087C7E}"/>
              </a:ext>
            </a:extLst>
          </p:cNvPr>
          <p:cNvSpPr txBox="1"/>
          <p:nvPr/>
        </p:nvSpPr>
        <p:spPr>
          <a:xfrm>
            <a:off x="152175" y="1852464"/>
            <a:ext cx="5463941" cy="2246769"/>
          </a:xfrm>
          <a:prstGeom prst="rect">
            <a:avLst/>
          </a:prstGeom>
          <a:noFill/>
        </p:spPr>
        <p:txBody>
          <a:bodyPr wrap="square" rtlCol="0">
            <a:spAutoFit/>
          </a:bodyPr>
          <a:lstStyle/>
          <a:p>
            <a:pPr lvl="0" algn="just"/>
            <a:r>
              <a:rPr lang="en-US" sz="2000" i="1">
                <a:solidFill>
                  <a:prstClr val="black"/>
                </a:solidFill>
              </a:rPr>
              <a:t> </a:t>
            </a:r>
            <a:r>
              <a:rPr lang="vi-VN" sz="2000" i="1">
                <a:solidFill>
                  <a:prstClr val="black"/>
                </a:solidFill>
              </a:rPr>
              <a:t>ngả vàng vì mưa gió, bộ quần áo ka-ki và đôi dép cao su giản dị. Khi đọc xong một đoạn Tuyên ngôn, Người dừng lại và hỏi: “Tôi nói, đồng bào nghe rõ không?”. Hàng triệu người cùng đồng thanh hô lớn: “Có”. Câu nói ấm áp và gần gũi của Người thể hiện tình yêu thương của một vị cha già dân tộc.</a:t>
            </a:r>
            <a:endParaRPr kumimoji="0" lang="en-US" sz="2000" b="0" i="1" u="none" strike="noStrike" kern="1200" cap="none" spc="0" normalizeH="0" baseline="0" noProof="0">
              <a:ln>
                <a:noFill/>
              </a:ln>
              <a:solidFill>
                <a:prstClr val="black"/>
              </a:solidFill>
              <a:effectLst/>
              <a:uLnTx/>
              <a:uFillTx/>
              <a:latin typeface="Calibri"/>
            </a:endParaRPr>
          </a:p>
        </p:txBody>
      </p:sp>
      <p:grpSp>
        <p:nvGrpSpPr>
          <p:cNvPr id="7" name="Group 6">
            <a:extLst>
              <a:ext uri="{FF2B5EF4-FFF2-40B4-BE49-F238E27FC236}">
                <a16:creationId xmlns:a16="http://schemas.microsoft.com/office/drawing/2014/main" id="{D9348C9B-1009-4ED2-89D1-1D5AF9D3125D}"/>
              </a:ext>
            </a:extLst>
          </p:cNvPr>
          <p:cNvGrpSpPr/>
          <p:nvPr/>
        </p:nvGrpSpPr>
        <p:grpSpPr>
          <a:xfrm>
            <a:off x="5472100" y="1722946"/>
            <a:ext cx="3734946" cy="3045842"/>
            <a:chOff x="5155568" y="1211927"/>
            <a:chExt cx="3709052" cy="3202563"/>
          </a:xfrm>
        </p:grpSpPr>
        <p:sp>
          <p:nvSpPr>
            <p:cNvPr id="11" name="TextBox 10">
              <a:extLst>
                <a:ext uri="{FF2B5EF4-FFF2-40B4-BE49-F238E27FC236}">
                  <a16:creationId xmlns:a16="http://schemas.microsoft.com/office/drawing/2014/main" id="{37C5ED09-FD5F-43A5-8DFA-0F0C09A2170F}"/>
                </a:ext>
              </a:extLst>
            </p:cNvPr>
            <p:cNvSpPr txBox="1"/>
            <p:nvPr/>
          </p:nvSpPr>
          <p:spPr>
            <a:xfrm>
              <a:off x="5155568" y="3583493"/>
              <a:ext cx="370905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5. Chủ tịch Hồ Chí Minh tại Tân Trào đọc Tuyên ngôn Độc Lập tại Quảng trường Ba Đình (Hà Nội)</a:t>
              </a:r>
            </a:p>
          </p:txBody>
        </p:sp>
        <p:pic>
          <p:nvPicPr>
            <p:cNvPr id="6" name="Picture 5">
              <a:extLst>
                <a:ext uri="{FF2B5EF4-FFF2-40B4-BE49-F238E27FC236}">
                  <a16:creationId xmlns:a16="http://schemas.microsoft.com/office/drawing/2014/main" id="{5001865F-804E-4E0E-A871-8E049934E3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11" t="3203" r="1775" b="25412"/>
            <a:stretch/>
          </p:blipFill>
          <p:spPr>
            <a:xfrm>
              <a:off x="5360691" y="1211927"/>
              <a:ext cx="3159614" cy="2241121"/>
            </a:xfrm>
            <a:prstGeom prst="rect">
              <a:avLst/>
            </a:prstGeom>
          </p:spPr>
        </p:pic>
      </p:grpSp>
      <p:sp>
        <p:nvSpPr>
          <p:cNvPr id="12" name="TextBox 11">
            <a:extLst>
              <a:ext uri="{FF2B5EF4-FFF2-40B4-BE49-F238E27FC236}">
                <a16:creationId xmlns:a16="http://schemas.microsoft.com/office/drawing/2014/main" id="{64DF99F8-2E77-4B5B-9C19-9D8C8E46C66F}"/>
              </a:ext>
            </a:extLst>
          </p:cNvPr>
          <p:cNvSpPr txBox="1"/>
          <p:nvPr/>
        </p:nvSpPr>
        <p:spPr>
          <a:xfrm>
            <a:off x="278188" y="4048617"/>
            <a:ext cx="5211913" cy="923330"/>
          </a:xfrm>
          <a:prstGeom prst="rect">
            <a:avLst/>
          </a:prstGeom>
          <a:noFill/>
        </p:spPr>
        <p:txBody>
          <a:bodyPr wrap="square" rtlCol="0">
            <a:spAutoFit/>
          </a:bodyPr>
          <a:lstStyle/>
          <a:p>
            <a:pPr lvl="0" algn="r"/>
            <a:r>
              <a:rPr lang="en-US" i="1">
                <a:solidFill>
                  <a:prstClr val="black"/>
                </a:solidFill>
                <a:latin typeface="Arial" panose="020B0604020202020204" pitchFamily="34" charset="0"/>
                <a:cs typeface="Arial" panose="020B0604020202020204" pitchFamily="34" charset="0"/>
              </a:rPr>
              <a:t> 	</a:t>
            </a:r>
            <a:r>
              <a:rPr lang="vi-VN">
                <a:solidFill>
                  <a:prstClr val="black"/>
                </a:solidFill>
                <a:latin typeface="Arial" panose="020B0604020202020204" pitchFamily="34" charset="0"/>
                <a:cs typeface="Arial" panose="020B0604020202020204" pitchFamily="34" charset="0"/>
              </a:rPr>
              <a:t>(Theo Trần Dân Tiên, </a:t>
            </a:r>
            <a:r>
              <a:rPr lang="vi-VN" i="1">
                <a:solidFill>
                  <a:prstClr val="black"/>
                </a:solidFill>
                <a:latin typeface="Arial" panose="020B0604020202020204" pitchFamily="34" charset="0"/>
                <a:cs typeface="Arial" panose="020B0604020202020204" pitchFamily="34" charset="0"/>
              </a:rPr>
              <a:t>Những mẩu chuyện về đời hoạt động của  Hồ Chủ tịch</a:t>
            </a:r>
            <a:r>
              <a:rPr lang="vi-VN">
                <a:solidFill>
                  <a:prstClr val="black"/>
                </a:solidFill>
                <a:latin typeface="Arial" panose="020B0604020202020204" pitchFamily="34" charset="0"/>
                <a:cs typeface="Arial" panose="020B0604020202020204" pitchFamily="34" charset="0"/>
              </a:rPr>
              <a:t>, NXB Nghệ An, 2005)</a:t>
            </a:r>
            <a:endParaRPr kumimoji="0" lang="en-US"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3469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8A7EC261-2364-A8B1-6452-B4DDABD3D5E4}"/>
              </a:ext>
            </a:extLst>
          </p:cNvPr>
          <p:cNvSpPr txBox="1"/>
          <p:nvPr/>
        </p:nvSpPr>
        <p:spPr>
          <a:xfrm>
            <a:off x="1403648" y="2212504"/>
            <a:ext cx="5778642" cy="1200329"/>
          </a:xfrm>
          <a:prstGeom prst="rect">
            <a:avLst/>
          </a:prstGeom>
          <a:solidFill>
            <a:srgbClr val="FFFF00"/>
          </a:solidFill>
        </p:spPr>
        <p:txBody>
          <a:bodyPr wrap="square">
            <a:spAutoFit/>
          </a:bodyPr>
          <a:lstStyle/>
          <a:p>
            <a:pPr algn="ctr"/>
            <a:r>
              <a:rPr lang="en-US" sz="3600"/>
              <a:t>https://www.youtube.com/watch?v=6YzDZgG0Y1s</a:t>
            </a:r>
          </a:p>
        </p:txBody>
      </p:sp>
      <p:sp>
        <p:nvSpPr>
          <p:cNvPr id="4" name="TextBox 3">
            <a:extLst>
              <a:ext uri="{FF2B5EF4-FFF2-40B4-BE49-F238E27FC236}">
                <a16:creationId xmlns:a16="http://schemas.microsoft.com/office/drawing/2014/main" id="{FF182F75-B56B-99D0-A721-FC2E5C2A785D}"/>
              </a:ext>
            </a:extLst>
          </p:cNvPr>
          <p:cNvSpPr txBox="1"/>
          <p:nvPr/>
        </p:nvSpPr>
        <p:spPr>
          <a:xfrm>
            <a:off x="1115616" y="700336"/>
            <a:ext cx="7020780" cy="923330"/>
          </a:xfrm>
          <a:prstGeom prst="rect">
            <a:avLst/>
          </a:prstGeom>
          <a:noFill/>
        </p:spPr>
        <p:txBody>
          <a:bodyPr wrap="square">
            <a:spAutoFit/>
          </a:bodyPr>
          <a:lstStyle/>
          <a:p>
            <a:pPr algn="ctr"/>
            <a:r>
              <a:rPr lang="en-US" u="sng">
                <a:solidFill>
                  <a:srgbClr val="FF0000"/>
                </a:solidFill>
              </a:rPr>
              <a:t>Ghi chú:</a:t>
            </a:r>
            <a:r>
              <a:rPr lang="en-US"/>
              <a:t> Bản tuyên ngôn độc lập dài quá, tận hơn 8p nên chèn vào ppt sẽ rất nặng, nên em gửi link Yotube, thầy cô giữ phím Ctrl trên bàn phím và bấm chuột trái vào link bên dưới là sẽ xem được ạ </a:t>
            </a:r>
          </a:p>
        </p:txBody>
      </p:sp>
    </p:spTree>
    <p:extLst>
      <p:ext uri="{BB962C8B-B14F-4D97-AF65-F5344CB8AC3E}">
        <p14:creationId xmlns:p14="http://schemas.microsoft.com/office/powerpoint/2010/main" val="2621680560"/>
      </p:ext>
    </p:extLst>
  </p:cSld>
  <p:clrMapOvr>
    <a:masterClrMapping/>
  </p:clrMapOvr>
  <p:transition advClick="0" advTm="0">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613703E-5E05-4BB3-833F-B1617687BF9E}"/>
              </a:ext>
            </a:extLst>
          </p:cNvPr>
          <p:cNvSpPr txBox="1"/>
          <p:nvPr/>
        </p:nvSpPr>
        <p:spPr>
          <a:xfrm>
            <a:off x="-1080628" y="840526"/>
            <a:ext cx="8372727" cy="954107"/>
          </a:xfrm>
          <a:prstGeom prst="rect">
            <a:avLst/>
          </a:prstGeom>
          <a:noFill/>
        </p:spPr>
        <p:txBody>
          <a:bodyPr wrap="square" rtlCol="0">
            <a:spAutoFit/>
          </a:bodyPr>
          <a:lstStyle/>
          <a:p>
            <a:pPr lvl="0" algn="ctr">
              <a:tabLst>
                <a:tab pos="5140325" algn="l"/>
              </a:tabLst>
              <a:defRPr/>
            </a:pPr>
            <a:r>
              <a:rPr lang="vi-VN" sz="2800" kern="0">
                <a:solidFill>
                  <a:srgbClr val="002060"/>
                </a:solidFill>
                <a:latin typeface="SVN-Monday" pitchFamily="50" charset="0"/>
              </a:rPr>
              <a:t>Võ Nguyên Giáp và Đội Việt Nam</a:t>
            </a:r>
          </a:p>
          <a:p>
            <a:pPr lvl="0" algn="ctr">
              <a:tabLst>
                <a:tab pos="5140325" algn="l"/>
              </a:tabLst>
              <a:defRPr/>
            </a:pPr>
            <a:r>
              <a:rPr lang="vi-VN" sz="2800" kern="0">
                <a:solidFill>
                  <a:srgbClr val="002060"/>
                </a:solidFill>
                <a:latin typeface="SVN-Monday" pitchFamily="50" charset="0"/>
              </a:rPr>
              <a:t>Tuyên truyền Giải phóng quân</a:t>
            </a:r>
            <a:endParaRPr kumimoji="0" lang="vi-VN" sz="2800" b="0" i="0" u="none" strike="noStrike" kern="0" cap="none" spc="0" normalizeH="0" baseline="0" noProof="0" dirty="0">
              <a:ln>
                <a:noFill/>
              </a:ln>
              <a:solidFill>
                <a:srgbClr val="002060"/>
              </a:solidFill>
              <a:effectLst/>
              <a:uLnTx/>
              <a:uFillTx/>
              <a:latin typeface="Arial" panose="020B0604020202020204" pitchFamily="34" charset="0"/>
            </a:endParaRPr>
          </a:p>
        </p:txBody>
      </p:sp>
      <p:sp>
        <p:nvSpPr>
          <p:cNvPr id="4" name="TextBox 3">
            <a:extLst>
              <a:ext uri="{FF2B5EF4-FFF2-40B4-BE49-F238E27FC236}">
                <a16:creationId xmlns:a16="http://schemas.microsoft.com/office/drawing/2014/main" id="{A95F85FC-3FAB-4742-BE59-43B1EF86C6CD}"/>
              </a:ext>
            </a:extLst>
          </p:cNvPr>
          <p:cNvSpPr txBox="1"/>
          <p:nvPr/>
        </p:nvSpPr>
        <p:spPr>
          <a:xfrm>
            <a:off x="209314" y="1790957"/>
            <a:ext cx="5364598" cy="2862322"/>
          </a:xfrm>
          <a:prstGeom prst="rect">
            <a:avLst/>
          </a:prstGeom>
          <a:noFill/>
        </p:spPr>
        <p:txBody>
          <a:bodyPr wrap="square" rtlCol="0">
            <a:spAutoFit/>
          </a:bodyPr>
          <a:lstStyle/>
          <a:p>
            <a:pPr lvl="0" algn="just"/>
            <a:r>
              <a:rPr lang="en-US" sz="2000" i="1">
                <a:solidFill>
                  <a:prstClr val="black"/>
                </a:solidFill>
              </a:rPr>
              <a:t>	</a:t>
            </a:r>
            <a:r>
              <a:rPr lang="vi-VN" sz="2000" i="1">
                <a:solidFill>
                  <a:prstClr val="black"/>
                </a:solidFill>
              </a:rPr>
              <a:t>Võ Nguyên Giáp quê ở Quảng Bình.  Ông là học trò xuất sắc của Chủ tịch  Hồ Chí Minh. Ngày 22 – 12 – 1944, theo chỉ thị của Hồ Chí Minh, Võ Nguyên Giáp thành lập Đội Việt Nam Tuyên truyền  Giải phóng quân (tổ chức tiền thân của Quân đội nhân dân Việt Nam ngày nay). Năm 37 tuổi, Võ Nguyên Giáp trở thành vị Đại tướng đầu tiên của Quân đội  nhân dân Việt Nam.</a:t>
            </a:r>
            <a:endParaRPr kumimoji="0" lang="en-US" sz="2000"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 name="AutoShape 2" descr="Phim Hoạt Hình Học Sinh Suy Nghĩ Về Câu Hỏi Png Dưới Trong Suốt | Công cụ  đồ họa PSD Tải xuống miễn phí - Pikbest">
            <a:extLst>
              <a:ext uri="{FF2B5EF4-FFF2-40B4-BE49-F238E27FC236}">
                <a16:creationId xmlns:a16="http://schemas.microsoft.com/office/drawing/2014/main" id="{93007A07-82A2-4DAE-B34A-B23B49A185BD}"/>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a:extLst>
              <a:ext uri="{FF2B5EF4-FFF2-40B4-BE49-F238E27FC236}">
                <a16:creationId xmlns:a16="http://schemas.microsoft.com/office/drawing/2014/main" id="{5E4955A3-4D08-48F6-A6E0-F83E9A6E979C}"/>
              </a:ext>
            </a:extLst>
          </p:cNvPr>
          <p:cNvGrpSpPr/>
          <p:nvPr/>
        </p:nvGrpSpPr>
        <p:grpSpPr>
          <a:xfrm>
            <a:off x="209314" y="-27299"/>
            <a:ext cx="3000738" cy="887878"/>
            <a:chOff x="-72008" y="-272673"/>
            <a:chExt cx="3000738" cy="887878"/>
          </a:xfrm>
        </p:grpSpPr>
        <p:pic>
          <p:nvPicPr>
            <p:cNvPr id="3" name="Picture 2">
              <a:extLst>
                <a:ext uri="{FF2B5EF4-FFF2-40B4-BE49-F238E27FC236}">
                  <a16:creationId xmlns:a16="http://schemas.microsoft.com/office/drawing/2014/main" id="{E6A24950-7AEA-472F-BFD2-61E834C0FA7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429" b="90286" l="10000" r="90000">
                          <a14:foregroundMark x1="46000" y1="36143" x2="49714" y2="42286"/>
                          <a14:foregroundMark x1="61000" y1="32000" x2="63714" y2="40429"/>
                          <a14:foregroundMark x1="62143" y1="33143" x2="59143" y2="38143"/>
                          <a14:foregroundMark x1="61143" y1="32000" x2="62571" y2="36714"/>
                          <a14:foregroundMark x1="60143" y1="29857" x2="62857" y2="37286"/>
                          <a14:foregroundMark x1="63857" y1="31571" x2="65000" y2="36429"/>
                          <a14:foregroundMark x1="60857" y1="30857" x2="59857" y2="37857"/>
                          <a14:foregroundMark x1="47286" y1="37714" x2="46286" y2="44286"/>
                          <a14:foregroundMark x1="47286" y1="40857" x2="50714" y2="42571"/>
                          <a14:foregroundMark x1="51143" y1="38429" x2="51286" y2="42571"/>
                          <a14:foregroundMark x1="51143" y1="38429" x2="57143" y2="41000"/>
                          <a14:foregroundMark x1="73429" y1="9571" x2="67143" y2="14000"/>
                          <a14:foregroundMark x1="82000" y1="33857" x2="81857" y2="34429"/>
                          <a14:foregroundMark x1="35429" y1="73143" x2="66857" y2="72143"/>
                          <a14:foregroundMark x1="66857" y1="72143" x2="66857" y2="72143"/>
                          <a14:foregroundMark x1="45714" y1="67714" x2="74714" y2="75429"/>
                          <a14:foregroundMark x1="42571" y1="72286" x2="27857" y2="76000"/>
                          <a14:foregroundMark x1="40000" y1="71286" x2="65571" y2="72286"/>
                          <a14:foregroundMark x1="47714" y1="70857" x2="81714" y2="71000"/>
                          <a14:foregroundMark x1="56571" y1="71571" x2="39143" y2="72857"/>
                          <a14:foregroundMark x1="41714" y1="68571" x2="37143" y2="69714"/>
                          <a14:foregroundMark x1="45286" y1="70286" x2="37857" y2="71429"/>
                          <a14:foregroundMark x1="41000" y1="70714" x2="65000" y2="69857"/>
                          <a14:foregroundMark x1="68714" y1="77286" x2="36714" y2="76429"/>
                          <a14:foregroundMark x1="69143" y1="73857" x2="37857" y2="77143"/>
                          <a14:foregroundMark x1="56857" y1="75286" x2="39143" y2="75286"/>
                          <a14:foregroundMark x1="58571" y1="73714" x2="45714" y2="74143"/>
                          <a14:foregroundMark x1="24000" y1="71000" x2="16857" y2="74000"/>
                          <a14:foregroundMark x1="16000" y1="90286" x2="24286" y2="90286"/>
                          <a14:foregroundMark x1="75714" y1="11857" x2="77000" y2="21714"/>
                          <a14:foregroundMark x1="76429" y1="10429" x2="67429" y2="13857"/>
                          <a14:foregroundMark x1="67429" y1="13857" x2="65571" y2="18286"/>
                          <a14:foregroundMark x1="69286" y1="11571" x2="74000" y2="9429"/>
                          <a14:foregroundMark x1="25286" y1="40286" x2="26000" y2="43000"/>
                        </a14:backgroundRemoval>
                      </a14:imgEffect>
                    </a14:imgLayer>
                  </a14:imgProps>
                </a:ext>
              </a:extLst>
            </a:blip>
            <a:stretch>
              <a:fillRect/>
            </a:stretch>
          </p:blipFill>
          <p:spPr>
            <a:xfrm>
              <a:off x="-72008" y="-272673"/>
              <a:ext cx="887878" cy="887878"/>
            </a:xfrm>
            <a:prstGeom prst="rect">
              <a:avLst/>
            </a:prstGeom>
          </p:spPr>
        </p:pic>
        <p:sp>
          <p:nvSpPr>
            <p:cNvPr id="13" name="文本框 1">
              <a:extLst>
                <a:ext uri="{FF2B5EF4-FFF2-40B4-BE49-F238E27FC236}">
                  <a16:creationId xmlns:a16="http://schemas.microsoft.com/office/drawing/2014/main" id="{A2DA5D2E-9D1D-4427-AA95-AAF1E23B3F6C}"/>
                </a:ext>
              </a:extLst>
            </p:cNvPr>
            <p:cNvSpPr txBox="1">
              <a:spLocks noChangeArrowheads="1"/>
            </p:cNvSpPr>
            <p:nvPr/>
          </p:nvSpPr>
          <p:spPr bwMode="auto">
            <a:xfrm>
              <a:off x="444454" y="88309"/>
              <a:ext cx="2484276" cy="523220"/>
            </a:xfrm>
            <a:prstGeom prst="rect">
              <a:avLst/>
            </a:prstGeom>
            <a:noFill/>
            <a:ln w="9525">
              <a:noFill/>
              <a:miter lim="800000"/>
              <a:headEnd/>
              <a:tailEnd/>
            </a:ln>
          </p:spPr>
          <p:txBody>
            <a:bodyPr wrap="square">
              <a:spAutoFit/>
            </a:bodyPr>
            <a:lstStyle/>
            <a:p>
              <a:pPr algn="ctr"/>
              <a:r>
                <a:rPr lang="en-US" sz="2800">
                  <a:solidFill>
                    <a:srgbClr val="FF0000"/>
                  </a:solidFill>
                  <a:latin typeface="UVN Thanh Pho Nang" panose="02060406040706070204" pitchFamily="18" charset="0"/>
                </a:rPr>
                <a:t>Em có biết ?</a:t>
              </a:r>
            </a:p>
          </p:txBody>
        </p:sp>
      </p:grpSp>
      <p:grpSp>
        <p:nvGrpSpPr>
          <p:cNvPr id="16" name="Group 15">
            <a:extLst>
              <a:ext uri="{FF2B5EF4-FFF2-40B4-BE49-F238E27FC236}">
                <a16:creationId xmlns:a16="http://schemas.microsoft.com/office/drawing/2014/main" id="{F7D711C4-F85C-4C36-A9C2-9180F18E3180}"/>
              </a:ext>
            </a:extLst>
          </p:cNvPr>
          <p:cNvGrpSpPr/>
          <p:nvPr/>
        </p:nvGrpSpPr>
        <p:grpSpPr>
          <a:xfrm>
            <a:off x="5573912" y="856903"/>
            <a:ext cx="3008131" cy="3898785"/>
            <a:chOff x="5555582" y="613129"/>
            <a:chExt cx="3008131" cy="3898785"/>
          </a:xfrm>
        </p:grpSpPr>
        <p:pic>
          <p:nvPicPr>
            <p:cNvPr id="14" name="Picture 13">
              <a:extLst>
                <a:ext uri="{FF2B5EF4-FFF2-40B4-BE49-F238E27FC236}">
                  <a16:creationId xmlns:a16="http://schemas.microsoft.com/office/drawing/2014/main" id="{033EDC5E-A1EB-4DD3-9DE6-1D33483149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88" t="2977" r="2975" b="21959"/>
            <a:stretch/>
          </p:blipFill>
          <p:spPr>
            <a:xfrm>
              <a:off x="5697069" y="613129"/>
              <a:ext cx="2725158" cy="2930277"/>
            </a:xfrm>
            <a:prstGeom prst="rect">
              <a:avLst/>
            </a:prstGeom>
          </p:spPr>
        </p:pic>
        <p:sp>
          <p:nvSpPr>
            <p:cNvPr id="15" name="TextBox 14">
              <a:extLst>
                <a:ext uri="{FF2B5EF4-FFF2-40B4-BE49-F238E27FC236}">
                  <a16:creationId xmlns:a16="http://schemas.microsoft.com/office/drawing/2014/main" id="{BB44F8C9-FF27-4589-8BBF-A38D408F73A4}"/>
                </a:ext>
              </a:extLst>
            </p:cNvPr>
            <p:cNvSpPr txBox="1"/>
            <p:nvPr/>
          </p:nvSpPr>
          <p:spPr>
            <a:xfrm>
              <a:off x="5555582" y="3588584"/>
              <a:ext cx="3008131" cy="923330"/>
            </a:xfrm>
            <a:prstGeom prst="rect">
              <a:avLst/>
            </a:prstGeom>
            <a:noFill/>
          </p:spPr>
          <p:txBody>
            <a:bodyPr wrap="square" rtlCol="0">
              <a:spAutoFit/>
            </a:bodyPr>
            <a:lstStyle/>
            <a:p>
              <a:pPr lvl="0" algn="ctr"/>
              <a:r>
                <a:rPr lang="vi-VN" i="1">
                  <a:solidFill>
                    <a:prstClr val="black"/>
                  </a:solidFill>
                </a:rPr>
                <a:t>Hình 6. Chân dung Đại tướng Võ Nguyên Giáp  (1911 – 2013)</a:t>
              </a:r>
              <a:endParaRPr kumimoji="0" lang="en-US" b="0" i="1"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323955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6D638147-AE97-5740-CA97-D7E126A60978}"/>
              </a:ext>
            </a:extLst>
          </p:cNvPr>
          <p:cNvSpPr txBox="1"/>
          <p:nvPr/>
        </p:nvSpPr>
        <p:spPr>
          <a:xfrm>
            <a:off x="1943708" y="2068488"/>
            <a:ext cx="5256584" cy="1200329"/>
          </a:xfrm>
          <a:prstGeom prst="rect">
            <a:avLst/>
          </a:prstGeom>
          <a:solidFill>
            <a:srgbClr val="FFFF00"/>
          </a:solidFill>
        </p:spPr>
        <p:txBody>
          <a:bodyPr wrap="square">
            <a:spAutoFit/>
          </a:bodyPr>
          <a:lstStyle/>
          <a:p>
            <a:pPr algn="ctr"/>
            <a:r>
              <a:rPr lang="en-US" sz="3600"/>
              <a:t>https://www.youtube.com/watch?v=u-jTrj0rjq0</a:t>
            </a:r>
          </a:p>
        </p:txBody>
      </p:sp>
      <p:sp>
        <p:nvSpPr>
          <p:cNvPr id="4" name="TextBox 3">
            <a:extLst>
              <a:ext uri="{FF2B5EF4-FFF2-40B4-BE49-F238E27FC236}">
                <a16:creationId xmlns:a16="http://schemas.microsoft.com/office/drawing/2014/main" id="{DB19C416-BDEC-0D71-8042-B46D39A3AAD7}"/>
              </a:ext>
            </a:extLst>
          </p:cNvPr>
          <p:cNvSpPr txBox="1"/>
          <p:nvPr/>
        </p:nvSpPr>
        <p:spPr>
          <a:xfrm>
            <a:off x="1115616" y="700336"/>
            <a:ext cx="7020780" cy="830997"/>
          </a:xfrm>
          <a:prstGeom prst="rect">
            <a:avLst/>
          </a:prstGeom>
          <a:noFill/>
        </p:spPr>
        <p:txBody>
          <a:bodyPr wrap="square">
            <a:spAutoFit/>
          </a:bodyPr>
          <a:lstStyle/>
          <a:p>
            <a:pPr algn="ctr"/>
            <a:r>
              <a:rPr lang="en-US" sz="2400" u="sng">
                <a:solidFill>
                  <a:srgbClr val="FF0000"/>
                </a:solidFill>
              </a:rPr>
              <a:t>T</a:t>
            </a:r>
            <a:r>
              <a:rPr lang="en-US" sz="2400"/>
              <a:t>hầy cô giữ phím Ctrl trên bàn phím và bấm chuột trái vào link bên dưới là sẽ xem được ạ </a:t>
            </a:r>
          </a:p>
        </p:txBody>
      </p:sp>
    </p:spTree>
    <p:extLst>
      <p:ext uri="{BB962C8B-B14F-4D97-AF65-F5344CB8AC3E}">
        <p14:creationId xmlns:p14="http://schemas.microsoft.com/office/powerpoint/2010/main" val="755367117"/>
      </p:ext>
    </p:extLst>
  </p:cSld>
  <p:clrMapOvr>
    <a:masterClrMapping/>
  </p:clrMapOvr>
  <p:transition advClick="0" advTm="0">
    <p:circl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a:extLst>
              <a:ext uri="{FF2B5EF4-FFF2-40B4-BE49-F238E27FC236}">
                <a16:creationId xmlns:a16="http://schemas.microsoft.com/office/drawing/2014/main" id="{CB54461A-E3A9-6279-5899-6BC7F7EC834F}"/>
              </a:ext>
            </a:extLst>
          </p:cNvPr>
          <p:cNvSpPr txBox="1"/>
          <p:nvPr/>
        </p:nvSpPr>
        <p:spPr>
          <a:xfrm>
            <a:off x="1943708" y="2068488"/>
            <a:ext cx="5256584" cy="1200329"/>
          </a:xfrm>
          <a:prstGeom prst="rect">
            <a:avLst/>
          </a:prstGeom>
          <a:solidFill>
            <a:srgbClr val="FFFF00"/>
          </a:solidFill>
        </p:spPr>
        <p:txBody>
          <a:bodyPr wrap="square">
            <a:spAutoFit/>
          </a:bodyPr>
          <a:lstStyle/>
          <a:p>
            <a:pPr algn="ctr"/>
            <a:r>
              <a:rPr lang="en-US" sz="3600"/>
              <a:t>https://www.youtube.com/watch?v=ZGO3OtzQ-A0</a:t>
            </a:r>
          </a:p>
        </p:txBody>
      </p:sp>
      <p:sp>
        <p:nvSpPr>
          <p:cNvPr id="5" name="TextBox 4">
            <a:extLst>
              <a:ext uri="{FF2B5EF4-FFF2-40B4-BE49-F238E27FC236}">
                <a16:creationId xmlns:a16="http://schemas.microsoft.com/office/drawing/2014/main" id="{7E9AAFF1-5B54-A43C-1513-9980E02D18AB}"/>
              </a:ext>
            </a:extLst>
          </p:cNvPr>
          <p:cNvSpPr txBox="1"/>
          <p:nvPr/>
        </p:nvSpPr>
        <p:spPr>
          <a:xfrm>
            <a:off x="1115616" y="700336"/>
            <a:ext cx="7020780" cy="830997"/>
          </a:xfrm>
          <a:prstGeom prst="rect">
            <a:avLst/>
          </a:prstGeom>
          <a:noFill/>
        </p:spPr>
        <p:txBody>
          <a:bodyPr wrap="square">
            <a:spAutoFit/>
          </a:bodyPr>
          <a:lstStyle/>
          <a:p>
            <a:pPr algn="ctr"/>
            <a:r>
              <a:rPr lang="en-US" sz="2400" u="sng">
                <a:solidFill>
                  <a:srgbClr val="FF0000"/>
                </a:solidFill>
              </a:rPr>
              <a:t>T</a:t>
            </a:r>
            <a:r>
              <a:rPr lang="en-US" sz="2400"/>
              <a:t>hầy cô giữ phím Ctrl trên bàn phím và bấm chuột trái vào link bên dưới là sẽ xem được ạ </a:t>
            </a:r>
          </a:p>
        </p:txBody>
      </p:sp>
    </p:spTree>
    <p:extLst>
      <p:ext uri="{BB962C8B-B14F-4D97-AF65-F5344CB8AC3E}">
        <p14:creationId xmlns:p14="http://schemas.microsoft.com/office/powerpoint/2010/main" val="3073890679"/>
      </p:ext>
    </p:extLst>
  </p:cSld>
  <p:clrMapOvr>
    <a:masterClrMapping/>
  </p:clrMapOvr>
  <p:transition advClick="0" advTm="0">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613703E-5E05-4BB3-833F-B1617687BF9E}"/>
              </a:ext>
            </a:extLst>
          </p:cNvPr>
          <p:cNvSpPr txBox="1"/>
          <p:nvPr/>
        </p:nvSpPr>
        <p:spPr>
          <a:xfrm>
            <a:off x="467544" y="150687"/>
            <a:ext cx="8372727" cy="584775"/>
          </a:xfrm>
          <a:prstGeom prst="rect">
            <a:avLst/>
          </a:prstGeom>
          <a:noFill/>
        </p:spPr>
        <p:txBody>
          <a:bodyPr wrap="square" rtlCol="0">
            <a:spAutoFit/>
          </a:bodyPr>
          <a:lstStyle/>
          <a:p>
            <a:pPr lvl="0" algn="ctr">
              <a:tabLst>
                <a:tab pos="5140325" algn="l"/>
              </a:tabLst>
              <a:defRPr/>
            </a:pPr>
            <a:r>
              <a:rPr lang="vi-VN" sz="3200" kern="0">
                <a:solidFill>
                  <a:srgbClr val="C00000"/>
                </a:solidFill>
                <a:latin typeface="SVN-Monday" pitchFamily="50" charset="0"/>
              </a:rPr>
              <a:t>Kim Đồng – Người anh hùng trẻ tuổi</a:t>
            </a:r>
            <a:endParaRPr kumimoji="0" lang="vi-VN" sz="3200" b="0" i="0" u="none" strike="noStrike" kern="0" cap="none" spc="0" normalizeH="0" baseline="0" noProof="0" dirty="0">
              <a:ln>
                <a:noFill/>
              </a:ln>
              <a:solidFill>
                <a:srgbClr val="C00000"/>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A95F85FC-3FAB-4742-BE59-43B1EF86C6CD}"/>
              </a:ext>
            </a:extLst>
          </p:cNvPr>
          <p:cNvSpPr txBox="1"/>
          <p:nvPr/>
        </p:nvSpPr>
        <p:spPr>
          <a:xfrm>
            <a:off x="152709" y="735462"/>
            <a:ext cx="5337219" cy="3477875"/>
          </a:xfrm>
          <a:prstGeom prst="rect">
            <a:avLst/>
          </a:prstGeom>
          <a:noFill/>
        </p:spPr>
        <p:txBody>
          <a:bodyPr wrap="square" rtlCol="0">
            <a:spAutoFit/>
          </a:bodyPr>
          <a:lstStyle/>
          <a:p>
            <a:pPr lvl="0" algn="just"/>
            <a:r>
              <a:rPr lang="en-US" sz="2000" i="1">
                <a:solidFill>
                  <a:prstClr val="black"/>
                </a:solidFill>
              </a:rPr>
              <a:t>	</a:t>
            </a:r>
            <a:r>
              <a:rPr lang="vi-VN" sz="2000" i="1">
                <a:solidFill>
                  <a:prstClr val="black"/>
                </a:solidFill>
              </a:rPr>
              <a:t>Kim Đồng (1929 – 1943) tên thật là Nông Văn Dền, quê ở tỉnh Cao Bằng. Anh tham gia cách mạng từ sớm, làm nhiệm vụ giao liên, chuyển thư và đưa đón cán bộ cách mạng. Trong một lần làm nhiệm vụ, phát hiện quân Pháp tới nơi cán bộ đang họp, anh đã đánh lạc hướng chúng để cán bộ rút về căn cứ an toàn. Bị giặc truy đuổi, anh trúng đạn và hi sinh khi chỉ mới 14 tuổi. Anh chính là người Đội trưởng đầu tiên của Đội Thiếu niên Tiền phong Hồ Chí Minh. </a:t>
            </a:r>
            <a:endParaRPr kumimoji="0" lang="en-US" sz="2000" b="0" i="1" u="none" strike="noStrike" kern="1200" cap="none" spc="0" normalizeH="0" baseline="0" noProof="0">
              <a:ln>
                <a:noFill/>
              </a:ln>
              <a:solidFill>
                <a:prstClr val="black"/>
              </a:solidFill>
              <a:effectLst/>
              <a:uLnTx/>
              <a:uFillTx/>
            </a:endParaRPr>
          </a:p>
        </p:txBody>
      </p:sp>
      <p:sp>
        <p:nvSpPr>
          <p:cNvPr id="2" name="TextBox 1">
            <a:extLst>
              <a:ext uri="{FF2B5EF4-FFF2-40B4-BE49-F238E27FC236}">
                <a16:creationId xmlns:a16="http://schemas.microsoft.com/office/drawing/2014/main" id="{00545038-B990-4955-B066-47F9E124ED0C}"/>
              </a:ext>
            </a:extLst>
          </p:cNvPr>
          <p:cNvSpPr txBox="1"/>
          <p:nvPr/>
        </p:nvSpPr>
        <p:spPr>
          <a:xfrm>
            <a:off x="1687775" y="4206366"/>
            <a:ext cx="7389177" cy="707886"/>
          </a:xfrm>
          <a:prstGeom prst="rect">
            <a:avLst/>
          </a:prstGeom>
          <a:noFill/>
        </p:spPr>
        <p:txBody>
          <a:bodyPr wrap="square" rtlCol="0">
            <a:spAutoFit/>
          </a:bodyPr>
          <a:lstStyle/>
          <a:p>
            <a:pPr algn="r"/>
            <a:r>
              <a:rPr lang="en-US" sz="2000">
                <a:latin typeface="Arial" panose="020B0604020202020204" pitchFamily="34" charset="0"/>
                <a:cs typeface="Arial" panose="020B0604020202020204" pitchFamily="34" charset="0"/>
              </a:rPr>
              <a:t>(Theo Đức Lân, </a:t>
            </a:r>
            <a:r>
              <a:rPr lang="en-US" sz="2000" i="1">
                <a:latin typeface="Arial" panose="020B0604020202020204" pitchFamily="34" charset="0"/>
                <a:cs typeface="Arial" panose="020B0604020202020204" pitchFamily="34" charset="0"/>
              </a:rPr>
              <a:t>Đời dũng cảm của Kim Đồng</a:t>
            </a:r>
            <a:r>
              <a:rPr lang="en-US" sz="2000">
                <a:latin typeface="Arial" panose="020B0604020202020204" pitchFamily="34" charset="0"/>
                <a:cs typeface="Arial" panose="020B0604020202020204" pitchFamily="34" charset="0"/>
              </a:rPr>
              <a:t>, NXB Kim Đồng, Hà Nội, 2019)</a:t>
            </a:r>
          </a:p>
        </p:txBody>
      </p:sp>
      <p:grpSp>
        <p:nvGrpSpPr>
          <p:cNvPr id="7" name="Group 6">
            <a:extLst>
              <a:ext uri="{FF2B5EF4-FFF2-40B4-BE49-F238E27FC236}">
                <a16:creationId xmlns:a16="http://schemas.microsoft.com/office/drawing/2014/main" id="{FDBAB886-FDC3-4E94-B570-516B3DD60EF6}"/>
              </a:ext>
            </a:extLst>
          </p:cNvPr>
          <p:cNvGrpSpPr/>
          <p:nvPr/>
        </p:nvGrpSpPr>
        <p:grpSpPr>
          <a:xfrm>
            <a:off x="5382364" y="831568"/>
            <a:ext cx="3752096" cy="3285662"/>
            <a:chOff x="5239196" y="923148"/>
            <a:chExt cx="3752096" cy="3285662"/>
          </a:xfrm>
        </p:grpSpPr>
        <p:sp>
          <p:nvSpPr>
            <p:cNvPr id="11" name="TextBox 10">
              <a:extLst>
                <a:ext uri="{FF2B5EF4-FFF2-40B4-BE49-F238E27FC236}">
                  <a16:creationId xmlns:a16="http://schemas.microsoft.com/office/drawing/2014/main" id="{37C5ED09-FD5F-43A5-8DFA-0F0C09A2170F}"/>
                </a:ext>
              </a:extLst>
            </p:cNvPr>
            <p:cNvSpPr txBox="1"/>
            <p:nvPr/>
          </p:nvSpPr>
          <p:spPr>
            <a:xfrm>
              <a:off x="5239196" y="3562479"/>
              <a:ext cx="375209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Hình 7. Khu di tích lịch sử Kim Đồng (Cao Bằng)</a:t>
              </a:r>
            </a:p>
          </p:txBody>
        </p:sp>
        <p:pic>
          <p:nvPicPr>
            <p:cNvPr id="5" name="Picture 4">
              <a:extLst>
                <a:ext uri="{FF2B5EF4-FFF2-40B4-BE49-F238E27FC236}">
                  <a16:creationId xmlns:a16="http://schemas.microsoft.com/office/drawing/2014/main" id="{4323A93C-E35A-4F66-B1A4-EADBC034A1D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38" t="3138" r="1320" b="17206"/>
            <a:stretch/>
          </p:blipFill>
          <p:spPr>
            <a:xfrm>
              <a:off x="5365036" y="923148"/>
              <a:ext cx="3475235" cy="2505544"/>
            </a:xfrm>
            <a:prstGeom prst="rect">
              <a:avLst/>
            </a:prstGeom>
          </p:spPr>
        </p:pic>
      </p:grpSp>
    </p:spTree>
    <p:extLst>
      <p:ext uri="{BB962C8B-B14F-4D97-AF65-F5344CB8AC3E}">
        <p14:creationId xmlns:p14="http://schemas.microsoft.com/office/powerpoint/2010/main" val="25784878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21"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heel(1)">
                                      <p:cBhvr>
                                        <p:cTn id="16" dur="2000"/>
                                        <p:tgtEl>
                                          <p:spTgt spid="7"/>
                                        </p:tgtEl>
                                      </p:cBhvr>
                                    </p:animEffect>
                                  </p:childTnLst>
                                </p:cTn>
                              </p:par>
                            </p:childTnLst>
                          </p:cTn>
                        </p:par>
                        <p:par>
                          <p:cTn id="17" fill="hold">
                            <p:stCondLst>
                              <p:cond delay="2500"/>
                            </p:stCondLst>
                            <p:childTnLst>
                              <p:par>
                                <p:cTn id="18" presetID="22" presetClass="entr" presetSubtype="4"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970190" y="1697959"/>
            <a:ext cx="7569123" cy="1323439"/>
          </a:xfrm>
          <a:prstGeom prst="rect">
            <a:avLst/>
          </a:prstGeom>
        </p:spPr>
        <p:txBody>
          <a:bodyPr wrap="square">
            <a:spAutoFit/>
          </a:bodyPr>
          <a:lstStyle/>
          <a:p>
            <a:pPr algn="ctr">
              <a:defRPr/>
            </a:pPr>
            <a:r>
              <a:rPr lang="en-US" altLang="zh-CN" sz="40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BÀI 13: CÁCH MẠNG THÁNG TÁM NĂM 1945</a:t>
            </a:r>
            <a:endParaRPr lang="zh-CN" altLang="en-US" sz="40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638" t="56153" r="77492" b="39289"/>
          <a:stretch/>
        </p:blipFill>
        <p:spPr>
          <a:xfrm>
            <a:off x="27213" y="3799485"/>
            <a:ext cx="2468940" cy="1754326"/>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6">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sp>
        <p:nvSpPr>
          <p:cNvPr id="11" name="TextBox 10"/>
          <p:cNvSpPr txBox="1"/>
          <p:nvPr/>
        </p:nvSpPr>
        <p:spPr>
          <a:xfrm>
            <a:off x="3571300" y="3169235"/>
            <a:ext cx="2265364" cy="830997"/>
          </a:xfrm>
          <a:prstGeom prst="rect">
            <a:avLst/>
          </a:prstGeom>
          <a:noFill/>
        </p:spPr>
        <p:txBody>
          <a:bodyPr wrap="none" rtlCol="0">
            <a:spAutoFit/>
          </a:bodyPr>
          <a:lstStyle/>
          <a:p>
            <a:pPr algn="ctr"/>
            <a:r>
              <a:rPr lang="en-US" altLang="zh-CN" sz="4800" b="1">
                <a:solidFill>
                  <a:srgbClr val="4B623C"/>
                </a:solidFill>
                <a:latin typeface="UVN Buc Thu" panose="030306020505070F0A05" pitchFamily="66" charset="0"/>
                <a:ea typeface="方正卡通简体" panose="03000509000000000000" pitchFamily="65" charset="-122"/>
              </a:rPr>
              <a:t>(Tiết 2- 3)</a:t>
            </a:r>
            <a:endParaRPr lang="zh-CN" altLang="en-US" sz="4800" b="1" dirty="0">
              <a:solidFill>
                <a:srgbClr val="4B623C"/>
              </a:solidFill>
              <a:latin typeface="UVN Buc Thu" panose="030306020505070F0A05" pitchFamily="66" charset="0"/>
              <a:ea typeface="方正卡通简体" panose="03000509000000000000" pitchFamily="65" charset="-122"/>
            </a:endParaRPr>
          </a:p>
        </p:txBody>
      </p:sp>
      <p:sp>
        <p:nvSpPr>
          <p:cNvPr id="12" name="矩形 11"/>
          <p:cNvSpPr/>
          <p:nvPr/>
        </p:nvSpPr>
        <p:spPr>
          <a:xfrm>
            <a:off x="3045161" y="505224"/>
            <a:ext cx="3168352" cy="1107996"/>
          </a:xfrm>
          <a:prstGeom prst="rect">
            <a:avLst/>
          </a:prstGeom>
          <a:noFill/>
        </p:spPr>
        <p:txBody>
          <a:bodyPr wrap="square" lIns="0" tIns="0" rIns="0" bIns="0" rtlCol="0">
            <a:spAutoFit/>
          </a:bodyPr>
          <a:lstStyle/>
          <a:p>
            <a:pPr algn="ctr"/>
            <a:r>
              <a:rPr lang="en-US" altLang="zh-CN" sz="7200">
                <a:solidFill>
                  <a:srgbClr val="154812"/>
                </a:solidFill>
                <a:latin typeface="UTM Niagara" panose="02040603050506020204" pitchFamily="18" charset="0"/>
              </a:rPr>
              <a:t>LỊCH SỬ</a:t>
            </a:r>
            <a:endParaRPr lang="zh-CN" altLang="en-US" sz="7200" dirty="0">
              <a:solidFill>
                <a:srgbClr val="154812"/>
              </a:solidFill>
              <a:latin typeface="UTM Niagara" panose="02040603050506020204" pitchFamily="18" charset="0"/>
            </a:endParaRPr>
          </a:p>
        </p:txBody>
      </p:sp>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182753" y="2582879"/>
            <a:ext cx="1101455" cy="2400942"/>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0"/>
          <a:srcRect l="17313" r="14117"/>
          <a:stretch/>
        </p:blipFill>
        <p:spPr>
          <a:xfrm flipH="1">
            <a:off x="863389" y="3064614"/>
            <a:ext cx="1366502" cy="1987004"/>
          </a:xfrm>
          <a:prstGeom prst="rect">
            <a:avLst/>
          </a:prstGeom>
        </p:spPr>
      </p:pic>
      <p:pic>
        <p:nvPicPr>
          <p:cNvPr id="32" name="图片 10">
            <a:extLst>
              <a:ext uri="{FF2B5EF4-FFF2-40B4-BE49-F238E27FC236}">
                <a16:creationId xmlns:a16="http://schemas.microsoft.com/office/drawing/2014/main" id="{624CE5BA-3DB6-44F9-A430-FD3BB10BE0C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609858" y="3865699"/>
            <a:ext cx="2468940" cy="1564489"/>
          </a:xfrm>
          <a:prstGeom prst="rect">
            <a:avLst/>
          </a:prstGeom>
        </p:spPr>
      </p:pic>
      <p:pic>
        <p:nvPicPr>
          <p:cNvPr id="33" name="Picture 32">
            <a:extLst>
              <a:ext uri="{FF2B5EF4-FFF2-40B4-BE49-F238E27FC236}">
                <a16:creationId xmlns:a16="http://schemas.microsoft.com/office/drawing/2014/main" id="{F6498B78-1653-479A-BC61-55F371F2C3E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555" t="17778" r="14445" b="17778"/>
          <a:stretch/>
        </p:blipFill>
        <p:spPr>
          <a:xfrm>
            <a:off x="6836709" y="3080378"/>
            <a:ext cx="2147152" cy="197674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15" t="55917" r="77287" b="39195"/>
          <a:stretch/>
        </p:blipFill>
        <p:spPr>
          <a:xfrm>
            <a:off x="6876120" y="5283922"/>
            <a:ext cx="4076793" cy="1895297"/>
          </a:xfrm>
          <a:prstGeom prst="rect">
            <a:avLst/>
          </a:prstGeom>
        </p:spPr>
      </p:pic>
      <p:pic>
        <p:nvPicPr>
          <p:cNvPr id="3" name="Picture 2">
            <a:extLst>
              <a:ext uri="{FF2B5EF4-FFF2-40B4-BE49-F238E27FC236}">
                <a16:creationId xmlns:a16="http://schemas.microsoft.com/office/drawing/2014/main" id="{A9B5EA1D-8495-463E-AB51-A2C09E557AAC}"/>
              </a:ext>
            </a:extLst>
          </p:cNvPr>
          <p:cNvPicPr>
            <a:picLocks noChangeAspect="1"/>
          </p:cNvPicPr>
          <p:nvPr/>
        </p:nvPicPr>
        <p:blipFill>
          <a:blip r:embed="rId12"/>
          <a:stretch>
            <a:fillRect/>
          </a:stretch>
        </p:blipFill>
        <p:spPr>
          <a:xfrm>
            <a:off x="7164255" y="182981"/>
            <a:ext cx="1492061" cy="1716301"/>
          </a:xfrm>
          <a:prstGeom prst="rect">
            <a:avLst/>
          </a:prstGeom>
          <a:ln>
            <a:noFill/>
          </a:ln>
          <a:effectLst>
            <a:softEdge rad="112500"/>
          </a:effectLst>
        </p:spPr>
      </p:pic>
    </p:spTree>
    <p:extLst>
      <p:ext uri="{BB962C8B-B14F-4D97-AF65-F5344CB8AC3E}">
        <p14:creationId xmlns:p14="http://schemas.microsoft.com/office/powerpoint/2010/main" val="31938893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par>
                              <p:cTn id="39" fill="hold">
                                <p:stCondLst>
                                  <p:cond delay="1500"/>
                                </p:stCondLst>
                                <p:childTnLst>
                                  <p:par>
                                    <p:cTn id="40" presetID="6" presetClass="emph" presetSubtype="0" repeatCount="indefinite" autoRev="1" fill="hold" nodeType="afterEffect">
                                      <p:stCondLst>
                                        <p:cond delay="0"/>
                                      </p:stCondLst>
                                      <p:endCondLst>
                                        <p:cond evt="onNext" delay="0">
                                          <p:tgtEl>
                                            <p:sldTgt/>
                                          </p:tgtEl>
                                        </p:cond>
                                      </p:endCondLst>
                                      <p:childTnLst>
                                        <p:animScale>
                                          <p:cBhvr>
                                            <p:cTn id="41" dur="1000" fill="hold"/>
                                            <p:tgtEl>
                                              <p:spTgt spid="23"/>
                                            </p:tgtEl>
                                          </p:cBhvr>
                                          <p:by x="130000" y="130000"/>
                                        </p:animScale>
                                      </p:childTnLst>
                                    </p:cTn>
                                  </p:par>
                                  <p:par>
                                    <p:cTn id="42" presetID="6" presetClass="emph" presetSubtype="0" repeatCount="indefinite" autoRev="1" fill="hold" nodeType="withEffect">
                                      <p:stCondLst>
                                        <p:cond delay="0"/>
                                      </p:stCondLst>
                                      <p:endCondLst>
                                        <p:cond evt="onNext" delay="0">
                                          <p:tgtEl>
                                            <p:sldTgt/>
                                          </p:tgtEl>
                                        </p:cond>
                                      </p:endCondLst>
                                      <p:childTnLst>
                                        <p:animScale>
                                          <p:cBhvr>
                                            <p:cTn id="43" dur="1000" fill="hold"/>
                                            <p:tgtEl>
                                              <p:spTgt spid="3"/>
                                            </p:tgtEl>
                                          </p:cBhvr>
                                          <p:by x="130000" y="130000"/>
                                        </p:animScale>
                                      </p:childTnLst>
                                    </p:cTn>
                                  </p:par>
                                </p:childTnLst>
                              </p:cTn>
                            </p:par>
                            <p:par>
                              <p:cTn id="44" fill="hold">
                                <p:stCondLst>
                                  <p:cond delay="3500"/>
                                </p:stCondLst>
                                <p:childTnLst>
                                  <p:par>
                                    <p:cTn id="45" presetID="2" presetClass="entr" presetSubtype="8"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0-#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par>
                                    <p:cTn id="49" presetID="53" presetClass="entr" presetSubtype="16" fill="hold" nodeType="withEffect">
                                      <p:stCondLst>
                                        <p:cond delay="30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Effect transition="in" filter="fade">
                                          <p:cBhvr>
                                            <p:cTn id="53" dur="1000"/>
                                            <p:tgtEl>
                                              <p:spTgt spid="18"/>
                                            </p:tgtEl>
                                          </p:cBhvr>
                                        </p:animEffect>
                                      </p:childTnLst>
                                    </p:cTn>
                                  </p:par>
                                  <p:par>
                                    <p:cTn id="54" presetID="53" presetClass="entr" presetSubtype="16" fill="hold" nodeType="withEffect">
                                      <p:stCondLst>
                                        <p:cond delay="300"/>
                                      </p:stCondLst>
                                      <p:childTnLst>
                                        <p:set>
                                          <p:cBhvr>
                                            <p:cTn id="55" dur="1" fill="hold">
                                              <p:stCondLst>
                                                <p:cond delay="0"/>
                                              </p:stCondLst>
                                            </p:cTn>
                                            <p:tgtEl>
                                              <p:spTgt spid="28"/>
                                            </p:tgtEl>
                                            <p:attrNameLst>
                                              <p:attrName>style.visibility</p:attrName>
                                            </p:attrNameLst>
                                          </p:cBhvr>
                                          <p:to>
                                            <p:strVal val="visible"/>
                                          </p:to>
                                        </p:set>
                                        <p:anim calcmode="lin" valueType="num">
                                          <p:cBhvr>
                                            <p:cTn id="56" dur="1000" fill="hold"/>
                                            <p:tgtEl>
                                              <p:spTgt spid="28"/>
                                            </p:tgtEl>
                                            <p:attrNameLst>
                                              <p:attrName>ppt_w</p:attrName>
                                            </p:attrNameLst>
                                          </p:cBhvr>
                                          <p:tavLst>
                                            <p:tav tm="0">
                                              <p:val>
                                                <p:fltVal val="0"/>
                                              </p:val>
                                            </p:tav>
                                            <p:tav tm="100000">
                                              <p:val>
                                                <p:strVal val="#ppt_w"/>
                                              </p:val>
                                            </p:tav>
                                          </p:tavLst>
                                        </p:anim>
                                        <p:anim calcmode="lin" valueType="num">
                                          <p:cBhvr>
                                            <p:cTn id="57" dur="1000" fill="hold"/>
                                            <p:tgtEl>
                                              <p:spTgt spid="28"/>
                                            </p:tgtEl>
                                            <p:attrNameLst>
                                              <p:attrName>ppt_h</p:attrName>
                                            </p:attrNameLst>
                                          </p:cBhvr>
                                          <p:tavLst>
                                            <p:tav tm="0">
                                              <p:val>
                                                <p:fltVal val="0"/>
                                              </p:val>
                                            </p:tav>
                                            <p:tav tm="100000">
                                              <p:val>
                                                <p:strVal val="#ppt_h"/>
                                              </p:val>
                                            </p:tav>
                                          </p:tavLst>
                                        </p:anim>
                                        <p:animEffect transition="in" filter="fade">
                                          <p:cBhvr>
                                            <p:cTn id="58" dur="1000"/>
                                            <p:tgtEl>
                                              <p:spTgt spid="28"/>
                                            </p:tgtEl>
                                          </p:cBhvr>
                                        </p:animEffect>
                                      </p:childTnLst>
                                    </p:cTn>
                                  </p:par>
                                  <p:par>
                                    <p:cTn id="59" presetID="2" presetClass="entr" presetSubtype="2" fill="hold" nodeType="withEffect">
                                      <p:stCondLst>
                                        <p:cond delay="30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1+#ppt_w/2"/>
                                              </p:val>
                                            </p:tav>
                                            <p:tav tm="100000">
                                              <p:val>
                                                <p:strVal val="#ppt_x"/>
                                              </p:val>
                                            </p:tav>
                                          </p:tavLst>
                                        </p:anim>
                                        <p:anim calcmode="lin" valueType="num">
                                          <p:cBhvr additive="base">
                                            <p:cTn id="62" dur="500" fill="hold"/>
                                            <p:tgtEl>
                                              <p:spTgt spid="21"/>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30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1+#ppt_w/2"/>
                                              </p:val>
                                            </p:tav>
                                            <p:tav tm="100000">
                                              <p:val>
                                                <p:strVal val="#ppt_x"/>
                                              </p:val>
                                            </p:tav>
                                          </p:tavLst>
                                        </p:anim>
                                        <p:anim calcmode="lin" valueType="num">
                                          <p:cBhvr additive="base">
                                            <p:cTn id="6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1250" fill="hold"/>
                                            <p:tgtEl>
                                              <p:spTgt spid="33"/>
                                            </p:tgtEl>
                                            <p:attrNameLst>
                                              <p:attrName>ppt_x</p:attrName>
                                            </p:attrNameLst>
                                          </p:cBhvr>
                                          <p:tavLst>
                                            <p:tav tm="0">
                                              <p:val>
                                                <p:strVal val="1+#ppt_w/2"/>
                                              </p:val>
                                            </p:tav>
                                            <p:tav tm="100000">
                                              <p:val>
                                                <p:strVal val="#ppt_x"/>
                                              </p:val>
                                            </p:tav>
                                          </p:tavLst>
                                        </p:anim>
                                        <p:anim calcmode="lin" valueType="num">
                                          <p:cBhvr additive="base">
                                            <p:cTn id="72" dur="1250" fill="hold"/>
                                            <p:tgtEl>
                                              <p:spTgt spid="33"/>
                                            </p:tgtEl>
                                            <p:attrNameLst>
                                              <p:attrName>ppt_y</p:attrName>
                                            </p:attrNameLst>
                                          </p:cBhvr>
                                          <p:tavLst>
                                            <p:tav tm="0">
                                              <p:val>
                                                <p:strVal val="#ppt_y"/>
                                              </p:val>
                                            </p:tav>
                                            <p:tav tm="100000">
                                              <p:val>
                                                <p:strVal val="#ppt_y"/>
                                              </p:val>
                                            </p:tav>
                                          </p:tavLst>
                                        </p:anim>
                                      </p:childTnLst>
                                    </p:cTn>
                                  </p:par>
                                  <p:par>
                                    <p:cTn id="73" presetID="32" presetClass="emph" presetSubtype="0" repeatCount="3000" fill="hold" nodeType="withEffect">
                                      <p:stCondLst>
                                        <p:cond delay="0"/>
                                      </p:stCondLst>
                                      <p:childTnLst>
                                        <p:animRot by="120000">
                                          <p:cBhvr>
                                            <p:cTn id="74" dur="100" fill="hold">
                                              <p:stCondLst>
                                                <p:cond delay="0"/>
                                              </p:stCondLst>
                                            </p:cTn>
                                            <p:tgtEl>
                                              <p:spTgt spid="33"/>
                                            </p:tgtEl>
                                            <p:attrNameLst>
                                              <p:attrName>r</p:attrName>
                                            </p:attrNameLst>
                                          </p:cBhvr>
                                        </p:animRot>
                                        <p:animRot by="-240000">
                                          <p:cBhvr>
                                            <p:cTn id="75" dur="200" fill="hold">
                                              <p:stCondLst>
                                                <p:cond delay="200"/>
                                              </p:stCondLst>
                                            </p:cTn>
                                            <p:tgtEl>
                                              <p:spTgt spid="33"/>
                                            </p:tgtEl>
                                            <p:attrNameLst>
                                              <p:attrName>r</p:attrName>
                                            </p:attrNameLst>
                                          </p:cBhvr>
                                        </p:animRot>
                                        <p:animRot by="240000">
                                          <p:cBhvr>
                                            <p:cTn id="76" dur="200" fill="hold">
                                              <p:stCondLst>
                                                <p:cond delay="400"/>
                                              </p:stCondLst>
                                            </p:cTn>
                                            <p:tgtEl>
                                              <p:spTgt spid="33"/>
                                            </p:tgtEl>
                                            <p:attrNameLst>
                                              <p:attrName>r</p:attrName>
                                            </p:attrNameLst>
                                          </p:cBhvr>
                                        </p:animRot>
                                        <p:animRot by="-240000">
                                          <p:cBhvr>
                                            <p:cTn id="77" dur="200" fill="hold">
                                              <p:stCondLst>
                                                <p:cond delay="600"/>
                                              </p:stCondLst>
                                            </p:cTn>
                                            <p:tgtEl>
                                              <p:spTgt spid="33"/>
                                            </p:tgtEl>
                                            <p:attrNameLst>
                                              <p:attrName>r</p:attrName>
                                            </p:attrNameLst>
                                          </p:cBhvr>
                                        </p:animRot>
                                        <p:animRot by="120000">
                                          <p:cBhvr>
                                            <p:cTn id="78" dur="200" fill="hold">
                                              <p:stCondLst>
                                                <p:cond delay="800"/>
                                              </p:stCondLst>
                                            </p:cTn>
                                            <p:tgtEl>
                                              <p:spTgt spid="33"/>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1" nodeType="clickEffect">
                                      <p:stCondLst>
                                        <p:cond delay="0"/>
                                      </p:stCondLst>
                                      <p:iterate type="lt">
                                        <p:tmPct val="0"/>
                                      </p:iterate>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Effect transition="in" filter="fade">
                                          <p:cBhvr>
                                            <p:cTn id="85" dur="500"/>
                                            <p:tgtEl>
                                              <p:spTgt spid="12"/>
                                            </p:tgtEl>
                                          </p:cBhvr>
                                        </p:animEffect>
                                      </p:childTnLst>
                                    </p:cTn>
                                  </p:par>
                                </p:childTnLst>
                              </p:cTn>
                            </p:par>
                            <p:par>
                              <p:cTn id="86" fill="hold">
                                <p:stCondLst>
                                  <p:cond delay="500"/>
                                </p:stCondLst>
                                <p:childTnLst>
                                  <p:par>
                                    <p:cTn id="87" presetID="23" presetClass="entr" presetSubtype="32" fill="hold" grpId="0" nodeType="afterEffect">
                                      <p:stCondLst>
                                        <p:cond delay="0"/>
                                      </p:stCondLst>
                                      <p:iterate type="lt">
                                        <p:tmPct val="15000"/>
                                      </p:iterate>
                                      <p:childTnLst>
                                        <p:set>
                                          <p:cBhvr>
                                            <p:cTn id="88" dur="1" fill="hold">
                                              <p:stCondLst>
                                                <p:cond delay="0"/>
                                              </p:stCondLst>
                                            </p:cTn>
                                            <p:tgtEl>
                                              <p:spTgt spid="12"/>
                                            </p:tgtEl>
                                            <p:attrNameLst>
                                              <p:attrName>style.visibility</p:attrName>
                                            </p:attrNameLst>
                                          </p:cBhvr>
                                          <p:to>
                                            <p:strVal val="visible"/>
                                          </p:to>
                                        </p:set>
                                        <p:anim calcmode="lin" valueType="num">
                                          <p:cBhvr>
                                            <p:cTn id="89" dur="500" fill="hold"/>
                                            <p:tgtEl>
                                              <p:spTgt spid="12"/>
                                            </p:tgtEl>
                                            <p:attrNameLst>
                                              <p:attrName>ppt_w</p:attrName>
                                            </p:attrNameLst>
                                          </p:cBhvr>
                                          <p:tavLst>
                                            <p:tav tm="0">
                                              <p:val>
                                                <p:strVal val="4*#ppt_w"/>
                                              </p:val>
                                            </p:tav>
                                            <p:tav tm="100000">
                                              <p:val>
                                                <p:strVal val="#ppt_w"/>
                                              </p:val>
                                            </p:tav>
                                          </p:tavLst>
                                        </p:anim>
                                        <p:anim calcmode="lin" valueType="num">
                                          <p:cBhvr>
                                            <p:cTn id="90" dur="500" fill="hold"/>
                                            <p:tgtEl>
                                              <p:spTgt spid="12"/>
                                            </p:tgtEl>
                                            <p:attrNameLst>
                                              <p:attrName>ppt_h</p:attrName>
                                            </p:attrNameLst>
                                          </p:cBhvr>
                                          <p:tavLst>
                                            <p:tav tm="0">
                                              <p:val>
                                                <p:strVal val="4*#ppt_h"/>
                                              </p:val>
                                            </p:tav>
                                            <p:tav tm="100000">
                                              <p:val>
                                                <p:strVal val="#ppt_h"/>
                                              </p:val>
                                            </p:tav>
                                          </p:tavLst>
                                        </p:anim>
                                      </p:childTnLst>
                                    </p:cTn>
                                  </p:par>
                                </p:childTnLst>
                              </p:cTn>
                            </p:par>
                            <p:par>
                              <p:cTn id="91" fill="hold">
                                <p:stCondLst>
                                  <p:cond delay="1375"/>
                                </p:stCondLst>
                                <p:childTnLst>
                                  <p:par>
                                    <p:cTn id="92" presetID="23" presetClass="entr" presetSubtype="32" fill="hold" grpId="0" nodeType="afterEffect">
                                      <p:stCondLst>
                                        <p:cond delay="0"/>
                                      </p:stCondLst>
                                      <p:iterate type="lt">
                                        <p:tmPct val="15000"/>
                                      </p:iterate>
                                      <p:childTnLst>
                                        <p:set>
                                          <p:cBhvr>
                                            <p:cTn id="93" dur="1" fill="hold">
                                              <p:stCondLst>
                                                <p:cond delay="0"/>
                                              </p:stCondLst>
                                            </p:cTn>
                                            <p:tgtEl>
                                              <p:spTgt spid="10"/>
                                            </p:tgtEl>
                                            <p:attrNameLst>
                                              <p:attrName>style.visibility</p:attrName>
                                            </p:attrNameLst>
                                          </p:cBhvr>
                                          <p:to>
                                            <p:strVal val="visible"/>
                                          </p:to>
                                        </p:set>
                                        <p:anim calcmode="lin" valueType="num">
                                          <p:cBhvr>
                                            <p:cTn id="94" dur="500" fill="hold"/>
                                            <p:tgtEl>
                                              <p:spTgt spid="10"/>
                                            </p:tgtEl>
                                            <p:attrNameLst>
                                              <p:attrName>ppt_w</p:attrName>
                                            </p:attrNameLst>
                                          </p:cBhvr>
                                          <p:tavLst>
                                            <p:tav tm="0">
                                              <p:val>
                                                <p:strVal val="4*#ppt_w"/>
                                              </p:val>
                                            </p:tav>
                                            <p:tav tm="100000">
                                              <p:val>
                                                <p:strVal val="#ppt_w"/>
                                              </p:val>
                                            </p:tav>
                                          </p:tavLst>
                                        </p:anim>
                                        <p:anim calcmode="lin" valueType="num">
                                          <p:cBhvr>
                                            <p:cTn id="95" dur="500" fill="hold"/>
                                            <p:tgtEl>
                                              <p:spTgt spid="10"/>
                                            </p:tgtEl>
                                            <p:attrNameLst>
                                              <p:attrName>ppt_h</p:attrName>
                                            </p:attrNameLst>
                                          </p:cBhvr>
                                          <p:tavLst>
                                            <p:tav tm="0">
                                              <p:val>
                                                <p:strVal val="4*#ppt_h"/>
                                              </p:val>
                                            </p:tav>
                                            <p:tav tm="100000">
                                              <p:val>
                                                <p:strVal val="#ppt_h"/>
                                              </p:val>
                                            </p:tav>
                                          </p:tavLst>
                                        </p:anim>
                                      </p:childTnLst>
                                    </p:cTn>
                                  </p:par>
                                  <p:par>
                                    <p:cTn id="96" presetID="34" presetClass="emph" presetSubtype="0" fill="hold" grpId="1" nodeType="withEffect">
                                      <p:stCondLst>
                                        <p:cond delay="1750"/>
                                      </p:stCondLst>
                                      <p:iterate type="lt">
                                        <p:tmPct val="10000"/>
                                      </p:iterate>
                                      <p:childTnLst>
                                        <p:animMotion origin="layout" path="M 4.72222E-6 -4.6282E-7 L 4.72222E-6 -0.0722 " pathEditMode="relative" rAng="0" ptsTypes="AA">
                                          <p:cBhvr>
                                            <p:cTn id="97" dur="250" accel="50000" decel="50000" autoRev="1" fill="hold">
                                              <p:stCondLst>
                                                <p:cond delay="0"/>
                                              </p:stCondLst>
                                            </p:cTn>
                                            <p:tgtEl>
                                              <p:spTgt spid="10"/>
                                            </p:tgtEl>
                                            <p:attrNameLst>
                                              <p:attrName>ppt_x</p:attrName>
                                              <p:attrName>ppt_y</p:attrName>
                                            </p:attrNameLst>
                                          </p:cBhvr>
                                          <p:rCtr x="0" y="-3610"/>
                                        </p:animMotion>
                                        <p:animRot by="1500000">
                                          <p:cBhvr>
                                            <p:cTn id="98" dur="125" fill="hold">
                                              <p:stCondLst>
                                                <p:cond delay="0"/>
                                              </p:stCondLst>
                                            </p:cTn>
                                            <p:tgtEl>
                                              <p:spTgt spid="10"/>
                                            </p:tgtEl>
                                            <p:attrNameLst>
                                              <p:attrName>r</p:attrName>
                                            </p:attrNameLst>
                                          </p:cBhvr>
                                        </p:animRot>
                                        <p:animRot by="-1500000">
                                          <p:cBhvr>
                                            <p:cTn id="99" dur="125" fill="hold">
                                              <p:stCondLst>
                                                <p:cond delay="125"/>
                                              </p:stCondLst>
                                            </p:cTn>
                                            <p:tgtEl>
                                              <p:spTgt spid="10"/>
                                            </p:tgtEl>
                                            <p:attrNameLst>
                                              <p:attrName>r</p:attrName>
                                            </p:attrNameLst>
                                          </p:cBhvr>
                                        </p:animRot>
                                        <p:animRot by="-1500000">
                                          <p:cBhvr>
                                            <p:cTn id="100" dur="125" fill="hold">
                                              <p:stCondLst>
                                                <p:cond delay="250"/>
                                              </p:stCondLst>
                                            </p:cTn>
                                            <p:tgtEl>
                                              <p:spTgt spid="10"/>
                                            </p:tgtEl>
                                            <p:attrNameLst>
                                              <p:attrName>r</p:attrName>
                                            </p:attrNameLst>
                                          </p:cBhvr>
                                        </p:animRot>
                                        <p:animRot by="1500000">
                                          <p:cBhvr>
                                            <p:cTn id="101" dur="125" fill="hold">
                                              <p:stCondLst>
                                                <p:cond delay="375"/>
                                              </p:stCondLst>
                                            </p:cTn>
                                            <p:tgtEl>
                                              <p:spTgt spid="10"/>
                                            </p:tgtEl>
                                            <p:attrNameLst>
                                              <p:attrName>r</p:attrName>
                                            </p:attrNameLst>
                                          </p:cBhvr>
                                        </p:animRot>
                                      </p:childTnLst>
                                    </p:cTn>
                                  </p:par>
                                </p:childTnLst>
                              </p:cTn>
                            </p:par>
                            <p:par>
                              <p:cTn id="102" fill="hold">
                                <p:stCondLst>
                                  <p:cond delay="5025"/>
                                </p:stCondLst>
                                <p:childTnLst>
                                  <p:par>
                                    <p:cTn id="103" presetID="23" presetClass="entr" presetSubtype="32" fill="hold" grpId="0" nodeType="afterEffect">
                                      <p:stCondLst>
                                        <p:cond delay="0"/>
                                      </p:stCondLst>
                                      <p:iterate type="lt">
                                        <p:tmPct val="15000"/>
                                      </p:iterate>
                                      <p:childTnLst>
                                        <p:set>
                                          <p:cBhvr>
                                            <p:cTn id="104" dur="1" fill="hold">
                                              <p:stCondLst>
                                                <p:cond delay="0"/>
                                              </p:stCondLst>
                                            </p:cTn>
                                            <p:tgtEl>
                                              <p:spTgt spid="11"/>
                                            </p:tgtEl>
                                            <p:attrNameLst>
                                              <p:attrName>style.visibility</p:attrName>
                                            </p:attrNameLst>
                                          </p:cBhvr>
                                          <p:to>
                                            <p:strVal val="visible"/>
                                          </p:to>
                                        </p:set>
                                        <p:anim calcmode="lin" valueType="num">
                                          <p:cBhvr>
                                            <p:cTn id="105" dur="500" fill="hold"/>
                                            <p:tgtEl>
                                              <p:spTgt spid="11"/>
                                            </p:tgtEl>
                                            <p:attrNameLst>
                                              <p:attrName>ppt_w</p:attrName>
                                            </p:attrNameLst>
                                          </p:cBhvr>
                                          <p:tavLst>
                                            <p:tav tm="0">
                                              <p:val>
                                                <p:strVal val="4*#ppt_w"/>
                                              </p:val>
                                            </p:tav>
                                            <p:tav tm="100000">
                                              <p:val>
                                                <p:strVal val="#ppt_w"/>
                                              </p:val>
                                            </p:tav>
                                          </p:tavLst>
                                        </p:anim>
                                        <p:anim calcmode="lin" valueType="num">
                                          <p:cBhvr>
                                            <p:cTn id="106" dur="500" fill="hold"/>
                                            <p:tgtEl>
                                              <p:spTgt spid="11"/>
                                            </p:tgtEl>
                                            <p:attrNameLst>
                                              <p:attrName>ppt_h</p:attrName>
                                            </p:attrNameLst>
                                          </p:cBhvr>
                                          <p:tavLst>
                                            <p:tav tm="0">
                                              <p:val>
                                                <p:strVal val="4*#ppt_h"/>
                                              </p:val>
                                            </p:tav>
                                            <p:tav tm="100000">
                                              <p:val>
                                                <p:strVal val="#ppt_h"/>
                                              </p:val>
                                            </p:tav>
                                          </p:tavLst>
                                        </p:anim>
                                      </p:childTnLst>
                                    </p:cTn>
                                  </p:par>
                                  <p:par>
                                    <p:cTn id="107" presetID="6" presetClass="emph" presetSubtype="0" repeatCount="2000" autoRev="1" fill="hold" grpId="1" nodeType="withEffect" p14:presetBounceEnd="20000">
                                      <p:stCondLst>
                                        <p:cond delay="1000"/>
                                      </p:stCondLst>
                                      <p:iterate type="lt">
                                        <p:tmPct val="0"/>
                                      </p:iterate>
                                      <p:childTnLst>
                                        <p:animScale p14:bounceEnd="20000">
                                          <p:cBhvr>
                                            <p:cTn id="108"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10" grpId="0"/>
          <p:bldP spid="10" grpId="1"/>
          <p:bldP spid="11" grpId="0"/>
          <p:bldP spid="11"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0-#ppt_w/2"/>
                                              </p:val>
                                            </p:tav>
                                            <p:tav tm="100000">
                                              <p:val>
                                                <p:strVal val="#ppt_x"/>
                                              </p:val>
                                            </p:tav>
                                          </p:tavLst>
                                        </p:anim>
                                        <p:anim calcmode="lin" valueType="num">
                                          <p:cBhvr additive="base">
                                            <p:cTn id="22" dur="500" fill="hold"/>
                                            <p:tgtEl>
                                              <p:spTgt spid="20"/>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fltVal val="0"/>
                                              </p:val>
                                            </p:tav>
                                            <p:tav tm="100000">
                                              <p:val>
                                                <p:strVal val="#ppt_w"/>
                                              </p:val>
                                            </p:tav>
                                          </p:tavLst>
                                        </p:anim>
                                        <p:anim calcmode="lin" valueType="num">
                                          <p:cBhvr>
                                            <p:cTn id="31" dur="500" fill="hold"/>
                                            <p:tgtEl>
                                              <p:spTgt spid="23"/>
                                            </p:tgtEl>
                                            <p:attrNameLst>
                                              <p:attrName>ppt_h</p:attrName>
                                            </p:attrNameLst>
                                          </p:cBhvr>
                                          <p:tavLst>
                                            <p:tav tm="0">
                                              <p:val>
                                                <p:fltVal val="0"/>
                                              </p:val>
                                            </p:tav>
                                            <p:tav tm="100000">
                                              <p:val>
                                                <p:strVal val="#ppt_h"/>
                                              </p:val>
                                            </p:tav>
                                          </p:tavLst>
                                        </p:anim>
                                        <p:animEffect transition="in" filter="fade">
                                          <p:cBhvr>
                                            <p:cTn id="32" dur="500"/>
                                            <p:tgtEl>
                                              <p:spTgt spid="23"/>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par>
                              <p:cTn id="39" fill="hold">
                                <p:stCondLst>
                                  <p:cond delay="1500"/>
                                </p:stCondLst>
                                <p:childTnLst>
                                  <p:par>
                                    <p:cTn id="40" presetID="6" presetClass="emph" presetSubtype="0" repeatCount="indefinite" autoRev="1" fill="hold" nodeType="afterEffect">
                                      <p:stCondLst>
                                        <p:cond delay="0"/>
                                      </p:stCondLst>
                                      <p:endCondLst>
                                        <p:cond evt="onNext" delay="0">
                                          <p:tgtEl>
                                            <p:sldTgt/>
                                          </p:tgtEl>
                                        </p:cond>
                                      </p:endCondLst>
                                      <p:childTnLst>
                                        <p:animScale>
                                          <p:cBhvr>
                                            <p:cTn id="41" dur="1000" fill="hold"/>
                                            <p:tgtEl>
                                              <p:spTgt spid="23"/>
                                            </p:tgtEl>
                                          </p:cBhvr>
                                          <p:by x="130000" y="130000"/>
                                        </p:animScale>
                                      </p:childTnLst>
                                    </p:cTn>
                                  </p:par>
                                  <p:par>
                                    <p:cTn id="42" presetID="6" presetClass="emph" presetSubtype="0" repeatCount="indefinite" autoRev="1" fill="hold" nodeType="withEffect">
                                      <p:stCondLst>
                                        <p:cond delay="0"/>
                                      </p:stCondLst>
                                      <p:endCondLst>
                                        <p:cond evt="onNext" delay="0">
                                          <p:tgtEl>
                                            <p:sldTgt/>
                                          </p:tgtEl>
                                        </p:cond>
                                      </p:endCondLst>
                                      <p:childTnLst>
                                        <p:animScale>
                                          <p:cBhvr>
                                            <p:cTn id="43" dur="1000" fill="hold"/>
                                            <p:tgtEl>
                                              <p:spTgt spid="3"/>
                                            </p:tgtEl>
                                          </p:cBhvr>
                                          <p:by x="130000" y="130000"/>
                                        </p:animScale>
                                      </p:childTnLst>
                                    </p:cTn>
                                  </p:par>
                                </p:childTnLst>
                              </p:cTn>
                            </p:par>
                            <p:par>
                              <p:cTn id="44" fill="hold">
                                <p:stCondLst>
                                  <p:cond delay="3500"/>
                                </p:stCondLst>
                                <p:childTnLst>
                                  <p:par>
                                    <p:cTn id="45" presetID="2" presetClass="entr" presetSubtype="8"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0-#ppt_w/2"/>
                                              </p:val>
                                            </p:tav>
                                            <p:tav tm="100000">
                                              <p:val>
                                                <p:strVal val="#ppt_x"/>
                                              </p:val>
                                            </p:tav>
                                          </p:tavLst>
                                        </p:anim>
                                        <p:anim calcmode="lin" valueType="num">
                                          <p:cBhvr additive="base">
                                            <p:cTn id="48" dur="500" fill="hold"/>
                                            <p:tgtEl>
                                              <p:spTgt spid="15"/>
                                            </p:tgtEl>
                                            <p:attrNameLst>
                                              <p:attrName>ppt_y</p:attrName>
                                            </p:attrNameLst>
                                          </p:cBhvr>
                                          <p:tavLst>
                                            <p:tav tm="0">
                                              <p:val>
                                                <p:strVal val="#ppt_y"/>
                                              </p:val>
                                            </p:tav>
                                            <p:tav tm="100000">
                                              <p:val>
                                                <p:strVal val="#ppt_y"/>
                                              </p:val>
                                            </p:tav>
                                          </p:tavLst>
                                        </p:anim>
                                      </p:childTnLst>
                                    </p:cTn>
                                  </p:par>
                                  <p:par>
                                    <p:cTn id="49" presetID="53" presetClass="entr" presetSubtype="16" fill="hold" nodeType="withEffect">
                                      <p:stCondLst>
                                        <p:cond delay="300"/>
                                      </p:stCondLst>
                                      <p:childTnLst>
                                        <p:set>
                                          <p:cBhvr>
                                            <p:cTn id="50" dur="1" fill="hold">
                                              <p:stCondLst>
                                                <p:cond delay="0"/>
                                              </p:stCondLst>
                                            </p:cTn>
                                            <p:tgtEl>
                                              <p:spTgt spid="18"/>
                                            </p:tgtEl>
                                            <p:attrNameLst>
                                              <p:attrName>style.visibility</p:attrName>
                                            </p:attrNameLst>
                                          </p:cBhvr>
                                          <p:to>
                                            <p:strVal val="visible"/>
                                          </p:to>
                                        </p:set>
                                        <p:anim calcmode="lin" valueType="num">
                                          <p:cBhvr>
                                            <p:cTn id="51" dur="1000" fill="hold"/>
                                            <p:tgtEl>
                                              <p:spTgt spid="18"/>
                                            </p:tgtEl>
                                            <p:attrNameLst>
                                              <p:attrName>ppt_w</p:attrName>
                                            </p:attrNameLst>
                                          </p:cBhvr>
                                          <p:tavLst>
                                            <p:tav tm="0">
                                              <p:val>
                                                <p:fltVal val="0"/>
                                              </p:val>
                                            </p:tav>
                                            <p:tav tm="100000">
                                              <p:val>
                                                <p:strVal val="#ppt_w"/>
                                              </p:val>
                                            </p:tav>
                                          </p:tavLst>
                                        </p:anim>
                                        <p:anim calcmode="lin" valueType="num">
                                          <p:cBhvr>
                                            <p:cTn id="52" dur="1000" fill="hold"/>
                                            <p:tgtEl>
                                              <p:spTgt spid="18"/>
                                            </p:tgtEl>
                                            <p:attrNameLst>
                                              <p:attrName>ppt_h</p:attrName>
                                            </p:attrNameLst>
                                          </p:cBhvr>
                                          <p:tavLst>
                                            <p:tav tm="0">
                                              <p:val>
                                                <p:fltVal val="0"/>
                                              </p:val>
                                            </p:tav>
                                            <p:tav tm="100000">
                                              <p:val>
                                                <p:strVal val="#ppt_h"/>
                                              </p:val>
                                            </p:tav>
                                          </p:tavLst>
                                        </p:anim>
                                        <p:animEffect transition="in" filter="fade">
                                          <p:cBhvr>
                                            <p:cTn id="53" dur="1000"/>
                                            <p:tgtEl>
                                              <p:spTgt spid="18"/>
                                            </p:tgtEl>
                                          </p:cBhvr>
                                        </p:animEffect>
                                      </p:childTnLst>
                                    </p:cTn>
                                  </p:par>
                                  <p:par>
                                    <p:cTn id="54" presetID="53" presetClass="entr" presetSubtype="16" fill="hold" nodeType="withEffect">
                                      <p:stCondLst>
                                        <p:cond delay="300"/>
                                      </p:stCondLst>
                                      <p:childTnLst>
                                        <p:set>
                                          <p:cBhvr>
                                            <p:cTn id="55" dur="1" fill="hold">
                                              <p:stCondLst>
                                                <p:cond delay="0"/>
                                              </p:stCondLst>
                                            </p:cTn>
                                            <p:tgtEl>
                                              <p:spTgt spid="28"/>
                                            </p:tgtEl>
                                            <p:attrNameLst>
                                              <p:attrName>style.visibility</p:attrName>
                                            </p:attrNameLst>
                                          </p:cBhvr>
                                          <p:to>
                                            <p:strVal val="visible"/>
                                          </p:to>
                                        </p:set>
                                        <p:anim calcmode="lin" valueType="num">
                                          <p:cBhvr>
                                            <p:cTn id="56" dur="1000" fill="hold"/>
                                            <p:tgtEl>
                                              <p:spTgt spid="28"/>
                                            </p:tgtEl>
                                            <p:attrNameLst>
                                              <p:attrName>ppt_w</p:attrName>
                                            </p:attrNameLst>
                                          </p:cBhvr>
                                          <p:tavLst>
                                            <p:tav tm="0">
                                              <p:val>
                                                <p:fltVal val="0"/>
                                              </p:val>
                                            </p:tav>
                                            <p:tav tm="100000">
                                              <p:val>
                                                <p:strVal val="#ppt_w"/>
                                              </p:val>
                                            </p:tav>
                                          </p:tavLst>
                                        </p:anim>
                                        <p:anim calcmode="lin" valueType="num">
                                          <p:cBhvr>
                                            <p:cTn id="57" dur="1000" fill="hold"/>
                                            <p:tgtEl>
                                              <p:spTgt spid="28"/>
                                            </p:tgtEl>
                                            <p:attrNameLst>
                                              <p:attrName>ppt_h</p:attrName>
                                            </p:attrNameLst>
                                          </p:cBhvr>
                                          <p:tavLst>
                                            <p:tav tm="0">
                                              <p:val>
                                                <p:fltVal val="0"/>
                                              </p:val>
                                            </p:tav>
                                            <p:tav tm="100000">
                                              <p:val>
                                                <p:strVal val="#ppt_h"/>
                                              </p:val>
                                            </p:tav>
                                          </p:tavLst>
                                        </p:anim>
                                        <p:animEffect transition="in" filter="fade">
                                          <p:cBhvr>
                                            <p:cTn id="58" dur="1000"/>
                                            <p:tgtEl>
                                              <p:spTgt spid="28"/>
                                            </p:tgtEl>
                                          </p:cBhvr>
                                        </p:animEffect>
                                      </p:childTnLst>
                                    </p:cTn>
                                  </p:par>
                                  <p:par>
                                    <p:cTn id="59" presetID="2" presetClass="entr" presetSubtype="2" fill="hold" nodeType="withEffect">
                                      <p:stCondLst>
                                        <p:cond delay="30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1+#ppt_w/2"/>
                                              </p:val>
                                            </p:tav>
                                            <p:tav tm="100000">
                                              <p:val>
                                                <p:strVal val="#ppt_x"/>
                                              </p:val>
                                            </p:tav>
                                          </p:tavLst>
                                        </p:anim>
                                        <p:anim calcmode="lin" valueType="num">
                                          <p:cBhvr additive="base">
                                            <p:cTn id="62" dur="500" fill="hold"/>
                                            <p:tgtEl>
                                              <p:spTgt spid="21"/>
                                            </p:tgtEl>
                                            <p:attrNameLst>
                                              <p:attrName>ppt_y</p:attrName>
                                            </p:attrNameLst>
                                          </p:cBhvr>
                                          <p:tavLst>
                                            <p:tav tm="0">
                                              <p:val>
                                                <p:strVal val="#ppt_y"/>
                                              </p:val>
                                            </p:tav>
                                            <p:tav tm="100000">
                                              <p:val>
                                                <p:strVal val="#ppt_y"/>
                                              </p:val>
                                            </p:tav>
                                          </p:tavLst>
                                        </p:anim>
                                      </p:childTnLst>
                                    </p:cTn>
                                  </p:par>
                                  <p:par>
                                    <p:cTn id="63" presetID="2" presetClass="entr" presetSubtype="2" fill="hold" nodeType="withEffect">
                                      <p:stCondLst>
                                        <p:cond delay="300"/>
                                      </p:stCondLst>
                                      <p:childTnLst>
                                        <p:set>
                                          <p:cBhvr>
                                            <p:cTn id="64" dur="1" fill="hold">
                                              <p:stCondLst>
                                                <p:cond delay="0"/>
                                              </p:stCondLst>
                                            </p:cTn>
                                            <p:tgtEl>
                                              <p:spTgt spid="32"/>
                                            </p:tgtEl>
                                            <p:attrNameLst>
                                              <p:attrName>style.visibility</p:attrName>
                                            </p:attrNameLst>
                                          </p:cBhvr>
                                          <p:to>
                                            <p:strVal val="visible"/>
                                          </p:to>
                                        </p:set>
                                        <p:anim calcmode="lin" valueType="num">
                                          <p:cBhvr additive="base">
                                            <p:cTn id="65" dur="500" fill="hold"/>
                                            <p:tgtEl>
                                              <p:spTgt spid="32"/>
                                            </p:tgtEl>
                                            <p:attrNameLst>
                                              <p:attrName>ppt_x</p:attrName>
                                            </p:attrNameLst>
                                          </p:cBhvr>
                                          <p:tavLst>
                                            <p:tav tm="0">
                                              <p:val>
                                                <p:strVal val="1+#ppt_w/2"/>
                                              </p:val>
                                            </p:tav>
                                            <p:tav tm="100000">
                                              <p:val>
                                                <p:strVal val="#ppt_x"/>
                                              </p:val>
                                            </p:tav>
                                          </p:tavLst>
                                        </p:anim>
                                        <p:anim calcmode="lin" valueType="num">
                                          <p:cBhvr additive="base">
                                            <p:cTn id="6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2" fill="hold" nodeType="clickEffect">
                                      <p:stCondLst>
                                        <p:cond delay="0"/>
                                      </p:stCondLst>
                                      <p:childTnLst>
                                        <p:set>
                                          <p:cBhvr>
                                            <p:cTn id="70" dur="1" fill="hold">
                                              <p:stCondLst>
                                                <p:cond delay="0"/>
                                              </p:stCondLst>
                                            </p:cTn>
                                            <p:tgtEl>
                                              <p:spTgt spid="33"/>
                                            </p:tgtEl>
                                            <p:attrNameLst>
                                              <p:attrName>style.visibility</p:attrName>
                                            </p:attrNameLst>
                                          </p:cBhvr>
                                          <p:to>
                                            <p:strVal val="visible"/>
                                          </p:to>
                                        </p:set>
                                        <p:anim calcmode="lin" valueType="num">
                                          <p:cBhvr additive="base">
                                            <p:cTn id="71" dur="1250" fill="hold"/>
                                            <p:tgtEl>
                                              <p:spTgt spid="33"/>
                                            </p:tgtEl>
                                            <p:attrNameLst>
                                              <p:attrName>ppt_x</p:attrName>
                                            </p:attrNameLst>
                                          </p:cBhvr>
                                          <p:tavLst>
                                            <p:tav tm="0">
                                              <p:val>
                                                <p:strVal val="1+#ppt_w/2"/>
                                              </p:val>
                                            </p:tav>
                                            <p:tav tm="100000">
                                              <p:val>
                                                <p:strVal val="#ppt_x"/>
                                              </p:val>
                                            </p:tav>
                                          </p:tavLst>
                                        </p:anim>
                                        <p:anim calcmode="lin" valueType="num">
                                          <p:cBhvr additive="base">
                                            <p:cTn id="72" dur="1250" fill="hold"/>
                                            <p:tgtEl>
                                              <p:spTgt spid="33"/>
                                            </p:tgtEl>
                                            <p:attrNameLst>
                                              <p:attrName>ppt_y</p:attrName>
                                            </p:attrNameLst>
                                          </p:cBhvr>
                                          <p:tavLst>
                                            <p:tav tm="0">
                                              <p:val>
                                                <p:strVal val="#ppt_y"/>
                                              </p:val>
                                            </p:tav>
                                            <p:tav tm="100000">
                                              <p:val>
                                                <p:strVal val="#ppt_y"/>
                                              </p:val>
                                            </p:tav>
                                          </p:tavLst>
                                        </p:anim>
                                      </p:childTnLst>
                                    </p:cTn>
                                  </p:par>
                                  <p:par>
                                    <p:cTn id="73" presetID="32" presetClass="emph" presetSubtype="0" repeatCount="3000" fill="hold" nodeType="withEffect">
                                      <p:stCondLst>
                                        <p:cond delay="0"/>
                                      </p:stCondLst>
                                      <p:childTnLst>
                                        <p:animRot by="120000">
                                          <p:cBhvr>
                                            <p:cTn id="74" dur="100" fill="hold">
                                              <p:stCondLst>
                                                <p:cond delay="0"/>
                                              </p:stCondLst>
                                            </p:cTn>
                                            <p:tgtEl>
                                              <p:spTgt spid="33"/>
                                            </p:tgtEl>
                                            <p:attrNameLst>
                                              <p:attrName>r</p:attrName>
                                            </p:attrNameLst>
                                          </p:cBhvr>
                                        </p:animRot>
                                        <p:animRot by="-240000">
                                          <p:cBhvr>
                                            <p:cTn id="75" dur="200" fill="hold">
                                              <p:stCondLst>
                                                <p:cond delay="200"/>
                                              </p:stCondLst>
                                            </p:cTn>
                                            <p:tgtEl>
                                              <p:spTgt spid="33"/>
                                            </p:tgtEl>
                                            <p:attrNameLst>
                                              <p:attrName>r</p:attrName>
                                            </p:attrNameLst>
                                          </p:cBhvr>
                                        </p:animRot>
                                        <p:animRot by="240000">
                                          <p:cBhvr>
                                            <p:cTn id="76" dur="200" fill="hold">
                                              <p:stCondLst>
                                                <p:cond delay="400"/>
                                              </p:stCondLst>
                                            </p:cTn>
                                            <p:tgtEl>
                                              <p:spTgt spid="33"/>
                                            </p:tgtEl>
                                            <p:attrNameLst>
                                              <p:attrName>r</p:attrName>
                                            </p:attrNameLst>
                                          </p:cBhvr>
                                        </p:animRot>
                                        <p:animRot by="-240000">
                                          <p:cBhvr>
                                            <p:cTn id="77" dur="200" fill="hold">
                                              <p:stCondLst>
                                                <p:cond delay="600"/>
                                              </p:stCondLst>
                                            </p:cTn>
                                            <p:tgtEl>
                                              <p:spTgt spid="33"/>
                                            </p:tgtEl>
                                            <p:attrNameLst>
                                              <p:attrName>r</p:attrName>
                                            </p:attrNameLst>
                                          </p:cBhvr>
                                        </p:animRot>
                                        <p:animRot by="120000">
                                          <p:cBhvr>
                                            <p:cTn id="78" dur="200" fill="hold">
                                              <p:stCondLst>
                                                <p:cond delay="800"/>
                                              </p:stCondLst>
                                            </p:cTn>
                                            <p:tgtEl>
                                              <p:spTgt spid="33"/>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1" nodeType="clickEffect">
                                      <p:stCondLst>
                                        <p:cond delay="0"/>
                                      </p:stCondLst>
                                      <p:iterate type="lt">
                                        <p:tmPct val="0"/>
                                      </p:iterate>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Effect transition="in" filter="fade">
                                          <p:cBhvr>
                                            <p:cTn id="85" dur="500"/>
                                            <p:tgtEl>
                                              <p:spTgt spid="12"/>
                                            </p:tgtEl>
                                          </p:cBhvr>
                                        </p:animEffect>
                                      </p:childTnLst>
                                    </p:cTn>
                                  </p:par>
                                </p:childTnLst>
                              </p:cTn>
                            </p:par>
                            <p:par>
                              <p:cTn id="86" fill="hold">
                                <p:stCondLst>
                                  <p:cond delay="500"/>
                                </p:stCondLst>
                                <p:childTnLst>
                                  <p:par>
                                    <p:cTn id="87" presetID="23" presetClass="entr" presetSubtype="32" fill="hold" grpId="0" nodeType="afterEffect">
                                      <p:stCondLst>
                                        <p:cond delay="0"/>
                                      </p:stCondLst>
                                      <p:iterate type="lt">
                                        <p:tmPct val="15000"/>
                                      </p:iterate>
                                      <p:childTnLst>
                                        <p:set>
                                          <p:cBhvr>
                                            <p:cTn id="88" dur="1" fill="hold">
                                              <p:stCondLst>
                                                <p:cond delay="0"/>
                                              </p:stCondLst>
                                            </p:cTn>
                                            <p:tgtEl>
                                              <p:spTgt spid="12"/>
                                            </p:tgtEl>
                                            <p:attrNameLst>
                                              <p:attrName>style.visibility</p:attrName>
                                            </p:attrNameLst>
                                          </p:cBhvr>
                                          <p:to>
                                            <p:strVal val="visible"/>
                                          </p:to>
                                        </p:set>
                                        <p:anim calcmode="lin" valueType="num">
                                          <p:cBhvr>
                                            <p:cTn id="89" dur="500" fill="hold"/>
                                            <p:tgtEl>
                                              <p:spTgt spid="12"/>
                                            </p:tgtEl>
                                            <p:attrNameLst>
                                              <p:attrName>ppt_w</p:attrName>
                                            </p:attrNameLst>
                                          </p:cBhvr>
                                          <p:tavLst>
                                            <p:tav tm="0">
                                              <p:val>
                                                <p:strVal val="4*#ppt_w"/>
                                              </p:val>
                                            </p:tav>
                                            <p:tav tm="100000">
                                              <p:val>
                                                <p:strVal val="#ppt_w"/>
                                              </p:val>
                                            </p:tav>
                                          </p:tavLst>
                                        </p:anim>
                                        <p:anim calcmode="lin" valueType="num">
                                          <p:cBhvr>
                                            <p:cTn id="90" dur="500" fill="hold"/>
                                            <p:tgtEl>
                                              <p:spTgt spid="12"/>
                                            </p:tgtEl>
                                            <p:attrNameLst>
                                              <p:attrName>ppt_h</p:attrName>
                                            </p:attrNameLst>
                                          </p:cBhvr>
                                          <p:tavLst>
                                            <p:tav tm="0">
                                              <p:val>
                                                <p:strVal val="4*#ppt_h"/>
                                              </p:val>
                                            </p:tav>
                                            <p:tav tm="100000">
                                              <p:val>
                                                <p:strVal val="#ppt_h"/>
                                              </p:val>
                                            </p:tav>
                                          </p:tavLst>
                                        </p:anim>
                                      </p:childTnLst>
                                    </p:cTn>
                                  </p:par>
                                </p:childTnLst>
                              </p:cTn>
                            </p:par>
                            <p:par>
                              <p:cTn id="91" fill="hold">
                                <p:stCondLst>
                                  <p:cond delay="1375"/>
                                </p:stCondLst>
                                <p:childTnLst>
                                  <p:par>
                                    <p:cTn id="92" presetID="23" presetClass="entr" presetSubtype="32" fill="hold" grpId="0" nodeType="afterEffect">
                                      <p:stCondLst>
                                        <p:cond delay="0"/>
                                      </p:stCondLst>
                                      <p:iterate type="lt">
                                        <p:tmPct val="15000"/>
                                      </p:iterate>
                                      <p:childTnLst>
                                        <p:set>
                                          <p:cBhvr>
                                            <p:cTn id="93" dur="1" fill="hold">
                                              <p:stCondLst>
                                                <p:cond delay="0"/>
                                              </p:stCondLst>
                                            </p:cTn>
                                            <p:tgtEl>
                                              <p:spTgt spid="10"/>
                                            </p:tgtEl>
                                            <p:attrNameLst>
                                              <p:attrName>style.visibility</p:attrName>
                                            </p:attrNameLst>
                                          </p:cBhvr>
                                          <p:to>
                                            <p:strVal val="visible"/>
                                          </p:to>
                                        </p:set>
                                        <p:anim calcmode="lin" valueType="num">
                                          <p:cBhvr>
                                            <p:cTn id="94" dur="500" fill="hold"/>
                                            <p:tgtEl>
                                              <p:spTgt spid="10"/>
                                            </p:tgtEl>
                                            <p:attrNameLst>
                                              <p:attrName>ppt_w</p:attrName>
                                            </p:attrNameLst>
                                          </p:cBhvr>
                                          <p:tavLst>
                                            <p:tav tm="0">
                                              <p:val>
                                                <p:strVal val="4*#ppt_w"/>
                                              </p:val>
                                            </p:tav>
                                            <p:tav tm="100000">
                                              <p:val>
                                                <p:strVal val="#ppt_w"/>
                                              </p:val>
                                            </p:tav>
                                          </p:tavLst>
                                        </p:anim>
                                        <p:anim calcmode="lin" valueType="num">
                                          <p:cBhvr>
                                            <p:cTn id="95" dur="500" fill="hold"/>
                                            <p:tgtEl>
                                              <p:spTgt spid="10"/>
                                            </p:tgtEl>
                                            <p:attrNameLst>
                                              <p:attrName>ppt_h</p:attrName>
                                            </p:attrNameLst>
                                          </p:cBhvr>
                                          <p:tavLst>
                                            <p:tav tm="0">
                                              <p:val>
                                                <p:strVal val="4*#ppt_h"/>
                                              </p:val>
                                            </p:tav>
                                            <p:tav tm="100000">
                                              <p:val>
                                                <p:strVal val="#ppt_h"/>
                                              </p:val>
                                            </p:tav>
                                          </p:tavLst>
                                        </p:anim>
                                      </p:childTnLst>
                                    </p:cTn>
                                  </p:par>
                                  <p:par>
                                    <p:cTn id="96" presetID="34" presetClass="emph" presetSubtype="0" fill="hold" grpId="1" nodeType="withEffect">
                                      <p:stCondLst>
                                        <p:cond delay="1750"/>
                                      </p:stCondLst>
                                      <p:iterate type="lt">
                                        <p:tmPct val="10000"/>
                                      </p:iterate>
                                      <p:childTnLst>
                                        <p:animMotion origin="layout" path="M 4.72222E-6 -4.6282E-7 L 4.72222E-6 -0.0722 " pathEditMode="relative" rAng="0" ptsTypes="AA">
                                          <p:cBhvr>
                                            <p:cTn id="97" dur="250" accel="50000" decel="50000" autoRev="1" fill="hold">
                                              <p:stCondLst>
                                                <p:cond delay="0"/>
                                              </p:stCondLst>
                                            </p:cTn>
                                            <p:tgtEl>
                                              <p:spTgt spid="10"/>
                                            </p:tgtEl>
                                            <p:attrNameLst>
                                              <p:attrName>ppt_x</p:attrName>
                                              <p:attrName>ppt_y</p:attrName>
                                            </p:attrNameLst>
                                          </p:cBhvr>
                                          <p:rCtr x="0" y="-3610"/>
                                        </p:animMotion>
                                        <p:animRot by="1500000">
                                          <p:cBhvr>
                                            <p:cTn id="98" dur="125" fill="hold">
                                              <p:stCondLst>
                                                <p:cond delay="0"/>
                                              </p:stCondLst>
                                            </p:cTn>
                                            <p:tgtEl>
                                              <p:spTgt spid="10"/>
                                            </p:tgtEl>
                                            <p:attrNameLst>
                                              <p:attrName>r</p:attrName>
                                            </p:attrNameLst>
                                          </p:cBhvr>
                                        </p:animRot>
                                        <p:animRot by="-1500000">
                                          <p:cBhvr>
                                            <p:cTn id="99" dur="125" fill="hold">
                                              <p:stCondLst>
                                                <p:cond delay="125"/>
                                              </p:stCondLst>
                                            </p:cTn>
                                            <p:tgtEl>
                                              <p:spTgt spid="10"/>
                                            </p:tgtEl>
                                            <p:attrNameLst>
                                              <p:attrName>r</p:attrName>
                                            </p:attrNameLst>
                                          </p:cBhvr>
                                        </p:animRot>
                                        <p:animRot by="-1500000">
                                          <p:cBhvr>
                                            <p:cTn id="100" dur="125" fill="hold">
                                              <p:stCondLst>
                                                <p:cond delay="250"/>
                                              </p:stCondLst>
                                            </p:cTn>
                                            <p:tgtEl>
                                              <p:spTgt spid="10"/>
                                            </p:tgtEl>
                                            <p:attrNameLst>
                                              <p:attrName>r</p:attrName>
                                            </p:attrNameLst>
                                          </p:cBhvr>
                                        </p:animRot>
                                        <p:animRot by="1500000">
                                          <p:cBhvr>
                                            <p:cTn id="101" dur="125" fill="hold">
                                              <p:stCondLst>
                                                <p:cond delay="375"/>
                                              </p:stCondLst>
                                            </p:cTn>
                                            <p:tgtEl>
                                              <p:spTgt spid="10"/>
                                            </p:tgtEl>
                                            <p:attrNameLst>
                                              <p:attrName>r</p:attrName>
                                            </p:attrNameLst>
                                          </p:cBhvr>
                                        </p:animRot>
                                      </p:childTnLst>
                                    </p:cTn>
                                  </p:par>
                                </p:childTnLst>
                              </p:cTn>
                            </p:par>
                            <p:par>
                              <p:cTn id="102" fill="hold">
                                <p:stCondLst>
                                  <p:cond delay="5025"/>
                                </p:stCondLst>
                                <p:childTnLst>
                                  <p:par>
                                    <p:cTn id="103" presetID="23" presetClass="entr" presetSubtype="32" fill="hold" grpId="0" nodeType="afterEffect">
                                      <p:stCondLst>
                                        <p:cond delay="0"/>
                                      </p:stCondLst>
                                      <p:iterate type="lt">
                                        <p:tmPct val="15000"/>
                                      </p:iterate>
                                      <p:childTnLst>
                                        <p:set>
                                          <p:cBhvr>
                                            <p:cTn id="104" dur="1" fill="hold">
                                              <p:stCondLst>
                                                <p:cond delay="0"/>
                                              </p:stCondLst>
                                            </p:cTn>
                                            <p:tgtEl>
                                              <p:spTgt spid="11"/>
                                            </p:tgtEl>
                                            <p:attrNameLst>
                                              <p:attrName>style.visibility</p:attrName>
                                            </p:attrNameLst>
                                          </p:cBhvr>
                                          <p:to>
                                            <p:strVal val="visible"/>
                                          </p:to>
                                        </p:set>
                                        <p:anim calcmode="lin" valueType="num">
                                          <p:cBhvr>
                                            <p:cTn id="105" dur="500" fill="hold"/>
                                            <p:tgtEl>
                                              <p:spTgt spid="11"/>
                                            </p:tgtEl>
                                            <p:attrNameLst>
                                              <p:attrName>ppt_w</p:attrName>
                                            </p:attrNameLst>
                                          </p:cBhvr>
                                          <p:tavLst>
                                            <p:tav tm="0">
                                              <p:val>
                                                <p:strVal val="4*#ppt_w"/>
                                              </p:val>
                                            </p:tav>
                                            <p:tav tm="100000">
                                              <p:val>
                                                <p:strVal val="#ppt_w"/>
                                              </p:val>
                                            </p:tav>
                                          </p:tavLst>
                                        </p:anim>
                                        <p:anim calcmode="lin" valueType="num">
                                          <p:cBhvr>
                                            <p:cTn id="106" dur="500" fill="hold"/>
                                            <p:tgtEl>
                                              <p:spTgt spid="11"/>
                                            </p:tgtEl>
                                            <p:attrNameLst>
                                              <p:attrName>ppt_h</p:attrName>
                                            </p:attrNameLst>
                                          </p:cBhvr>
                                          <p:tavLst>
                                            <p:tav tm="0">
                                              <p:val>
                                                <p:strVal val="4*#ppt_h"/>
                                              </p:val>
                                            </p:tav>
                                            <p:tav tm="100000">
                                              <p:val>
                                                <p:strVal val="#ppt_h"/>
                                              </p:val>
                                            </p:tav>
                                          </p:tavLst>
                                        </p:anim>
                                      </p:childTnLst>
                                    </p:cTn>
                                  </p:par>
                                  <p:par>
                                    <p:cTn id="107" presetID="6" presetClass="emph" presetSubtype="0" repeatCount="2000" autoRev="1" fill="hold" grpId="1" nodeType="withEffect">
                                      <p:stCondLst>
                                        <p:cond delay="1000"/>
                                      </p:stCondLst>
                                      <p:iterate type="lt">
                                        <p:tmPct val="0"/>
                                      </p:iterate>
                                      <p:childTnLst>
                                        <p:animScale>
                                          <p:cBhvr>
                                            <p:cTn id="108"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10" grpId="0"/>
          <p:bldP spid="10" grpId="1"/>
          <p:bldP spid="11" grpId="0"/>
          <p:bldP spid="11" grpId="1"/>
          <p:bldP spid="12" grpId="0"/>
          <p:bldP spid="12" grpId="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997521F9-0C3A-EBC5-171D-8DD10F702BDA}"/>
              </a:ext>
            </a:extLst>
          </p:cNvPr>
          <p:cNvSpPr txBox="1"/>
          <p:nvPr/>
        </p:nvSpPr>
        <p:spPr>
          <a:xfrm>
            <a:off x="1115616" y="1849269"/>
            <a:ext cx="6624736" cy="1446550"/>
          </a:xfrm>
          <a:prstGeom prst="rect">
            <a:avLst/>
          </a:prstGeom>
          <a:solidFill>
            <a:srgbClr val="FFFF00"/>
          </a:solidFill>
        </p:spPr>
        <p:txBody>
          <a:bodyPr wrap="square">
            <a:spAutoFit/>
          </a:bodyPr>
          <a:lstStyle/>
          <a:p>
            <a:pPr algn="ctr"/>
            <a:r>
              <a:rPr lang="en-US" sz="4400"/>
              <a:t>https://www.youtube.com/watch?v=tvXYK-cQsNs</a:t>
            </a:r>
          </a:p>
        </p:txBody>
      </p:sp>
      <p:sp>
        <p:nvSpPr>
          <p:cNvPr id="4" name="TextBox 3">
            <a:extLst>
              <a:ext uri="{FF2B5EF4-FFF2-40B4-BE49-F238E27FC236}">
                <a16:creationId xmlns:a16="http://schemas.microsoft.com/office/drawing/2014/main" id="{92469E6C-664F-B6F9-9E20-0CEFED78A724}"/>
              </a:ext>
            </a:extLst>
          </p:cNvPr>
          <p:cNvSpPr txBox="1"/>
          <p:nvPr/>
        </p:nvSpPr>
        <p:spPr>
          <a:xfrm>
            <a:off x="1115616" y="700336"/>
            <a:ext cx="7020780" cy="830997"/>
          </a:xfrm>
          <a:prstGeom prst="rect">
            <a:avLst/>
          </a:prstGeom>
          <a:noFill/>
        </p:spPr>
        <p:txBody>
          <a:bodyPr wrap="square">
            <a:spAutoFit/>
          </a:bodyPr>
          <a:lstStyle/>
          <a:p>
            <a:pPr algn="ctr"/>
            <a:r>
              <a:rPr lang="en-US" sz="2400" u="sng">
                <a:solidFill>
                  <a:srgbClr val="FF0000"/>
                </a:solidFill>
              </a:rPr>
              <a:t>T</a:t>
            </a:r>
            <a:r>
              <a:rPr lang="en-US" sz="2400"/>
              <a:t>hầy cô giữ phím Ctrl trên bàn phím và bấm chuột trái vào link bên dưới là sẽ xem được ạ </a:t>
            </a:r>
          </a:p>
        </p:txBody>
      </p:sp>
    </p:spTree>
    <p:extLst>
      <p:ext uri="{BB962C8B-B14F-4D97-AF65-F5344CB8AC3E}">
        <p14:creationId xmlns:p14="http://schemas.microsoft.com/office/powerpoint/2010/main" val="187033624"/>
      </p:ext>
    </p:extLst>
  </p:cSld>
  <p:clrMapOvr>
    <a:masterClrMapping/>
  </p:clrMapOvr>
  <p:transition advClick="0" advTm="0">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4">
            <a:extLst>
              <a:ext uri="{FF2B5EF4-FFF2-40B4-BE49-F238E27FC236}">
                <a16:creationId xmlns:a16="http://schemas.microsoft.com/office/drawing/2014/main" id="{92E2931E-145D-4C36-91B5-C13CE4492828}"/>
              </a:ext>
            </a:extLst>
          </p:cNvPr>
          <p:cNvSpPr/>
          <p:nvPr/>
        </p:nvSpPr>
        <p:spPr>
          <a:xfrm>
            <a:off x="431540" y="268288"/>
            <a:ext cx="4424516" cy="4114800"/>
          </a:xfrm>
          <a:custGeom>
            <a:avLst/>
            <a:gdLst/>
            <a:ahLst/>
            <a:cxnLst/>
            <a:rect l="l" t="t" r="r" b="b"/>
            <a:pathLst>
              <a:path w="4424516" h="4114800">
                <a:moveTo>
                  <a:pt x="0" y="0"/>
                </a:moveTo>
                <a:lnTo>
                  <a:pt x="4424516" y="0"/>
                </a:lnTo>
                <a:lnTo>
                  <a:pt x="442451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id="{E1CF454B-E1EA-4593-932E-545D3E599765}"/>
              </a:ext>
            </a:extLst>
          </p:cNvPr>
          <p:cNvSpPr txBox="1"/>
          <p:nvPr/>
        </p:nvSpPr>
        <p:spPr>
          <a:xfrm>
            <a:off x="4671433" y="1816460"/>
            <a:ext cx="4030159" cy="2308324"/>
          </a:xfrm>
          <a:prstGeom prst="rect">
            <a:avLst/>
          </a:prstGeom>
          <a:noFill/>
        </p:spPr>
        <p:txBody>
          <a:bodyPr wrap="square" rtlCol="0">
            <a:spAutoFit/>
            <a:scene3d>
              <a:camera prst="orthographicFront"/>
              <a:lightRig rig="threePt" dir="t"/>
            </a:scene3d>
            <a:sp3d extrusionH="57150">
              <a:bevelT w="57150" h="38100" prst="artDeco"/>
            </a:sp3d>
          </a:bodyPr>
          <a:lstStyle/>
          <a:p>
            <a:pPr algn="ctr">
              <a:defRPr/>
            </a:pPr>
            <a:r>
              <a:rPr lang="en-US" sz="7200">
                <a:solidFill>
                  <a:srgbClr val="F42473"/>
                </a:solidFill>
                <a:latin typeface="SVN-Caprica Script" pitchFamily="2" charset="0"/>
              </a:rPr>
              <a:t>Làm việc cá nhân</a:t>
            </a:r>
            <a:endParaRPr lang="vi-VN" sz="7200" dirty="0">
              <a:solidFill>
                <a:srgbClr val="F42473"/>
              </a:solidFill>
              <a:latin typeface="SVN-Caprica Script" pitchFamily="2" charset="0"/>
            </a:endParaRPr>
          </a:p>
        </p:txBody>
      </p:sp>
    </p:spTree>
    <p:extLst>
      <p:ext uri="{BB962C8B-B14F-4D97-AF65-F5344CB8AC3E}">
        <p14:creationId xmlns:p14="http://schemas.microsoft.com/office/powerpoint/2010/main" val="332568312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 presetClass="entr" presetSubtype="1" fill="hold" grpId="0" nodeType="afterEffect" p14:presetBounceEnd="66667">
                                      <p:stCondLst>
                                        <p:cond delay="0"/>
                                      </p:stCondLst>
                                      <p:iterate type="lt">
                                        <p:tmPct val="8000"/>
                                      </p:iterate>
                                      <p:childTnLst>
                                        <p:set>
                                          <p:cBhvr>
                                            <p:cTn id="13" dur="1" fill="hold">
                                              <p:stCondLst>
                                                <p:cond delay="0"/>
                                              </p:stCondLst>
                                            </p:cTn>
                                            <p:tgtEl>
                                              <p:spTgt spid="8"/>
                                            </p:tgtEl>
                                            <p:attrNameLst>
                                              <p:attrName>style.visibility</p:attrName>
                                            </p:attrNameLst>
                                          </p:cBhvr>
                                          <p:to>
                                            <p:strVal val="visible"/>
                                          </p:to>
                                        </p:set>
                                        <p:anim calcmode="lin" valueType="num" p14:bounceEnd="66667">
                                          <p:cBhvr additive="base">
                                            <p:cTn id="14" dur="1500" fill="hold"/>
                                            <p:tgtEl>
                                              <p:spTgt spid="8"/>
                                            </p:tgtEl>
                                            <p:attrNameLst>
                                              <p:attrName>ppt_x</p:attrName>
                                            </p:attrNameLst>
                                          </p:cBhvr>
                                          <p:tavLst>
                                            <p:tav tm="0">
                                              <p:val>
                                                <p:strVal val="#ppt_x"/>
                                              </p:val>
                                            </p:tav>
                                            <p:tav tm="100000">
                                              <p:val>
                                                <p:strVal val="#ppt_x"/>
                                              </p:val>
                                            </p:tav>
                                          </p:tavLst>
                                        </p:anim>
                                        <p:anim calcmode="lin" valueType="num" p14:bounceEnd="66667">
                                          <p:cBhvr additive="base">
                                            <p:cTn id="15"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 presetClass="entr" presetSubtype="1" fill="hold" grpId="0" nodeType="afterEffect">
                                      <p:stCondLst>
                                        <p:cond delay="0"/>
                                      </p:stCondLst>
                                      <p:iterate type="lt">
                                        <p:tmPct val="8000"/>
                                      </p:iterate>
                                      <p:childTnLst>
                                        <p:set>
                                          <p:cBhvr>
                                            <p:cTn id="13" dur="1" fill="hold">
                                              <p:stCondLst>
                                                <p:cond delay="0"/>
                                              </p:stCondLst>
                                            </p:cTn>
                                            <p:tgtEl>
                                              <p:spTgt spid="8"/>
                                            </p:tgtEl>
                                            <p:attrNameLst>
                                              <p:attrName>style.visibility</p:attrName>
                                            </p:attrNameLst>
                                          </p:cBhvr>
                                          <p:to>
                                            <p:strVal val="visible"/>
                                          </p:to>
                                        </p:set>
                                        <p:anim calcmode="lin" valueType="num">
                                          <p:cBhvr additive="base">
                                            <p:cTn id="14" dur="1500" fill="hold"/>
                                            <p:tgtEl>
                                              <p:spTgt spid="8"/>
                                            </p:tgtEl>
                                            <p:attrNameLst>
                                              <p:attrName>ppt_x</p:attrName>
                                            </p:attrNameLst>
                                          </p:cBhvr>
                                          <p:tavLst>
                                            <p:tav tm="0">
                                              <p:val>
                                                <p:strVal val="#ppt_x"/>
                                              </p:val>
                                            </p:tav>
                                            <p:tav tm="100000">
                                              <p:val>
                                                <p:strVal val="#ppt_x"/>
                                              </p:val>
                                            </p:tav>
                                          </p:tavLst>
                                        </p:anim>
                                        <p:anim calcmode="lin" valueType="num">
                                          <p:cBhvr additive="base">
                                            <p:cTn id="15" dur="1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5E94550-28CE-42BE-82E6-A8DC9AE386A8}"/>
              </a:ext>
            </a:extLst>
          </p:cNvPr>
          <p:cNvSpPr txBox="1"/>
          <p:nvPr/>
        </p:nvSpPr>
        <p:spPr>
          <a:xfrm>
            <a:off x="-744974" y="135840"/>
            <a:ext cx="4030159" cy="707886"/>
          </a:xfrm>
          <a:prstGeom prst="rect">
            <a:avLst/>
          </a:prstGeom>
          <a:noFill/>
        </p:spPr>
        <p:txBody>
          <a:bodyPr wrap="square" rtlCol="0">
            <a:spAutoFit/>
            <a:scene3d>
              <a:camera prst="orthographicFront"/>
              <a:lightRig rig="threePt" dir="t"/>
            </a:scene3d>
            <a:sp3d extrusionH="57150">
              <a:bevelT w="57150" h="38100" prst="artDeco"/>
            </a:sp3d>
          </a:bodyPr>
          <a:lstStyle/>
          <a:p>
            <a:pPr algn="ctr">
              <a:defRPr/>
            </a:pPr>
            <a:r>
              <a:rPr lang="en-US" sz="4000">
                <a:solidFill>
                  <a:srgbClr val="FF0000"/>
                </a:solidFill>
                <a:latin typeface="SVN-Caprica Script" pitchFamily="2" charset="0"/>
              </a:rPr>
              <a:t>Gợi ý :</a:t>
            </a:r>
            <a:endParaRPr lang="vi-VN" sz="4000" dirty="0">
              <a:solidFill>
                <a:srgbClr val="FF0000"/>
              </a:solidFill>
              <a:latin typeface="SVN-Caprica Script" pitchFamily="2" charset="0"/>
            </a:endParaRPr>
          </a:p>
        </p:txBody>
      </p:sp>
      <p:grpSp>
        <p:nvGrpSpPr>
          <p:cNvPr id="5" name="Group 4">
            <a:extLst>
              <a:ext uri="{FF2B5EF4-FFF2-40B4-BE49-F238E27FC236}">
                <a16:creationId xmlns:a16="http://schemas.microsoft.com/office/drawing/2014/main" id="{B661A886-B04E-499B-B9C1-7D0F394CA3CD}"/>
              </a:ext>
            </a:extLst>
          </p:cNvPr>
          <p:cNvGrpSpPr/>
          <p:nvPr/>
        </p:nvGrpSpPr>
        <p:grpSpPr>
          <a:xfrm>
            <a:off x="368861" y="901991"/>
            <a:ext cx="2988332" cy="4032448"/>
            <a:chOff x="323528" y="709981"/>
            <a:chExt cx="2988332" cy="4032448"/>
          </a:xfrm>
        </p:grpSpPr>
        <p:sp>
          <p:nvSpPr>
            <p:cNvPr id="11" name="Rectangle: Rounded Corners 10">
              <a:extLst>
                <a:ext uri="{FF2B5EF4-FFF2-40B4-BE49-F238E27FC236}">
                  <a16:creationId xmlns:a16="http://schemas.microsoft.com/office/drawing/2014/main" id="{7D7BB80A-7EF0-4695-AD64-726FD49CC339}"/>
                </a:ext>
              </a:extLst>
            </p:cNvPr>
            <p:cNvSpPr/>
            <p:nvPr/>
          </p:nvSpPr>
          <p:spPr>
            <a:xfrm>
              <a:off x="323528" y="709981"/>
              <a:ext cx="2988332" cy="4032448"/>
            </a:xfrm>
            <a:prstGeom prst="roundRect">
              <a:avLst/>
            </a:prstGeom>
            <a:solidFill>
              <a:srgbClr val="7ECFEF"/>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 name="TextBox 1">
              <a:extLst>
                <a:ext uri="{FF2B5EF4-FFF2-40B4-BE49-F238E27FC236}">
                  <a16:creationId xmlns:a16="http://schemas.microsoft.com/office/drawing/2014/main" id="{1138EA74-2151-4F6D-A834-18DF5ECB212F}"/>
                </a:ext>
              </a:extLst>
            </p:cNvPr>
            <p:cNvSpPr txBox="1"/>
            <p:nvPr/>
          </p:nvSpPr>
          <p:spPr>
            <a:xfrm>
              <a:off x="395536" y="855383"/>
              <a:ext cx="2844316" cy="3693319"/>
            </a:xfrm>
            <a:prstGeom prst="rect">
              <a:avLst/>
            </a:prstGeom>
            <a:noFill/>
          </p:spPr>
          <p:txBody>
            <a:bodyPr wrap="square" rtlCol="0">
              <a:spAutoFit/>
            </a:bodyPr>
            <a:lstStyle/>
            <a:p>
              <a:pPr algn="ctr"/>
              <a:r>
                <a:rPr lang="vi-VN" sz="2600" b="1">
                  <a:solidFill>
                    <a:schemeClr val="tx1">
                      <a:lumMod val="95000"/>
                      <a:lumOff val="5000"/>
                    </a:schemeClr>
                  </a:solidFill>
                  <a:latin typeface="Calibri" panose="020F0502020204030204" pitchFamily="34" charset="0"/>
                  <a:cs typeface="Calibri" panose="020F0502020204030204" pitchFamily="34" charset="0"/>
                </a:rPr>
                <a:t>Các câu chuyện về Hồ Chí Minh: thể hiện tấm lòng yêu dân, sự gắn bó, quan tâm đến đời sống nhân dân, sự giản dị, vai trò của Người trong Cách mạng tháng Tám,…</a:t>
              </a:r>
              <a:endParaRPr lang="en-US" sz="2600" b="1">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7D367B3D-DC5A-4416-8724-7EA9E4E5178D}"/>
              </a:ext>
            </a:extLst>
          </p:cNvPr>
          <p:cNvGrpSpPr/>
          <p:nvPr/>
        </p:nvGrpSpPr>
        <p:grpSpPr>
          <a:xfrm>
            <a:off x="3531028" y="877828"/>
            <a:ext cx="2988332" cy="4032448"/>
            <a:chOff x="323528" y="709981"/>
            <a:chExt cx="2988332" cy="4032448"/>
          </a:xfrm>
        </p:grpSpPr>
        <p:sp>
          <p:nvSpPr>
            <p:cNvPr id="19" name="Rectangle: Rounded Corners 18">
              <a:extLst>
                <a:ext uri="{FF2B5EF4-FFF2-40B4-BE49-F238E27FC236}">
                  <a16:creationId xmlns:a16="http://schemas.microsoft.com/office/drawing/2014/main" id="{3A398592-C96E-4C58-9F7B-365E392B9411}"/>
                </a:ext>
              </a:extLst>
            </p:cNvPr>
            <p:cNvSpPr/>
            <p:nvPr/>
          </p:nvSpPr>
          <p:spPr>
            <a:xfrm>
              <a:off x="323528" y="709981"/>
              <a:ext cx="2988332" cy="4032448"/>
            </a:xfrm>
            <a:prstGeom prst="roundRect">
              <a:avLst/>
            </a:prstGeom>
            <a:solidFill>
              <a:srgbClr val="FFB4C8"/>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0" name="TextBox 19">
              <a:extLst>
                <a:ext uri="{FF2B5EF4-FFF2-40B4-BE49-F238E27FC236}">
                  <a16:creationId xmlns:a16="http://schemas.microsoft.com/office/drawing/2014/main" id="{46D4C3A1-9978-43C5-AB27-C0810162839D}"/>
                </a:ext>
              </a:extLst>
            </p:cNvPr>
            <p:cNvSpPr txBox="1"/>
            <p:nvPr/>
          </p:nvSpPr>
          <p:spPr>
            <a:xfrm>
              <a:off x="395536" y="855383"/>
              <a:ext cx="2844316" cy="3693319"/>
            </a:xfrm>
            <a:prstGeom prst="rect">
              <a:avLst/>
            </a:prstGeom>
            <a:noFill/>
          </p:spPr>
          <p:txBody>
            <a:bodyPr wrap="square" rtlCol="0">
              <a:spAutoFit/>
            </a:bodyPr>
            <a:lstStyle/>
            <a:p>
              <a:pPr algn="ctr"/>
              <a:r>
                <a:rPr lang="vi-VN" sz="2600" b="1">
                  <a:solidFill>
                    <a:schemeClr val="tx1">
                      <a:lumMod val="95000"/>
                      <a:lumOff val="5000"/>
                    </a:schemeClr>
                  </a:solidFill>
                  <a:latin typeface="Calibri" panose="020F0502020204030204" pitchFamily="34" charset="0"/>
                  <a:cs typeface="Calibri" panose="020F0502020204030204" pitchFamily="34" charset="0"/>
                </a:rPr>
                <a:t>Câu chuyện về Võ Nguyên Giáp: thể hiện tài năng quân sự, đóng góp to lớn của Tướng Giáp cho sự hình thành và phát triển của Quân đội nhân dân Việt Nam,…</a:t>
              </a:r>
              <a:endParaRPr lang="en-US" sz="2600" b="1">
                <a:solidFill>
                  <a:schemeClr val="tx1">
                    <a:lumMod val="95000"/>
                    <a:lumOff val="5000"/>
                  </a:schemeClr>
                </a:solidFill>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1C73BFB9-24AF-40FF-A0F1-8F379D560114}"/>
              </a:ext>
            </a:extLst>
          </p:cNvPr>
          <p:cNvGrpSpPr/>
          <p:nvPr/>
        </p:nvGrpSpPr>
        <p:grpSpPr>
          <a:xfrm>
            <a:off x="6758915" y="853665"/>
            <a:ext cx="1944216" cy="4032448"/>
            <a:chOff x="323528" y="709981"/>
            <a:chExt cx="1944216" cy="4032448"/>
          </a:xfrm>
        </p:grpSpPr>
        <p:sp>
          <p:nvSpPr>
            <p:cNvPr id="22" name="Rectangle: Rounded Corners 21">
              <a:extLst>
                <a:ext uri="{FF2B5EF4-FFF2-40B4-BE49-F238E27FC236}">
                  <a16:creationId xmlns:a16="http://schemas.microsoft.com/office/drawing/2014/main" id="{37333111-90DE-456E-BBAE-CF3915CC10E0}"/>
                </a:ext>
              </a:extLst>
            </p:cNvPr>
            <p:cNvSpPr/>
            <p:nvPr/>
          </p:nvSpPr>
          <p:spPr>
            <a:xfrm>
              <a:off x="323528" y="709981"/>
              <a:ext cx="1944216" cy="4032448"/>
            </a:xfrm>
            <a:prstGeom prst="roundRect">
              <a:avLst/>
            </a:prstGeom>
            <a:solidFill>
              <a:schemeClr val="accent1">
                <a:lumMod val="60000"/>
                <a:lumOff val="40000"/>
              </a:schemeClr>
            </a:solidFill>
            <a:ln w="762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a:endParaRPr>
            </a:p>
          </p:txBody>
        </p:sp>
        <p:sp>
          <p:nvSpPr>
            <p:cNvPr id="23" name="TextBox 22">
              <a:extLst>
                <a:ext uri="{FF2B5EF4-FFF2-40B4-BE49-F238E27FC236}">
                  <a16:creationId xmlns:a16="http://schemas.microsoft.com/office/drawing/2014/main" id="{DAD44B8A-98EC-47C7-A5B2-F34846C9F0D9}"/>
                </a:ext>
              </a:extLst>
            </p:cNvPr>
            <p:cNvSpPr txBox="1"/>
            <p:nvPr/>
          </p:nvSpPr>
          <p:spPr>
            <a:xfrm>
              <a:off x="395536" y="855383"/>
              <a:ext cx="1872208" cy="3693319"/>
            </a:xfrm>
            <a:prstGeom prst="rect">
              <a:avLst/>
            </a:prstGeom>
            <a:noFill/>
          </p:spPr>
          <p:txBody>
            <a:bodyPr wrap="square" rtlCol="0">
              <a:spAutoFit/>
            </a:bodyPr>
            <a:lstStyle/>
            <a:p>
              <a:pPr algn="ctr"/>
              <a:r>
                <a:rPr lang="vi-VN" sz="2600" b="1">
                  <a:solidFill>
                    <a:schemeClr val="tx1">
                      <a:lumMod val="95000"/>
                      <a:lumOff val="5000"/>
                    </a:schemeClr>
                  </a:solidFill>
                  <a:latin typeface="Calibri" panose="020F0502020204030204" pitchFamily="34" charset="0"/>
                  <a:cs typeface="Calibri" panose="020F0502020204030204" pitchFamily="34" charset="0"/>
                </a:rPr>
                <a:t>Câu chuyện về Kim Đồng: thể hiện sự hi sinh, lòng dũng cảm, gan dạ của anh Kim Đồng,…</a:t>
              </a:r>
              <a:endParaRPr lang="en-US" sz="2600" b="1">
                <a:solidFill>
                  <a:schemeClr val="tx1">
                    <a:lumMod val="95000"/>
                    <a:lumOff val="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90370897"/>
      </p:ext>
    </p:extLst>
  </p:cSld>
  <p:clrMapOvr>
    <a:masterClrMapping/>
  </p:clrMapOvr>
  <p:transition>
    <p:circl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667">
                                      <p:stCondLst>
                                        <p:cond delay="0"/>
                                      </p:stCondLst>
                                      <p:iterate type="lt">
                                        <p:tmPct val="8000"/>
                                      </p:iterate>
                                      <p:childTnLst>
                                        <p:set>
                                          <p:cBhvr>
                                            <p:cTn id="6" dur="1" fill="hold">
                                              <p:stCondLst>
                                                <p:cond delay="0"/>
                                              </p:stCondLst>
                                            </p:cTn>
                                            <p:tgtEl>
                                              <p:spTgt spid="10"/>
                                            </p:tgtEl>
                                            <p:attrNameLst>
                                              <p:attrName>style.visibility</p:attrName>
                                            </p:attrNameLst>
                                          </p:cBhvr>
                                          <p:to>
                                            <p:strVal val="visible"/>
                                          </p:to>
                                        </p:set>
                                        <p:anim calcmode="lin" valueType="num" p14:bounceEnd="66667">
                                          <p:cBhvr additive="base">
                                            <p:cTn id="7" dur="15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8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500" fill="hold"/>
                                            <p:tgtEl>
                                              <p:spTgt spid="18"/>
                                            </p:tgtEl>
                                            <p:attrNameLst>
                                              <p:attrName>ppt_w</p:attrName>
                                            </p:attrNameLst>
                                          </p:cBhvr>
                                          <p:tavLst>
                                            <p:tav tm="0">
                                              <p:val>
                                                <p:fltVal val="0"/>
                                              </p:val>
                                            </p:tav>
                                            <p:tav tm="100000">
                                              <p:val>
                                                <p:strVal val="#ppt_w"/>
                                              </p:val>
                                            </p:tav>
                                          </p:tavLst>
                                        </p:anim>
                                        <p:anim calcmode="lin" valueType="num">
                                          <p:cBhvr>
                                            <p:cTn id="21" dur="500" fill="hold"/>
                                            <p:tgtEl>
                                              <p:spTgt spid="18"/>
                                            </p:tgtEl>
                                            <p:attrNameLst>
                                              <p:attrName>ppt_h</p:attrName>
                                            </p:attrNameLst>
                                          </p:cBhvr>
                                          <p:tavLst>
                                            <p:tav tm="0">
                                              <p:val>
                                                <p:fltVal val="0"/>
                                              </p:val>
                                            </p:tav>
                                            <p:tav tm="100000">
                                              <p:val>
                                                <p:strVal val="#ppt_h"/>
                                              </p:val>
                                            </p:tav>
                                          </p:tavLst>
                                        </p:anim>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287524" y="336907"/>
            <a:ext cx="6718374" cy="4115157"/>
          </a:xfrm>
          <a:prstGeom prst="rect">
            <a:avLst/>
          </a:prstGeom>
        </p:spPr>
      </p:pic>
      <p:sp>
        <p:nvSpPr>
          <p:cNvPr id="3" name="TextBox 2">
            <a:extLst>
              <a:ext uri="{FF2B5EF4-FFF2-40B4-BE49-F238E27FC236}">
                <a16:creationId xmlns:a16="http://schemas.microsoft.com/office/drawing/2014/main" id="{B3AD54A8-1D1A-4A41-B0DE-B083030583CE}"/>
              </a:ext>
            </a:extLst>
          </p:cNvPr>
          <p:cNvSpPr txBox="1"/>
          <p:nvPr/>
        </p:nvSpPr>
        <p:spPr>
          <a:xfrm>
            <a:off x="505983" y="781027"/>
            <a:ext cx="639302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2"/>
                </a:solidFill>
                <a:effectLst/>
                <a:uLnTx/>
                <a:uFillTx/>
                <a:latin typeface="UTM Cookies" panose="02040603050506020204" pitchFamily="18" charset="0"/>
                <a:ea typeface="+mn-ea"/>
                <a:cs typeface="+mn-cs"/>
              </a:rPr>
              <a:t>TRÌNH</a:t>
            </a:r>
            <a:r>
              <a:rPr kumimoji="0" lang="en-US" sz="4000" b="0" i="0" u="none" strike="noStrike" kern="1200" cap="none" spc="0" normalizeH="0" noProof="0">
                <a:ln>
                  <a:noFill/>
                </a:ln>
                <a:solidFill>
                  <a:schemeClr val="bg2"/>
                </a:solidFill>
                <a:effectLst/>
                <a:uLnTx/>
                <a:uFillTx/>
                <a:latin typeface="UTM Cookies" panose="02040603050506020204" pitchFamily="18" charset="0"/>
                <a:ea typeface="+mn-ea"/>
                <a:cs typeface="+mn-cs"/>
              </a:rPr>
              <a:t> BÀY TRƯỚC LỚP</a:t>
            </a:r>
            <a:endParaRPr kumimoji="0" lang="en-US" sz="4000" b="0" i="0" u="none" strike="noStrike" kern="1200" cap="none" spc="0" normalizeH="0" baseline="0" noProof="0">
              <a:ln>
                <a:noFill/>
              </a:ln>
              <a:solidFill>
                <a:schemeClr val="bg2"/>
              </a:solidFill>
              <a:effectLst/>
              <a:uLnTx/>
              <a:uFillTx/>
              <a:latin typeface="UTM Cookies" panose="02040603050506020204" pitchFamily="18" charset="0"/>
              <a:ea typeface="+mn-ea"/>
              <a:cs typeface="+mn-cs"/>
            </a:endParaRPr>
          </a:p>
        </p:txBody>
      </p:sp>
      <p:sp>
        <p:nvSpPr>
          <p:cNvPr id="2" name="Freeform 2">
            <a:extLst>
              <a:ext uri="{FF2B5EF4-FFF2-40B4-BE49-F238E27FC236}">
                <a16:creationId xmlns:a16="http://schemas.microsoft.com/office/drawing/2014/main" id="{7A5B7112-3F3A-4007-92B0-1CF86497830A}"/>
              </a:ext>
            </a:extLst>
          </p:cNvPr>
          <p:cNvSpPr/>
          <p:nvPr/>
        </p:nvSpPr>
        <p:spPr>
          <a:xfrm>
            <a:off x="6588224" y="565177"/>
            <a:ext cx="2402601" cy="4243004"/>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endParaRPr lang="en-US"/>
          </a:p>
        </p:txBody>
      </p:sp>
      <p:sp>
        <p:nvSpPr>
          <p:cNvPr id="6" name="TextBox 5">
            <a:extLst>
              <a:ext uri="{FF2B5EF4-FFF2-40B4-BE49-F238E27FC236}">
                <a16:creationId xmlns:a16="http://schemas.microsoft.com/office/drawing/2014/main" id="{F6B7F7D6-979E-419D-B276-38FF17C80656}"/>
              </a:ext>
            </a:extLst>
          </p:cNvPr>
          <p:cNvSpPr txBox="1"/>
          <p:nvPr/>
        </p:nvSpPr>
        <p:spPr>
          <a:xfrm>
            <a:off x="987822" y="1603048"/>
            <a:ext cx="5317778" cy="1938992"/>
          </a:xfrm>
          <a:prstGeom prst="rect">
            <a:avLst/>
          </a:prstGeom>
          <a:noFill/>
        </p:spPr>
        <p:txBody>
          <a:bodyPr wrap="square" rtlCol="0">
            <a:spAutoFit/>
          </a:bodyPr>
          <a:lstStyle/>
          <a:p>
            <a:pPr algn="ctr"/>
            <a:r>
              <a:rPr lang="en-US" sz="4000" b="1">
                <a:solidFill>
                  <a:schemeClr val="bg2"/>
                </a:solidFill>
                <a:latin typeface="Calibri" panose="020F0502020204030204" pitchFamily="34" charset="0"/>
                <a:cs typeface="Calibri" panose="020F0502020204030204" pitchFamily="34" charset="0"/>
              </a:rPr>
              <a:t>M</a:t>
            </a:r>
            <a:r>
              <a:rPr lang="vi-VN" sz="4000" b="1">
                <a:solidFill>
                  <a:schemeClr val="bg2"/>
                </a:solidFill>
                <a:latin typeface="Calibri" panose="020F0502020204030204" pitchFamily="34" charset="0"/>
                <a:cs typeface="Calibri" panose="020F0502020204030204" pitchFamily="34" charset="0"/>
              </a:rPr>
              <a:t>ột câu chuyện lịch sử</a:t>
            </a:r>
            <a:r>
              <a:rPr lang="en-US" sz="4000" b="1">
                <a:solidFill>
                  <a:schemeClr val="bg2"/>
                </a:solidFill>
                <a:latin typeface="Calibri" panose="020F0502020204030204" pitchFamily="34" charset="0"/>
                <a:cs typeface="Calibri" panose="020F0502020204030204" pitchFamily="34" charset="0"/>
              </a:rPr>
              <a:t> </a:t>
            </a:r>
            <a:r>
              <a:rPr lang="vi-VN" sz="4000" b="1">
                <a:solidFill>
                  <a:schemeClr val="bg2"/>
                </a:solidFill>
                <a:latin typeface="Calibri" panose="020F0502020204030204" pitchFamily="34" charset="0"/>
                <a:cs typeface="Calibri" panose="020F0502020204030204" pitchFamily="34" charset="0"/>
              </a:rPr>
              <a:t>mà em </a:t>
            </a:r>
            <a:r>
              <a:rPr lang="vi-VN" sz="3600" b="1">
                <a:solidFill>
                  <a:schemeClr val="bg2"/>
                </a:solidFill>
                <a:latin typeface="Calibri" panose="020F0502020204030204" pitchFamily="34" charset="0"/>
                <a:cs typeface="Calibri" panose="020F0502020204030204" pitchFamily="34" charset="0"/>
              </a:rPr>
              <a:t>có</a:t>
            </a:r>
            <a:r>
              <a:rPr lang="vi-VN" sz="4000" b="1">
                <a:solidFill>
                  <a:schemeClr val="bg2"/>
                </a:solidFill>
                <a:latin typeface="Calibri" panose="020F0502020204030204" pitchFamily="34" charset="0"/>
                <a:cs typeface="Calibri" panose="020F0502020204030204" pitchFamily="34" charset="0"/>
              </a:rPr>
              <a:t> ấn tượng. Lí giải sự lựa chọn của em.</a:t>
            </a:r>
            <a:endParaRPr lang="en-US" sz="4000" b="1">
              <a:solidFill>
                <a:schemeClr val="bg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7609981"/>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900"/>
                                        <p:tgtEl>
                                          <p:spTgt spid="3"/>
                                        </p:tgtEl>
                                      </p:cBhvr>
                                    </p:animEffect>
                                  </p:childTnLst>
                                </p:cTn>
                              </p:par>
                            </p:childTnLst>
                          </p:cTn>
                        </p:par>
                        <p:par>
                          <p:cTn id="8" fill="hold">
                            <p:stCondLst>
                              <p:cond delay="9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文本框 1"/>
          <p:cNvSpPr txBox="1">
            <a:spLocks noChangeArrowheads="1"/>
          </p:cNvSpPr>
          <p:nvPr/>
        </p:nvSpPr>
        <p:spPr bwMode="auto">
          <a:xfrm>
            <a:off x="2051720" y="2599500"/>
            <a:ext cx="5040560" cy="120032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a:solidFill>
                  <a:srgbClr val="FF0000"/>
                </a:solidFill>
                <a:latin typeface="UVN Thanh Pho Nang" panose="02060406040706070204" pitchFamily="18" charset="0"/>
                <a:ea typeface="宋体" panose="02010600030101010101" pitchFamily="2" charset="-122"/>
              </a:rPr>
              <a:t>Luyện Tập</a:t>
            </a:r>
            <a:endParaRPr kumimoji="0" lang="zh-CN" altLang="en-US" sz="7200" b="0" i="0" u="none" strike="noStrike" kern="1200" cap="none" spc="0" normalizeH="0" baseline="0" noProof="0" dirty="0">
              <a:ln>
                <a:noFill/>
              </a:ln>
              <a:solidFill>
                <a:srgbClr val="FF0000"/>
              </a:solidFill>
              <a:effectLst/>
              <a:uLnTx/>
              <a:uFillTx/>
              <a:latin typeface="UVN Thanh Pho Nang" panose="02060406040706070204" pitchFamily="18" charset="0"/>
              <a:ea typeface="宋体" panose="02010600030101010101" pitchFamily="2" charset="-122"/>
              <a:cs typeface="+mn-cs"/>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047205" y="1999680"/>
            <a:ext cx="2096795" cy="3048909"/>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1769766"/>
            <a:ext cx="1609666" cy="3508736"/>
          </a:xfrm>
          <a:prstGeom prst="rect">
            <a:avLst/>
          </a:prstGeom>
        </p:spPr>
      </p:pic>
    </p:spTree>
    <p:extLst>
      <p:ext uri="{BB962C8B-B14F-4D97-AF65-F5344CB8AC3E}">
        <p14:creationId xmlns:p14="http://schemas.microsoft.com/office/powerpoint/2010/main" val="10060353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0-#ppt_w/2"/>
                                              </p:val>
                                            </p:tav>
                                            <p:tav tm="100000">
                                              <p:val>
                                                <p:strVal val="#ppt_x"/>
                                              </p:val>
                                            </p:tav>
                                          </p:tavLst>
                                        </p:anim>
                                        <p:anim calcmode="lin" valueType="num">
                                          <p:cBhvr additive="base">
                                            <p:cTn id="49" dur="500" fill="hold"/>
                                            <p:tgtEl>
                                              <p:spTgt spid="14"/>
                                            </p:tgtEl>
                                            <p:attrNameLst>
                                              <p:attrName>ppt_y</p:attrName>
                                            </p:attrNameLst>
                                          </p:cBhvr>
                                          <p:tavLst>
                                            <p:tav tm="0">
                                              <p:val>
                                                <p:strVal val="#ppt_y"/>
                                              </p:val>
                                            </p:tav>
                                            <p:tav tm="100000">
                                              <p:val>
                                                <p:strVal val="#ppt_y"/>
                                              </p:val>
                                            </p:tav>
                                          </p:tavLst>
                                        </p:anim>
                                      </p:childTnLst>
                                    </p:cTn>
                                  </p:par>
                                </p:childTnLst>
                              </p:cTn>
                            </p:par>
                            <p:par>
                              <p:cTn id="50" fill="hold">
                                <p:stCondLst>
                                  <p:cond delay="2500"/>
                                </p:stCondLst>
                                <p:childTnLst>
                                  <p:par>
                                    <p:cTn id="51" presetID="2" presetClass="entr" presetSubtype="4" fill="hold" grpId="0" nodeType="afterEffect" p14:presetBounceEnd="20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20000">
                                          <p:cBhvr additive="base">
                                            <p:cTn id="53"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54" dur="1250" fill="hold"/>
                                            <p:tgtEl>
                                              <p:spTgt spid="18"/>
                                            </p:tgtEl>
                                            <p:attrNameLst>
                                              <p:attrName>ppt_y</p:attrName>
                                            </p:attrNameLst>
                                          </p:cBhvr>
                                          <p:tavLst>
                                            <p:tav tm="0">
                                              <p:val>
                                                <p:strVal val="1+#ppt_h/2"/>
                                              </p:val>
                                            </p:tav>
                                            <p:tav tm="100000">
                                              <p:val>
                                                <p:strVal val="#ppt_y"/>
                                              </p:val>
                                            </p:tav>
                                          </p:tavLst>
                                        </p:anim>
                                      </p:childTnLst>
                                    </p:cTn>
                                  </p:par>
                                  <p:par>
                                    <p:cTn id="55" presetID="53" presetClass="entr" presetSubtype="528" fill="hold" grpId="0" nodeType="withEffect">
                                      <p:stCondLst>
                                        <p:cond delay="1200"/>
                                      </p:stCondLst>
                                      <p:iterate type="lt">
                                        <p:tmPct val="8000"/>
                                      </p:iterate>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anim calcmode="lin" valueType="num">
                                          <p:cBhvr>
                                            <p:cTn id="60" dur="500" fill="hold"/>
                                            <p:tgtEl>
                                              <p:spTgt spid="8"/>
                                            </p:tgtEl>
                                            <p:attrNameLst>
                                              <p:attrName>ppt_x</p:attrName>
                                            </p:attrNameLst>
                                          </p:cBhvr>
                                          <p:tavLst>
                                            <p:tav tm="0">
                                              <p:val>
                                                <p:fltVal val="0.5"/>
                                              </p:val>
                                            </p:tav>
                                            <p:tav tm="100000">
                                              <p:val>
                                                <p:strVal val="#ppt_x"/>
                                              </p:val>
                                            </p:tav>
                                          </p:tavLst>
                                        </p:anim>
                                        <p:anim calcmode="lin" valueType="num">
                                          <p:cBhvr>
                                            <p:cTn id="61" dur="500" fill="hold"/>
                                            <p:tgtEl>
                                              <p:spTgt spid="8"/>
                                            </p:tgtEl>
                                            <p:attrNameLst>
                                              <p:attrName>ppt_y</p:attrName>
                                            </p:attrNameLst>
                                          </p:cBhvr>
                                          <p:tavLst>
                                            <p:tav tm="0">
                                              <p:val>
                                                <p:fltVal val="0.5"/>
                                              </p:val>
                                            </p:tav>
                                            <p:tav tm="100000">
                                              <p:val>
                                                <p:strVal val="#ppt_y"/>
                                              </p:val>
                                            </p:tav>
                                          </p:tavLst>
                                        </p:anim>
                                      </p:childTnLst>
                                    </p:cTn>
                                  </p:par>
                                  <p:par>
                                    <p:cTn id="62" presetID="34" presetClass="emph" presetSubtype="0" fill="hold" grpId="1" nodeType="withEffect">
                                      <p:stCondLst>
                                        <p:cond delay="2000"/>
                                      </p:stCondLst>
                                      <p:iterate type="lt">
                                        <p:tmPct val="10000"/>
                                      </p:iterate>
                                      <p:childTnLst>
                                        <p:animMotion origin="layout" path="M 0 -1.69084E-6 L 0 -0.0722 " pathEditMode="relative" rAng="0" ptsTypes="AA">
                                          <p:cBhvr>
                                            <p:cTn id="63" dur="250" accel="50000" decel="50000" autoRev="1" fill="hold">
                                              <p:stCondLst>
                                                <p:cond delay="0"/>
                                              </p:stCondLst>
                                            </p:cTn>
                                            <p:tgtEl>
                                              <p:spTgt spid="8"/>
                                            </p:tgtEl>
                                            <p:attrNameLst>
                                              <p:attrName>ppt_x</p:attrName>
                                              <p:attrName>ppt_y</p:attrName>
                                            </p:attrNameLst>
                                          </p:cBhvr>
                                          <p:rCtr x="0" y="-3610"/>
                                        </p:animMotion>
                                        <p:animRot by="1500000">
                                          <p:cBhvr>
                                            <p:cTn id="64" dur="125" fill="hold">
                                              <p:stCondLst>
                                                <p:cond delay="0"/>
                                              </p:stCondLst>
                                            </p:cTn>
                                            <p:tgtEl>
                                              <p:spTgt spid="8"/>
                                            </p:tgtEl>
                                            <p:attrNameLst>
                                              <p:attrName>r</p:attrName>
                                            </p:attrNameLst>
                                          </p:cBhvr>
                                        </p:animRot>
                                        <p:animRot by="-1500000">
                                          <p:cBhvr>
                                            <p:cTn id="65" dur="125" fill="hold">
                                              <p:stCondLst>
                                                <p:cond delay="125"/>
                                              </p:stCondLst>
                                            </p:cTn>
                                            <p:tgtEl>
                                              <p:spTgt spid="8"/>
                                            </p:tgtEl>
                                            <p:attrNameLst>
                                              <p:attrName>r</p:attrName>
                                            </p:attrNameLst>
                                          </p:cBhvr>
                                        </p:animRot>
                                        <p:animRot by="-1500000">
                                          <p:cBhvr>
                                            <p:cTn id="66" dur="125" fill="hold">
                                              <p:stCondLst>
                                                <p:cond delay="250"/>
                                              </p:stCondLst>
                                            </p:cTn>
                                            <p:tgtEl>
                                              <p:spTgt spid="8"/>
                                            </p:tgtEl>
                                            <p:attrNameLst>
                                              <p:attrName>r</p:attrName>
                                            </p:attrNameLst>
                                          </p:cBhvr>
                                        </p:animRot>
                                        <p:animRot by="1500000">
                                          <p:cBhvr>
                                            <p:cTn id="67" dur="125" fill="hold">
                                              <p:stCondLst>
                                                <p:cond delay="375"/>
                                              </p:stCondLst>
                                            </p:cTn>
                                            <p:tgtEl>
                                              <p:spTgt spid="8"/>
                                            </p:tgtEl>
                                            <p:attrNameLst>
                                              <p:attrName>r</p:attrName>
                                            </p:attrNameLst>
                                          </p:cBhvr>
                                        </p:animRot>
                                      </p:childTnLst>
                                    </p:cTn>
                                  </p:par>
                                  <p:par>
                                    <p:cTn id="68" presetID="53" presetClass="entr" presetSubtype="16" fill="hold" nodeType="withEffect">
                                      <p:stCondLst>
                                        <p:cond delay="300"/>
                                      </p:stCondLst>
                                      <p:childTnLst>
                                        <p:set>
                                          <p:cBhvr>
                                            <p:cTn id="69" dur="1" fill="hold">
                                              <p:stCondLst>
                                                <p:cond delay="0"/>
                                              </p:stCondLst>
                                            </p:cTn>
                                            <p:tgtEl>
                                              <p:spTgt spid="10"/>
                                            </p:tgtEl>
                                            <p:attrNameLst>
                                              <p:attrName>style.visibility</p:attrName>
                                            </p:attrNameLst>
                                          </p:cBhvr>
                                          <p:to>
                                            <p:strVal val="visible"/>
                                          </p:to>
                                        </p:set>
                                        <p:anim calcmode="lin" valueType="num">
                                          <p:cBhvr>
                                            <p:cTn id="70" dur="1000" fill="hold"/>
                                            <p:tgtEl>
                                              <p:spTgt spid="10"/>
                                            </p:tgtEl>
                                            <p:attrNameLst>
                                              <p:attrName>ppt_w</p:attrName>
                                            </p:attrNameLst>
                                          </p:cBhvr>
                                          <p:tavLst>
                                            <p:tav tm="0">
                                              <p:val>
                                                <p:fltVal val="0"/>
                                              </p:val>
                                            </p:tav>
                                            <p:tav tm="100000">
                                              <p:val>
                                                <p:strVal val="#ppt_w"/>
                                              </p:val>
                                            </p:tav>
                                          </p:tavLst>
                                        </p:anim>
                                        <p:anim calcmode="lin" valueType="num">
                                          <p:cBhvr>
                                            <p:cTn id="71" dur="1000" fill="hold"/>
                                            <p:tgtEl>
                                              <p:spTgt spid="10"/>
                                            </p:tgtEl>
                                            <p:attrNameLst>
                                              <p:attrName>ppt_h</p:attrName>
                                            </p:attrNameLst>
                                          </p:cBhvr>
                                          <p:tavLst>
                                            <p:tav tm="0">
                                              <p:val>
                                                <p:fltVal val="0"/>
                                              </p:val>
                                            </p:tav>
                                            <p:tav tm="100000">
                                              <p:val>
                                                <p:strVal val="#ppt_h"/>
                                              </p:val>
                                            </p:tav>
                                          </p:tavLst>
                                        </p:anim>
                                        <p:animEffect transition="in" filter="fade">
                                          <p:cBhvr>
                                            <p:cTn id="72" dur="1000"/>
                                            <p:tgtEl>
                                              <p:spTgt spid="10"/>
                                            </p:tgtEl>
                                          </p:cBhvr>
                                        </p:animEffect>
                                      </p:childTnLst>
                                    </p:cTn>
                                  </p:par>
                                  <p:par>
                                    <p:cTn id="73" presetID="53" presetClass="entr" presetSubtype="16" fill="hold" nodeType="withEffect">
                                      <p:stCondLst>
                                        <p:cond delay="300"/>
                                      </p:stCondLst>
                                      <p:childTnLst>
                                        <p:set>
                                          <p:cBhvr>
                                            <p:cTn id="74" dur="1" fill="hold">
                                              <p:stCondLst>
                                                <p:cond delay="0"/>
                                              </p:stCondLst>
                                            </p:cTn>
                                            <p:tgtEl>
                                              <p:spTgt spid="9"/>
                                            </p:tgtEl>
                                            <p:attrNameLst>
                                              <p:attrName>style.visibility</p:attrName>
                                            </p:attrNameLst>
                                          </p:cBhvr>
                                          <p:to>
                                            <p:strVal val="visible"/>
                                          </p:to>
                                        </p:set>
                                        <p:anim calcmode="lin" valueType="num">
                                          <p:cBhvr>
                                            <p:cTn id="75" dur="1000" fill="hold"/>
                                            <p:tgtEl>
                                              <p:spTgt spid="9"/>
                                            </p:tgtEl>
                                            <p:attrNameLst>
                                              <p:attrName>ppt_w</p:attrName>
                                            </p:attrNameLst>
                                          </p:cBhvr>
                                          <p:tavLst>
                                            <p:tav tm="0">
                                              <p:val>
                                                <p:fltVal val="0"/>
                                              </p:val>
                                            </p:tav>
                                            <p:tav tm="100000">
                                              <p:val>
                                                <p:strVal val="#ppt_w"/>
                                              </p:val>
                                            </p:tav>
                                          </p:tavLst>
                                        </p:anim>
                                        <p:anim calcmode="lin" valueType="num">
                                          <p:cBhvr>
                                            <p:cTn id="76" dur="1000" fill="hold"/>
                                            <p:tgtEl>
                                              <p:spTgt spid="9"/>
                                            </p:tgtEl>
                                            <p:attrNameLst>
                                              <p:attrName>ppt_h</p:attrName>
                                            </p:attrNameLst>
                                          </p:cBhvr>
                                          <p:tavLst>
                                            <p:tav tm="0">
                                              <p:val>
                                                <p:fltVal val="0"/>
                                              </p:val>
                                            </p:tav>
                                            <p:tav tm="100000">
                                              <p:val>
                                                <p:strVal val="#ppt_h"/>
                                              </p:val>
                                            </p:tav>
                                          </p:tavLst>
                                        </p:anim>
                                        <p:animEffect transition="in" filter="fade">
                                          <p:cBhvr>
                                            <p:cTn id="7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par>
                                    <p:cTn id="38" presetID="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500" fill="hold"/>
                                            <p:tgtEl>
                                              <p:spTgt spid="15"/>
                                            </p:tgtEl>
                                            <p:attrNameLst>
                                              <p:attrName>ppt_x</p:attrName>
                                            </p:attrNameLst>
                                          </p:cBhvr>
                                          <p:tavLst>
                                            <p:tav tm="0">
                                              <p:val>
                                                <p:strVal val="#ppt_x"/>
                                              </p:val>
                                            </p:tav>
                                            <p:tav tm="100000">
                                              <p:val>
                                                <p:strVal val="#ppt_x"/>
                                              </p:val>
                                            </p:tav>
                                          </p:tavLst>
                                        </p:anim>
                                        <p:anim calcmode="lin" valueType="num">
                                          <p:cBhvr additive="base">
                                            <p:cTn id="45" dur="500" fill="hold"/>
                                            <p:tgtEl>
                                              <p:spTgt spid="15"/>
                                            </p:tgtEl>
                                            <p:attrNameLst>
                                              <p:attrName>ppt_y</p:attrName>
                                            </p:attrNameLst>
                                          </p:cBhvr>
                                          <p:tavLst>
                                            <p:tav tm="0">
                                              <p:val>
                                                <p:strVal val="1+#ppt_h/2"/>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0-#ppt_w/2"/>
                                              </p:val>
                                            </p:tav>
                                            <p:tav tm="100000">
                                              <p:val>
                                                <p:strVal val="#ppt_x"/>
                                              </p:val>
                                            </p:tav>
                                          </p:tavLst>
                                        </p:anim>
                                        <p:anim calcmode="lin" valueType="num">
                                          <p:cBhvr additive="base">
                                            <p:cTn id="49" dur="500" fill="hold"/>
                                            <p:tgtEl>
                                              <p:spTgt spid="14"/>
                                            </p:tgtEl>
                                            <p:attrNameLst>
                                              <p:attrName>ppt_y</p:attrName>
                                            </p:attrNameLst>
                                          </p:cBhvr>
                                          <p:tavLst>
                                            <p:tav tm="0">
                                              <p:val>
                                                <p:strVal val="#ppt_y"/>
                                              </p:val>
                                            </p:tav>
                                            <p:tav tm="100000">
                                              <p:val>
                                                <p:strVal val="#ppt_y"/>
                                              </p:val>
                                            </p:tav>
                                          </p:tavLst>
                                        </p:anim>
                                      </p:childTnLst>
                                    </p:cTn>
                                  </p:par>
                                </p:childTnLst>
                              </p:cTn>
                            </p:par>
                            <p:par>
                              <p:cTn id="50" fill="hold">
                                <p:stCondLst>
                                  <p:cond delay="2500"/>
                                </p:stCondLst>
                                <p:childTnLst>
                                  <p:par>
                                    <p:cTn id="51" presetID="2" presetClass="entr" presetSubtype="4"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250" fill="hold"/>
                                            <p:tgtEl>
                                              <p:spTgt spid="18"/>
                                            </p:tgtEl>
                                            <p:attrNameLst>
                                              <p:attrName>ppt_x</p:attrName>
                                            </p:attrNameLst>
                                          </p:cBhvr>
                                          <p:tavLst>
                                            <p:tav tm="0">
                                              <p:val>
                                                <p:strVal val="#ppt_x"/>
                                              </p:val>
                                            </p:tav>
                                            <p:tav tm="100000">
                                              <p:val>
                                                <p:strVal val="#ppt_x"/>
                                              </p:val>
                                            </p:tav>
                                          </p:tavLst>
                                        </p:anim>
                                        <p:anim calcmode="lin" valueType="num">
                                          <p:cBhvr additive="base">
                                            <p:cTn id="54" dur="1250" fill="hold"/>
                                            <p:tgtEl>
                                              <p:spTgt spid="18"/>
                                            </p:tgtEl>
                                            <p:attrNameLst>
                                              <p:attrName>ppt_y</p:attrName>
                                            </p:attrNameLst>
                                          </p:cBhvr>
                                          <p:tavLst>
                                            <p:tav tm="0">
                                              <p:val>
                                                <p:strVal val="1+#ppt_h/2"/>
                                              </p:val>
                                            </p:tav>
                                            <p:tav tm="100000">
                                              <p:val>
                                                <p:strVal val="#ppt_y"/>
                                              </p:val>
                                            </p:tav>
                                          </p:tavLst>
                                        </p:anim>
                                      </p:childTnLst>
                                    </p:cTn>
                                  </p:par>
                                  <p:par>
                                    <p:cTn id="55" presetID="53" presetClass="entr" presetSubtype="528" fill="hold" grpId="0" nodeType="withEffect">
                                      <p:stCondLst>
                                        <p:cond delay="1200"/>
                                      </p:stCondLst>
                                      <p:iterate type="lt">
                                        <p:tmPct val="8000"/>
                                      </p:iterate>
                                      <p:childTnLst>
                                        <p:set>
                                          <p:cBhvr>
                                            <p:cTn id="56" dur="1" fill="hold">
                                              <p:stCondLst>
                                                <p:cond delay="0"/>
                                              </p:stCondLst>
                                            </p:cTn>
                                            <p:tgtEl>
                                              <p:spTgt spid="8"/>
                                            </p:tgtEl>
                                            <p:attrNameLst>
                                              <p:attrName>style.visibility</p:attrName>
                                            </p:attrNameLst>
                                          </p:cBhvr>
                                          <p:to>
                                            <p:strVal val="visible"/>
                                          </p:to>
                                        </p:set>
                                        <p:anim calcmode="lin" valueType="num">
                                          <p:cBhvr>
                                            <p:cTn id="57" dur="500" fill="hold"/>
                                            <p:tgtEl>
                                              <p:spTgt spid="8"/>
                                            </p:tgtEl>
                                            <p:attrNameLst>
                                              <p:attrName>ppt_w</p:attrName>
                                            </p:attrNameLst>
                                          </p:cBhvr>
                                          <p:tavLst>
                                            <p:tav tm="0">
                                              <p:val>
                                                <p:fltVal val="0"/>
                                              </p:val>
                                            </p:tav>
                                            <p:tav tm="100000">
                                              <p:val>
                                                <p:strVal val="#ppt_w"/>
                                              </p:val>
                                            </p:tav>
                                          </p:tavLst>
                                        </p:anim>
                                        <p:anim calcmode="lin" valueType="num">
                                          <p:cBhvr>
                                            <p:cTn id="58" dur="500" fill="hold"/>
                                            <p:tgtEl>
                                              <p:spTgt spid="8"/>
                                            </p:tgtEl>
                                            <p:attrNameLst>
                                              <p:attrName>ppt_h</p:attrName>
                                            </p:attrNameLst>
                                          </p:cBhvr>
                                          <p:tavLst>
                                            <p:tav tm="0">
                                              <p:val>
                                                <p:fltVal val="0"/>
                                              </p:val>
                                            </p:tav>
                                            <p:tav tm="100000">
                                              <p:val>
                                                <p:strVal val="#ppt_h"/>
                                              </p:val>
                                            </p:tav>
                                          </p:tavLst>
                                        </p:anim>
                                        <p:animEffect transition="in" filter="fade">
                                          <p:cBhvr>
                                            <p:cTn id="59" dur="500"/>
                                            <p:tgtEl>
                                              <p:spTgt spid="8"/>
                                            </p:tgtEl>
                                          </p:cBhvr>
                                        </p:animEffect>
                                        <p:anim calcmode="lin" valueType="num">
                                          <p:cBhvr>
                                            <p:cTn id="60" dur="500" fill="hold"/>
                                            <p:tgtEl>
                                              <p:spTgt spid="8"/>
                                            </p:tgtEl>
                                            <p:attrNameLst>
                                              <p:attrName>ppt_x</p:attrName>
                                            </p:attrNameLst>
                                          </p:cBhvr>
                                          <p:tavLst>
                                            <p:tav tm="0">
                                              <p:val>
                                                <p:fltVal val="0.5"/>
                                              </p:val>
                                            </p:tav>
                                            <p:tav tm="100000">
                                              <p:val>
                                                <p:strVal val="#ppt_x"/>
                                              </p:val>
                                            </p:tav>
                                          </p:tavLst>
                                        </p:anim>
                                        <p:anim calcmode="lin" valueType="num">
                                          <p:cBhvr>
                                            <p:cTn id="61" dur="500" fill="hold"/>
                                            <p:tgtEl>
                                              <p:spTgt spid="8"/>
                                            </p:tgtEl>
                                            <p:attrNameLst>
                                              <p:attrName>ppt_y</p:attrName>
                                            </p:attrNameLst>
                                          </p:cBhvr>
                                          <p:tavLst>
                                            <p:tav tm="0">
                                              <p:val>
                                                <p:fltVal val="0.5"/>
                                              </p:val>
                                            </p:tav>
                                            <p:tav tm="100000">
                                              <p:val>
                                                <p:strVal val="#ppt_y"/>
                                              </p:val>
                                            </p:tav>
                                          </p:tavLst>
                                        </p:anim>
                                      </p:childTnLst>
                                    </p:cTn>
                                  </p:par>
                                  <p:par>
                                    <p:cTn id="62" presetID="34" presetClass="emph" presetSubtype="0" fill="hold" grpId="1" nodeType="withEffect">
                                      <p:stCondLst>
                                        <p:cond delay="2000"/>
                                      </p:stCondLst>
                                      <p:iterate type="lt">
                                        <p:tmPct val="10000"/>
                                      </p:iterate>
                                      <p:childTnLst>
                                        <p:animMotion origin="layout" path="M 0 -1.69084E-6 L 0 -0.0722 " pathEditMode="relative" rAng="0" ptsTypes="AA">
                                          <p:cBhvr>
                                            <p:cTn id="63" dur="250" accel="50000" decel="50000" autoRev="1" fill="hold">
                                              <p:stCondLst>
                                                <p:cond delay="0"/>
                                              </p:stCondLst>
                                            </p:cTn>
                                            <p:tgtEl>
                                              <p:spTgt spid="8"/>
                                            </p:tgtEl>
                                            <p:attrNameLst>
                                              <p:attrName>ppt_x</p:attrName>
                                              <p:attrName>ppt_y</p:attrName>
                                            </p:attrNameLst>
                                          </p:cBhvr>
                                          <p:rCtr x="0" y="-3610"/>
                                        </p:animMotion>
                                        <p:animRot by="1500000">
                                          <p:cBhvr>
                                            <p:cTn id="64" dur="125" fill="hold">
                                              <p:stCondLst>
                                                <p:cond delay="0"/>
                                              </p:stCondLst>
                                            </p:cTn>
                                            <p:tgtEl>
                                              <p:spTgt spid="8"/>
                                            </p:tgtEl>
                                            <p:attrNameLst>
                                              <p:attrName>r</p:attrName>
                                            </p:attrNameLst>
                                          </p:cBhvr>
                                        </p:animRot>
                                        <p:animRot by="-1500000">
                                          <p:cBhvr>
                                            <p:cTn id="65" dur="125" fill="hold">
                                              <p:stCondLst>
                                                <p:cond delay="125"/>
                                              </p:stCondLst>
                                            </p:cTn>
                                            <p:tgtEl>
                                              <p:spTgt spid="8"/>
                                            </p:tgtEl>
                                            <p:attrNameLst>
                                              <p:attrName>r</p:attrName>
                                            </p:attrNameLst>
                                          </p:cBhvr>
                                        </p:animRot>
                                        <p:animRot by="-1500000">
                                          <p:cBhvr>
                                            <p:cTn id="66" dur="125" fill="hold">
                                              <p:stCondLst>
                                                <p:cond delay="250"/>
                                              </p:stCondLst>
                                            </p:cTn>
                                            <p:tgtEl>
                                              <p:spTgt spid="8"/>
                                            </p:tgtEl>
                                            <p:attrNameLst>
                                              <p:attrName>r</p:attrName>
                                            </p:attrNameLst>
                                          </p:cBhvr>
                                        </p:animRot>
                                        <p:animRot by="1500000">
                                          <p:cBhvr>
                                            <p:cTn id="67" dur="125" fill="hold">
                                              <p:stCondLst>
                                                <p:cond delay="375"/>
                                              </p:stCondLst>
                                            </p:cTn>
                                            <p:tgtEl>
                                              <p:spTgt spid="8"/>
                                            </p:tgtEl>
                                            <p:attrNameLst>
                                              <p:attrName>r</p:attrName>
                                            </p:attrNameLst>
                                          </p:cBhvr>
                                        </p:animRot>
                                      </p:childTnLst>
                                    </p:cTn>
                                  </p:par>
                                  <p:par>
                                    <p:cTn id="68" presetID="53" presetClass="entr" presetSubtype="16" fill="hold" nodeType="withEffect">
                                      <p:stCondLst>
                                        <p:cond delay="300"/>
                                      </p:stCondLst>
                                      <p:childTnLst>
                                        <p:set>
                                          <p:cBhvr>
                                            <p:cTn id="69" dur="1" fill="hold">
                                              <p:stCondLst>
                                                <p:cond delay="0"/>
                                              </p:stCondLst>
                                            </p:cTn>
                                            <p:tgtEl>
                                              <p:spTgt spid="10"/>
                                            </p:tgtEl>
                                            <p:attrNameLst>
                                              <p:attrName>style.visibility</p:attrName>
                                            </p:attrNameLst>
                                          </p:cBhvr>
                                          <p:to>
                                            <p:strVal val="visible"/>
                                          </p:to>
                                        </p:set>
                                        <p:anim calcmode="lin" valueType="num">
                                          <p:cBhvr>
                                            <p:cTn id="70" dur="1000" fill="hold"/>
                                            <p:tgtEl>
                                              <p:spTgt spid="10"/>
                                            </p:tgtEl>
                                            <p:attrNameLst>
                                              <p:attrName>ppt_w</p:attrName>
                                            </p:attrNameLst>
                                          </p:cBhvr>
                                          <p:tavLst>
                                            <p:tav tm="0">
                                              <p:val>
                                                <p:fltVal val="0"/>
                                              </p:val>
                                            </p:tav>
                                            <p:tav tm="100000">
                                              <p:val>
                                                <p:strVal val="#ppt_w"/>
                                              </p:val>
                                            </p:tav>
                                          </p:tavLst>
                                        </p:anim>
                                        <p:anim calcmode="lin" valueType="num">
                                          <p:cBhvr>
                                            <p:cTn id="71" dur="1000" fill="hold"/>
                                            <p:tgtEl>
                                              <p:spTgt spid="10"/>
                                            </p:tgtEl>
                                            <p:attrNameLst>
                                              <p:attrName>ppt_h</p:attrName>
                                            </p:attrNameLst>
                                          </p:cBhvr>
                                          <p:tavLst>
                                            <p:tav tm="0">
                                              <p:val>
                                                <p:fltVal val="0"/>
                                              </p:val>
                                            </p:tav>
                                            <p:tav tm="100000">
                                              <p:val>
                                                <p:strVal val="#ppt_h"/>
                                              </p:val>
                                            </p:tav>
                                          </p:tavLst>
                                        </p:anim>
                                        <p:animEffect transition="in" filter="fade">
                                          <p:cBhvr>
                                            <p:cTn id="72" dur="1000"/>
                                            <p:tgtEl>
                                              <p:spTgt spid="10"/>
                                            </p:tgtEl>
                                          </p:cBhvr>
                                        </p:animEffect>
                                      </p:childTnLst>
                                    </p:cTn>
                                  </p:par>
                                  <p:par>
                                    <p:cTn id="73" presetID="53" presetClass="entr" presetSubtype="16" fill="hold" nodeType="withEffect">
                                      <p:stCondLst>
                                        <p:cond delay="300"/>
                                      </p:stCondLst>
                                      <p:childTnLst>
                                        <p:set>
                                          <p:cBhvr>
                                            <p:cTn id="74" dur="1" fill="hold">
                                              <p:stCondLst>
                                                <p:cond delay="0"/>
                                              </p:stCondLst>
                                            </p:cTn>
                                            <p:tgtEl>
                                              <p:spTgt spid="9"/>
                                            </p:tgtEl>
                                            <p:attrNameLst>
                                              <p:attrName>style.visibility</p:attrName>
                                            </p:attrNameLst>
                                          </p:cBhvr>
                                          <p:to>
                                            <p:strVal val="visible"/>
                                          </p:to>
                                        </p:set>
                                        <p:anim calcmode="lin" valueType="num">
                                          <p:cBhvr>
                                            <p:cTn id="75" dur="1000" fill="hold"/>
                                            <p:tgtEl>
                                              <p:spTgt spid="9"/>
                                            </p:tgtEl>
                                            <p:attrNameLst>
                                              <p:attrName>ppt_w</p:attrName>
                                            </p:attrNameLst>
                                          </p:cBhvr>
                                          <p:tavLst>
                                            <p:tav tm="0">
                                              <p:val>
                                                <p:fltVal val="0"/>
                                              </p:val>
                                            </p:tav>
                                            <p:tav tm="100000">
                                              <p:val>
                                                <p:strVal val="#ppt_w"/>
                                              </p:val>
                                            </p:tav>
                                          </p:tavLst>
                                        </p:anim>
                                        <p:anim calcmode="lin" valueType="num">
                                          <p:cBhvr>
                                            <p:cTn id="76" dur="1000" fill="hold"/>
                                            <p:tgtEl>
                                              <p:spTgt spid="9"/>
                                            </p:tgtEl>
                                            <p:attrNameLst>
                                              <p:attrName>ppt_h</p:attrName>
                                            </p:attrNameLst>
                                          </p:cBhvr>
                                          <p:tavLst>
                                            <p:tav tm="0">
                                              <p:val>
                                                <p:fltVal val="0"/>
                                              </p:val>
                                            </p:tav>
                                            <p:tav tm="100000">
                                              <p:val>
                                                <p:strVal val="#ppt_h"/>
                                              </p:val>
                                            </p:tav>
                                          </p:tavLst>
                                        </p:anim>
                                        <p:animEffect transition="in" filter="fade">
                                          <p:cBhvr>
                                            <p:cTn id="7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569EC1E-F1A9-4F18-97EC-4E4C535E260F}"/>
              </a:ext>
            </a:extLst>
          </p:cNvPr>
          <p:cNvSpPr txBox="1"/>
          <p:nvPr/>
        </p:nvSpPr>
        <p:spPr>
          <a:xfrm>
            <a:off x="431540" y="268288"/>
            <a:ext cx="8064896" cy="1569660"/>
          </a:xfrm>
          <a:prstGeom prst="rect">
            <a:avLst/>
          </a:prstGeom>
          <a:noFill/>
        </p:spPr>
        <p:txBody>
          <a:bodyPr wrap="square">
            <a:spAutoFit/>
          </a:bodyPr>
          <a:lstStyle/>
          <a:p>
            <a:pPr lvl="0" algn="just"/>
            <a:r>
              <a:rPr kumimoji="0" lang="en-US" altLang="en-US" sz="3200" b="1"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sym typeface="Wingdings 2" panose="05020102010507070707" pitchFamily="18" charset="2"/>
              </a:rPr>
              <a:t> </a:t>
            </a:r>
            <a:r>
              <a:rPr lang="en-US" altLang="en-US" sz="3200" b="1" i="1">
                <a:latin typeface="Times New Roman" panose="02020603050405020304" pitchFamily="18" charset="0"/>
                <a:cs typeface="Times New Roman" panose="02020603050405020304" pitchFamily="18" charset="0"/>
              </a:rPr>
              <a:t>Trong số các câu chuyện về Chủ tịch Hồ Chí Minh, em yêu thích nhất câu chuyện nào? Vì sao?</a:t>
            </a:r>
            <a:endParaRPr kumimoji="0" lang="en-US" altLang="en-US" sz="3200" b="1"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97F18518-C935-4C2D-9CA7-DD2FF0F51703}"/>
              </a:ext>
            </a:extLst>
          </p:cNvPr>
          <p:cNvGrpSpPr/>
          <p:nvPr/>
        </p:nvGrpSpPr>
        <p:grpSpPr>
          <a:xfrm>
            <a:off x="823295" y="1670267"/>
            <a:ext cx="6975259" cy="2982816"/>
            <a:chOff x="966747" y="1785325"/>
            <a:chExt cx="6975259" cy="2982816"/>
          </a:xfrm>
        </p:grpSpPr>
        <p:sp>
          <p:nvSpPr>
            <p:cNvPr id="11" name="Freeform 3">
              <a:extLst>
                <a:ext uri="{FF2B5EF4-FFF2-40B4-BE49-F238E27FC236}">
                  <a16:creationId xmlns:a16="http://schemas.microsoft.com/office/drawing/2014/main" id="{26A3C1A3-ACEE-47B3-989A-910B2DA263B2}"/>
                </a:ext>
              </a:extLst>
            </p:cNvPr>
            <p:cNvSpPr/>
            <p:nvPr/>
          </p:nvSpPr>
          <p:spPr>
            <a:xfrm>
              <a:off x="4823464" y="1785325"/>
              <a:ext cx="3118542" cy="2982816"/>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6CC4945F-D816-4C8F-8354-8850A191F236}"/>
                </a:ext>
              </a:extLst>
            </p:cNvPr>
            <p:cNvSpPr txBox="1"/>
            <p:nvPr/>
          </p:nvSpPr>
          <p:spPr>
            <a:xfrm>
              <a:off x="966747" y="2291558"/>
              <a:ext cx="3464963" cy="1754326"/>
            </a:xfrm>
            <a:prstGeom prst="rect">
              <a:avLst/>
            </a:prstGeom>
            <a:noFill/>
          </p:spPr>
          <p:txBody>
            <a:bodyPr wrap="square" rtlCol="0">
              <a:spAutoFit/>
              <a:scene3d>
                <a:camera prst="orthographicFront"/>
                <a:lightRig rig="threePt" dir="t"/>
              </a:scene3d>
              <a:sp3d extrusionH="57150">
                <a:bevelT w="57150" h="38100" prst="artDeco"/>
              </a:sp3d>
            </a:bodyPr>
            <a:lstStyle/>
            <a:p>
              <a:pPr algn="ctr">
                <a:defRPr/>
              </a:pPr>
              <a:r>
                <a:rPr lang="en-US" sz="5400">
                  <a:solidFill>
                    <a:srgbClr val="F42473"/>
                  </a:solidFill>
                  <a:latin typeface="SVN-Caprica Script" pitchFamily="2" charset="0"/>
                </a:rPr>
                <a:t>Chia sẻ nhóm đôi</a:t>
              </a:r>
              <a:endParaRPr lang="vi-VN" sz="5400" dirty="0">
                <a:solidFill>
                  <a:srgbClr val="F42473"/>
                </a:solidFill>
                <a:latin typeface="SVN-Caprica Script" pitchFamily="2" charset="0"/>
              </a:endParaRPr>
            </a:p>
          </p:txBody>
        </p:sp>
      </p:grpSp>
    </p:spTree>
    <p:extLst>
      <p:ext uri="{BB962C8B-B14F-4D97-AF65-F5344CB8AC3E}">
        <p14:creationId xmlns:p14="http://schemas.microsoft.com/office/powerpoint/2010/main" val="11339743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5043" y="1969562"/>
            <a:ext cx="1309948" cy="27721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3" y="1843899"/>
            <a:ext cx="1988543" cy="24004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78827" y="-1879"/>
            <a:ext cx="9144000" cy="51461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4AD803-1AC7-44AC-8449-3496E8526E13}"/>
              </a:ext>
            </a:extLst>
          </p:cNvPr>
          <p:cNvSpPr txBox="1"/>
          <p:nvPr/>
        </p:nvSpPr>
        <p:spPr>
          <a:xfrm>
            <a:off x="4401457" y="403329"/>
            <a:ext cx="3898649" cy="1938992"/>
          </a:xfrm>
          <a:prstGeom prst="rect">
            <a:avLst/>
          </a:prstGeom>
          <a:noFill/>
        </p:spPr>
        <p:txBody>
          <a:bodyPr wrap="square" rtlCol="0">
            <a:spAutoFit/>
            <a:scene3d>
              <a:camera prst="orthographicFront"/>
              <a:lightRig rig="threePt" dir="t"/>
            </a:scene3d>
            <a:sp3d extrusionH="57150">
              <a:bevelT w="57150" h="38100" prst="artDeco"/>
            </a:sp3d>
          </a:bodyPr>
          <a:lstStyle/>
          <a:p>
            <a:pPr algn="ctr" defTabSz="685800">
              <a:defRPr/>
            </a:pPr>
            <a:r>
              <a:rPr lang="en-US" sz="6000">
                <a:solidFill>
                  <a:srgbClr val="FFFF00"/>
                </a:solidFill>
                <a:effectLst/>
                <a:latin typeface="SVN-Caprica Script" pitchFamily="2" charset="0"/>
                <a:ea typeface="Microsoft YaHei"/>
              </a:rPr>
              <a:t>Chia sẻ trước lớp</a:t>
            </a:r>
            <a:endParaRPr lang="vi-VN" sz="6000" dirty="0">
              <a:solidFill>
                <a:srgbClr val="FFFF00"/>
              </a:solidFill>
              <a:effectLst/>
              <a:latin typeface="SVN-Caprica Script" pitchFamily="2" charset="0"/>
              <a:ea typeface="Microsoft YaHei"/>
            </a:endParaRPr>
          </a:p>
        </p:txBody>
      </p:sp>
    </p:spTree>
    <p:extLst>
      <p:ext uri="{BB962C8B-B14F-4D97-AF65-F5344CB8AC3E}">
        <p14:creationId xmlns:p14="http://schemas.microsoft.com/office/powerpoint/2010/main" val="266593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34426" y="1481263"/>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57106" y="1146578"/>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文本框 1"/>
          <p:cNvSpPr txBox="1">
            <a:spLocks noChangeArrowheads="1"/>
          </p:cNvSpPr>
          <p:nvPr/>
        </p:nvSpPr>
        <p:spPr bwMode="auto">
          <a:xfrm>
            <a:off x="2056718" y="2351259"/>
            <a:ext cx="5040560" cy="120032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noProof="0">
                <a:solidFill>
                  <a:srgbClr val="FF0000"/>
                </a:solidFill>
                <a:latin typeface="UVN Thanh Pho Nang" panose="02060406040706070204" pitchFamily="18" charset="0"/>
                <a:ea typeface="宋体" panose="02010600030101010101" pitchFamily="2" charset="-122"/>
              </a:rPr>
              <a:t>VẬN DỤNG</a:t>
            </a:r>
            <a:endParaRPr kumimoji="0" lang="zh-CN" altLang="en-US" sz="7200" b="0" i="0" u="none" strike="noStrike" kern="1200" cap="none" spc="0" normalizeH="0" baseline="0" noProof="0" dirty="0">
              <a:ln>
                <a:noFill/>
              </a:ln>
              <a:solidFill>
                <a:srgbClr val="FF0000"/>
              </a:solidFill>
              <a:effectLst/>
              <a:uLnTx/>
              <a:uFillTx/>
              <a:latin typeface="UVN Thanh Pho Nang" panose="02060406040706070204" pitchFamily="18" charset="0"/>
              <a:ea typeface="宋体" panose="02010600030101010101" pitchFamily="2" charset="-122"/>
              <a:cs typeface="+mn-cs"/>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2737" y="140275"/>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24982" y="308484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047205" y="1999680"/>
            <a:ext cx="2096795" cy="3048909"/>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1769766"/>
            <a:ext cx="1609666" cy="3508736"/>
          </a:xfrm>
          <a:prstGeom prst="rect">
            <a:avLst/>
          </a:prstGeom>
        </p:spPr>
      </p:pic>
    </p:spTree>
    <p:extLst>
      <p:ext uri="{BB962C8B-B14F-4D97-AF65-F5344CB8AC3E}">
        <p14:creationId xmlns:p14="http://schemas.microsoft.com/office/powerpoint/2010/main" val="41972409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8.33333E-7 1.60136E-6 L -8.33333E-7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8.33333E-7 1.60136E-6 L -8.33333E-7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E20FDB-85C6-40C5-BC4B-4C98AB91A00E}"/>
              </a:ext>
            </a:extLst>
          </p:cNvPr>
          <p:cNvPicPr>
            <a:picLocks noChangeAspect="1"/>
          </p:cNvPicPr>
          <p:nvPr/>
        </p:nvPicPr>
        <p:blipFill>
          <a:blip r:embed="rId2"/>
          <a:stretch>
            <a:fillRect/>
          </a:stretch>
        </p:blipFill>
        <p:spPr>
          <a:xfrm>
            <a:off x="287524" y="336907"/>
            <a:ext cx="6718374" cy="4115157"/>
          </a:xfrm>
          <a:prstGeom prst="rect">
            <a:avLst/>
          </a:prstGeom>
        </p:spPr>
      </p:pic>
      <p:sp>
        <p:nvSpPr>
          <p:cNvPr id="3" name="TextBox 2">
            <a:extLst>
              <a:ext uri="{FF2B5EF4-FFF2-40B4-BE49-F238E27FC236}">
                <a16:creationId xmlns:a16="http://schemas.microsoft.com/office/drawing/2014/main" id="{B3AD54A8-1D1A-4A41-B0DE-B083030583CE}"/>
              </a:ext>
            </a:extLst>
          </p:cNvPr>
          <p:cNvSpPr txBox="1"/>
          <p:nvPr/>
        </p:nvSpPr>
        <p:spPr>
          <a:xfrm>
            <a:off x="802395" y="693024"/>
            <a:ext cx="5688632" cy="3170099"/>
          </a:xfrm>
          <a:prstGeom prst="rect">
            <a:avLst/>
          </a:prstGeom>
          <a:noFill/>
        </p:spPr>
        <p:txBody>
          <a:bodyPr wrap="square" rtlCol="0">
            <a:spAutoFit/>
          </a:bodyPr>
          <a:lstStyle/>
          <a:p>
            <a:pPr lvl="0" algn="ctr">
              <a:defRPr/>
            </a:pPr>
            <a:r>
              <a:rPr lang="vi-VN" sz="4000">
                <a:solidFill>
                  <a:srgbClr val="EEECE1"/>
                </a:solidFill>
                <a:latin typeface="UTM Cookies" panose="02040603050506020204" pitchFamily="18" charset="0"/>
              </a:rPr>
              <a:t>Sưu tầm tranh ảnh, bài thơ, bài hát về Cách mạng tháng Tám, sau đó chia sẻ</a:t>
            </a:r>
            <a:r>
              <a:rPr lang="en-US" sz="4000">
                <a:solidFill>
                  <a:srgbClr val="EEECE1"/>
                </a:solidFill>
                <a:latin typeface="UTM Cookies" panose="02040603050506020204" pitchFamily="18" charset="0"/>
              </a:rPr>
              <a:t> </a:t>
            </a:r>
            <a:r>
              <a:rPr lang="vi-VN" sz="4000">
                <a:solidFill>
                  <a:srgbClr val="EEECE1"/>
                </a:solidFill>
                <a:latin typeface="UTM Cookies" panose="02040603050506020204" pitchFamily="18" charset="0"/>
              </a:rPr>
              <a:t>với các bạn trong lớp.</a:t>
            </a:r>
            <a:endParaRPr kumimoji="0" lang="en-US" sz="4000" b="0" i="0" u="none" strike="noStrike" kern="1200" cap="none" spc="0" normalizeH="0" baseline="0" noProof="0">
              <a:ln>
                <a:noFill/>
              </a:ln>
              <a:solidFill>
                <a:srgbClr val="EEECE1"/>
              </a:solidFill>
              <a:effectLst/>
              <a:uLnTx/>
              <a:uFillTx/>
              <a:latin typeface="UTM Cookies" panose="02040603050506020204" pitchFamily="18" charset="0"/>
              <a:ea typeface="+mn-ea"/>
              <a:cs typeface="+mn-cs"/>
            </a:endParaRPr>
          </a:p>
        </p:txBody>
      </p:sp>
      <p:sp>
        <p:nvSpPr>
          <p:cNvPr id="2" name="Freeform 2">
            <a:extLst>
              <a:ext uri="{FF2B5EF4-FFF2-40B4-BE49-F238E27FC236}">
                <a16:creationId xmlns:a16="http://schemas.microsoft.com/office/drawing/2014/main" id="{7A5B7112-3F3A-4007-92B0-1CF86497830A}"/>
              </a:ext>
            </a:extLst>
          </p:cNvPr>
          <p:cNvSpPr/>
          <p:nvPr/>
        </p:nvSpPr>
        <p:spPr>
          <a:xfrm>
            <a:off x="6588224" y="565177"/>
            <a:ext cx="2402601" cy="4243004"/>
          </a:xfrm>
          <a:custGeom>
            <a:avLst/>
            <a:gdLst/>
            <a:ahLst/>
            <a:cxnLst/>
            <a:rect l="l" t="t" r="r" b="b"/>
            <a:pathLst>
              <a:path w="2402601" h="4243004">
                <a:moveTo>
                  <a:pt x="0" y="0"/>
                </a:moveTo>
                <a:lnTo>
                  <a:pt x="2402600" y="0"/>
                </a:lnTo>
                <a:lnTo>
                  <a:pt x="2402600" y="4243004"/>
                </a:lnTo>
                <a:lnTo>
                  <a:pt x="0" y="424300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377990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9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5E94550-28CE-42BE-82E6-A8DC9AE386A8}"/>
              </a:ext>
            </a:extLst>
          </p:cNvPr>
          <p:cNvSpPr txBox="1"/>
          <p:nvPr/>
        </p:nvSpPr>
        <p:spPr>
          <a:xfrm>
            <a:off x="-1112238" y="141724"/>
            <a:ext cx="4030159" cy="584775"/>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0000"/>
                </a:solidFill>
                <a:effectLst/>
                <a:uLnTx/>
                <a:uFillTx/>
                <a:latin typeface="SVN-Caprica Script" pitchFamily="2" charset="0"/>
                <a:ea typeface="+mn-ea"/>
                <a:cs typeface="+mn-cs"/>
              </a:rPr>
              <a:t>Gợi ý :</a:t>
            </a:r>
            <a:endParaRPr kumimoji="0" lang="vi-VN" sz="3200" b="0" i="0" u="none" strike="noStrike" kern="1200" cap="none" spc="0" normalizeH="0" baseline="0" noProof="0" dirty="0">
              <a:ln>
                <a:noFill/>
              </a:ln>
              <a:solidFill>
                <a:srgbClr val="FF0000"/>
              </a:solidFill>
              <a:effectLst/>
              <a:uLnTx/>
              <a:uFillTx/>
              <a:latin typeface="SVN-Caprica Script" pitchFamily="2" charset="0"/>
              <a:ea typeface="+mn-ea"/>
              <a:cs typeface="+mn-cs"/>
            </a:endParaRPr>
          </a:p>
        </p:txBody>
      </p:sp>
      <p:sp>
        <p:nvSpPr>
          <p:cNvPr id="3" name="TextBox 2">
            <a:extLst>
              <a:ext uri="{FF2B5EF4-FFF2-40B4-BE49-F238E27FC236}">
                <a16:creationId xmlns:a16="http://schemas.microsoft.com/office/drawing/2014/main" id="{B6B6214F-5157-4E22-B61D-69A626440EF5}"/>
              </a:ext>
            </a:extLst>
          </p:cNvPr>
          <p:cNvSpPr txBox="1"/>
          <p:nvPr/>
        </p:nvSpPr>
        <p:spPr>
          <a:xfrm>
            <a:off x="-12006" y="749926"/>
            <a:ext cx="4693857" cy="4524315"/>
          </a:xfrm>
          <a:prstGeom prst="rect">
            <a:avLst/>
          </a:prstGeom>
          <a:noFill/>
        </p:spPr>
        <p:txBody>
          <a:bodyPr wrap="square" rtlCol="0">
            <a:spAutoFit/>
          </a:bodyPr>
          <a:lstStyle/>
          <a:p>
            <a:pPr algn="ctr"/>
            <a:r>
              <a:rPr lang="vi-VN"/>
              <a:t>Vui quá đêm nay</a:t>
            </a:r>
          </a:p>
          <a:p>
            <a:pPr algn="ctr"/>
            <a:r>
              <a:rPr lang="vi-VN"/>
              <a:t>Ta nhảy ta bay</a:t>
            </a:r>
          </a:p>
          <a:p>
            <a:pPr algn="ctr"/>
            <a:r>
              <a:rPr lang="vi-VN"/>
              <a:t>Trong lòng Hà Nội</a:t>
            </a:r>
          </a:p>
          <a:p>
            <a:pPr algn="ctr"/>
            <a:r>
              <a:rPr lang="vi-VN"/>
              <a:t>Biển sống trào lên thành đại hội</a:t>
            </a:r>
          </a:p>
          <a:p>
            <a:pPr algn="ctr"/>
            <a:r>
              <a:rPr lang="vi-VN"/>
              <a:t>Muôn màu vũ trụ kết hoa đăng</a:t>
            </a:r>
          </a:p>
          <a:p>
            <a:pPr algn="ctr"/>
            <a:r>
              <a:rPr lang="vi-VN"/>
              <a:t>Xôn xao mặt đất, trăng là trăng</a:t>
            </a:r>
          </a:p>
          <a:p>
            <a:pPr algn="ctr"/>
            <a:r>
              <a:rPr lang="vi-VN"/>
              <a:t>Chảy xiết Ngân Hà, muôn sao vàng rực</a:t>
            </a:r>
          </a:p>
          <a:p>
            <a:pPr algn="ctr"/>
            <a:r>
              <a:rPr lang="vi-VN"/>
              <a:t>Mặt trời đỏ huyền kỳ mọc lên, ôi náo nức</a:t>
            </a:r>
          </a:p>
          <a:p>
            <a:pPr algn="ctr"/>
            <a:r>
              <a:rPr lang="vi-VN"/>
              <a:t>Nhạc nhân gian cuồn cuộn bốc hồng trần!</a:t>
            </a:r>
          </a:p>
          <a:p>
            <a:pPr algn="ctr"/>
            <a:endParaRPr lang="vi-VN"/>
          </a:p>
          <a:p>
            <a:pPr algn="ctr"/>
            <a:r>
              <a:rPr lang="vi-VN"/>
              <a:t>Ta đi đây, là trăm vạn thiên thần</a:t>
            </a:r>
          </a:p>
          <a:p>
            <a:pPr algn="ctr"/>
            <a:r>
              <a:rPr lang="vi-VN"/>
              <a:t>Chiều chiến thắng phá tan quân quỷ sứ</a:t>
            </a:r>
          </a:p>
          <a:p>
            <a:pPr algn="ctr"/>
            <a:r>
              <a:rPr lang="vi-VN"/>
              <a:t>Ta đi dưới bốn nghìn năm lịch sử</a:t>
            </a:r>
          </a:p>
          <a:p>
            <a:pPr algn="ctr"/>
            <a:r>
              <a:rPr lang="vi-VN"/>
              <a:t>Đêm nay tràn hoa đỏ nhuỵ vàng tươi</a:t>
            </a:r>
          </a:p>
          <a:p>
            <a:pPr algn="ctr"/>
            <a:endParaRPr lang="vi-VN"/>
          </a:p>
          <a:p>
            <a:pPr algn="ctr"/>
            <a:endParaRPr lang="vi-VN"/>
          </a:p>
        </p:txBody>
      </p:sp>
      <p:sp>
        <p:nvSpPr>
          <p:cNvPr id="13" name="TextBox 12">
            <a:extLst>
              <a:ext uri="{FF2B5EF4-FFF2-40B4-BE49-F238E27FC236}">
                <a16:creationId xmlns:a16="http://schemas.microsoft.com/office/drawing/2014/main" id="{432A8F94-14CC-45FD-B73B-3D88C7DDCB8E}"/>
              </a:ext>
            </a:extLst>
          </p:cNvPr>
          <p:cNvSpPr txBox="1"/>
          <p:nvPr/>
        </p:nvSpPr>
        <p:spPr>
          <a:xfrm>
            <a:off x="3095836" y="592324"/>
            <a:ext cx="7380820" cy="5078313"/>
          </a:xfrm>
          <a:prstGeom prst="rect">
            <a:avLst/>
          </a:prstGeom>
          <a:noFill/>
        </p:spPr>
        <p:txBody>
          <a:bodyPr wrap="square" rtlCol="0">
            <a:spAutoFit/>
          </a:bodyPr>
          <a:lstStyle/>
          <a:p>
            <a:pPr algn="ctr"/>
            <a:endParaRPr lang="vi-VN"/>
          </a:p>
          <a:p>
            <a:pPr algn="ctr"/>
            <a:r>
              <a:rPr lang="vi-VN"/>
              <a:t>Ta đi đây, với thế kỷ hai mươi</a:t>
            </a:r>
          </a:p>
          <a:p>
            <a:pPr algn="ctr"/>
            <a:r>
              <a:rPr lang="vi-VN"/>
              <a:t>Mạch suối trẻ trong dòng người vô địch!</a:t>
            </a:r>
          </a:p>
          <a:p>
            <a:pPr algn="ctr"/>
            <a:r>
              <a:rPr lang="vi-VN"/>
              <a:t>Ta đi tới, biết đâu là tuyệt đích?</a:t>
            </a:r>
          </a:p>
          <a:p>
            <a:pPr algn="ctr"/>
            <a:r>
              <a:rPr lang="vi-VN"/>
              <a:t>Người cuốn lôi ta, ta cuốn lôi người</a:t>
            </a:r>
          </a:p>
          <a:p>
            <a:pPr algn="ctr"/>
            <a:r>
              <a:rPr lang="vi-VN"/>
              <a:t>Đi đi hoài, đi mãi, anh em ơi</a:t>
            </a:r>
          </a:p>
          <a:p>
            <a:pPr algn="ctr"/>
            <a:r>
              <a:rPr lang="vi-VN"/>
              <a:t>Đây cuối đất hay đầu trời chẳng biết!</a:t>
            </a:r>
          </a:p>
          <a:p>
            <a:pPr algn="ctr"/>
            <a:endParaRPr lang="vi-VN"/>
          </a:p>
          <a:p>
            <a:pPr algn="ctr"/>
            <a:r>
              <a:rPr lang="vi-VN"/>
              <a:t>Ta hát suốt đêm nay vui bất tuyệt</a:t>
            </a:r>
          </a:p>
          <a:p>
            <a:pPr algn="ctr"/>
            <a:r>
              <a:rPr lang="vi-VN"/>
              <a:t>Trống rung tim ta đập nhịp bồn chồn</a:t>
            </a:r>
          </a:p>
          <a:p>
            <a:pPr algn="ctr"/>
            <a:r>
              <a:rPr lang="vi-VN"/>
              <a:t>Đầu ta qua lớp lớp khải hoàn môn</a:t>
            </a:r>
          </a:p>
          <a:p>
            <a:pPr algn="ctr"/>
            <a:r>
              <a:rPr lang="vi-VN"/>
              <a:t>Hồn ta chạy sáng ngời trên ngọn đuốc</a:t>
            </a:r>
          </a:p>
          <a:p>
            <a:pPr algn="ctr"/>
            <a:r>
              <a:rPr lang="vi-VN"/>
              <a:t>Lòng ta múa lồng lên theo đám rước</a:t>
            </a:r>
          </a:p>
          <a:p>
            <a:pPr algn="ctr"/>
            <a:r>
              <a:rPr lang="vi-VN"/>
              <a:t>Ta xông lên trời với pháo thăng thiên</a:t>
            </a:r>
          </a:p>
          <a:p>
            <a:pPr algn="ctr"/>
            <a:r>
              <a:rPr lang="vi-VN"/>
              <a:t>Bay bay lên, hỡi đôi cánh thần tiên</a:t>
            </a:r>
          </a:p>
          <a:p>
            <a:pPr algn="ctr"/>
            <a:r>
              <a:rPr lang="vi-VN"/>
              <a:t>Đôi cánh mở của đất trời giải phóng!</a:t>
            </a:r>
          </a:p>
          <a:p>
            <a:pPr algn="ctr"/>
            <a:endParaRPr lang="vi-VN"/>
          </a:p>
          <a:p>
            <a:pPr algn="ctr"/>
            <a:endParaRPr lang="vi-VN"/>
          </a:p>
        </p:txBody>
      </p:sp>
      <p:sp>
        <p:nvSpPr>
          <p:cNvPr id="14" name="TextBox 13">
            <a:extLst>
              <a:ext uri="{FF2B5EF4-FFF2-40B4-BE49-F238E27FC236}">
                <a16:creationId xmlns:a16="http://schemas.microsoft.com/office/drawing/2014/main" id="{10A326A4-A45A-4F1A-A2C7-3B03DE9144CC}"/>
              </a:ext>
            </a:extLst>
          </p:cNvPr>
          <p:cNvSpPr txBox="1"/>
          <p:nvPr/>
        </p:nvSpPr>
        <p:spPr>
          <a:xfrm>
            <a:off x="771273" y="203279"/>
            <a:ext cx="8372727" cy="523220"/>
          </a:xfrm>
          <a:prstGeom prst="rect">
            <a:avLst/>
          </a:prstGeom>
          <a:noFill/>
        </p:spPr>
        <p:txBody>
          <a:bodyPr wrap="square" rtlCol="0">
            <a:spAutoFit/>
          </a:bodyPr>
          <a:lstStyle/>
          <a:p>
            <a:pPr lvl="0" algn="ctr">
              <a:tabLst>
                <a:tab pos="5140325" algn="l"/>
              </a:tabLst>
              <a:defRPr/>
            </a:pPr>
            <a:r>
              <a:rPr lang="vi-VN" sz="2800" kern="0">
                <a:solidFill>
                  <a:srgbClr val="C00000"/>
                </a:solidFill>
                <a:latin typeface="SVN-Monday" pitchFamily="50" charset="0"/>
              </a:rPr>
              <a:t>Bài thơ: Vui bất tuyệt (Tố Hữu - Nguyễn Kim Thành)</a:t>
            </a:r>
            <a:endParaRPr kumimoji="0" lang="vi-VN" sz="2800" b="0" i="0" u="none" strike="noStrike" kern="0" cap="none" spc="0" normalizeH="0" baseline="0" noProof="0" dirty="0">
              <a:ln>
                <a:noFill/>
              </a:ln>
              <a:solidFill>
                <a:srgbClr val="C00000"/>
              </a:solidFill>
              <a:effectLst/>
              <a:uLnTx/>
              <a:uFillTx/>
            </a:endParaRPr>
          </a:p>
        </p:txBody>
      </p:sp>
    </p:spTree>
    <p:extLst>
      <p:ext uri="{BB962C8B-B14F-4D97-AF65-F5344CB8AC3E}">
        <p14:creationId xmlns:p14="http://schemas.microsoft.com/office/powerpoint/2010/main" val="235056303"/>
      </p:ext>
    </p:extLst>
  </p:cSld>
  <p:clrMapOvr>
    <a:masterClrMapping/>
  </p:clrMapOvr>
  <p:transition>
    <p:circl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667">
                                      <p:stCondLst>
                                        <p:cond delay="0"/>
                                      </p:stCondLst>
                                      <p:iterate type="lt">
                                        <p:tmPct val="8000"/>
                                      </p:iterate>
                                      <p:childTnLst>
                                        <p:set>
                                          <p:cBhvr>
                                            <p:cTn id="6" dur="1" fill="hold">
                                              <p:stCondLst>
                                                <p:cond delay="0"/>
                                              </p:stCondLst>
                                            </p:cTn>
                                            <p:tgtEl>
                                              <p:spTgt spid="10"/>
                                            </p:tgtEl>
                                            <p:attrNameLst>
                                              <p:attrName>style.visibility</p:attrName>
                                            </p:attrNameLst>
                                          </p:cBhvr>
                                          <p:to>
                                            <p:strVal val="visible"/>
                                          </p:to>
                                        </p:set>
                                        <p:anim calcmode="lin" valueType="num" p14:bounceEnd="66667">
                                          <p:cBhvr additive="base">
                                            <p:cTn id="7" dur="1500" fill="hold"/>
                                            <p:tgtEl>
                                              <p:spTgt spid="10"/>
                                            </p:tgtEl>
                                            <p:attrNameLst>
                                              <p:attrName>ppt_x</p:attrName>
                                            </p:attrNameLst>
                                          </p:cBhvr>
                                          <p:tavLst>
                                            <p:tav tm="0">
                                              <p:val>
                                                <p:strVal val="#ppt_x"/>
                                              </p:val>
                                            </p:tav>
                                            <p:tav tm="100000">
                                              <p:val>
                                                <p:strVal val="#ppt_x"/>
                                              </p:val>
                                            </p:tav>
                                          </p:tavLst>
                                        </p:anim>
                                        <p:anim calcmode="lin" valueType="num" p14:bounceEnd="66667">
                                          <p:cBhvr additive="base">
                                            <p:cTn id="8"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13" grpId="0"/>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8000"/>
                                      </p:iterate>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ppt_x"/>
                                              </p:val>
                                            </p:tav>
                                            <p:tav tm="100000">
                                              <p:val>
                                                <p:strVal val="#ppt_x"/>
                                              </p:val>
                                            </p:tav>
                                          </p:tavLst>
                                        </p:anim>
                                        <p:anim calcmode="lin" valueType="num">
                                          <p:cBhvr additive="base">
                                            <p:cTn id="8" dur="1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P spid="13" grpId="0"/>
          <p:bldP spid="1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
            <a:extLst>
              <a:ext uri="{FF2B5EF4-FFF2-40B4-BE49-F238E27FC236}">
                <a16:creationId xmlns:a16="http://schemas.microsoft.com/office/drawing/2014/main" id="{4274180B-A061-46E9-A6FA-C611D38B3BD2}"/>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74552" b="6616"/>
          <a:stretch/>
        </p:blipFill>
        <p:spPr>
          <a:xfrm>
            <a:off x="0" y="3473661"/>
            <a:ext cx="9144000" cy="1671427"/>
          </a:xfrm>
          <a:prstGeom prst="rect">
            <a:avLst/>
          </a:prstGeom>
        </p:spPr>
      </p:pic>
      <p:grpSp>
        <p:nvGrpSpPr>
          <p:cNvPr id="15" name="Group 14">
            <a:extLst>
              <a:ext uri="{FF2B5EF4-FFF2-40B4-BE49-F238E27FC236}">
                <a16:creationId xmlns:a16="http://schemas.microsoft.com/office/drawing/2014/main" id="{A7555D53-03A5-496F-AB9E-030AB01F6562}"/>
              </a:ext>
            </a:extLst>
          </p:cNvPr>
          <p:cNvGrpSpPr/>
          <p:nvPr/>
        </p:nvGrpSpPr>
        <p:grpSpPr>
          <a:xfrm>
            <a:off x="203404" y="1018353"/>
            <a:ext cx="6621388" cy="1671426"/>
            <a:chOff x="259424" y="1489024"/>
            <a:chExt cx="8808376" cy="1915824"/>
          </a:xfrm>
        </p:grpSpPr>
        <p:sp>
          <p:nvSpPr>
            <p:cNvPr id="16" name="Rectangle: Single Corner Snipped 15">
              <a:extLst>
                <a:ext uri="{FF2B5EF4-FFF2-40B4-BE49-F238E27FC236}">
                  <a16:creationId xmlns:a16="http://schemas.microsoft.com/office/drawing/2014/main" id="{5BE8035B-B76D-49D5-9CCB-1C5550C532B5}"/>
                </a:ext>
              </a:extLst>
            </p:cNvPr>
            <p:cNvSpPr/>
            <p:nvPr/>
          </p:nvSpPr>
          <p:spPr>
            <a:xfrm>
              <a:off x="259424" y="1489024"/>
              <a:ext cx="8808376" cy="1915824"/>
            </a:xfrm>
            <a:prstGeom prst="snip1Rect">
              <a:avLst>
                <a:gd name="adj" fmla="val 0"/>
              </a:avLst>
            </a:prstGeom>
            <a:solidFill>
              <a:srgbClr val="FFB4C8"/>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160" normalizeH="0" baseline="0" noProof="0">
                <a:ln>
                  <a:noFill/>
                </a:ln>
                <a:solidFill>
                  <a:prstClr val="white"/>
                </a:solidFill>
                <a:effectLst/>
                <a:uLnTx/>
                <a:uFillTx/>
                <a:latin typeface="#9Slide02 Noi dung dai"/>
                <a:ea typeface="+mn-ea"/>
                <a:cs typeface="+mn-cs"/>
              </a:endParaRPr>
            </a:p>
          </p:txBody>
        </p:sp>
        <p:sp>
          <p:nvSpPr>
            <p:cNvPr id="17" name="TextBox 16">
              <a:extLst>
                <a:ext uri="{FF2B5EF4-FFF2-40B4-BE49-F238E27FC236}">
                  <a16:creationId xmlns:a16="http://schemas.microsoft.com/office/drawing/2014/main" id="{238DD5BC-0EC3-40D0-AAE0-AA36681408D9}"/>
                </a:ext>
              </a:extLst>
            </p:cNvPr>
            <p:cNvSpPr txBox="1"/>
            <p:nvPr/>
          </p:nvSpPr>
          <p:spPr>
            <a:xfrm>
              <a:off x="323432" y="1518552"/>
              <a:ext cx="7878005" cy="183445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0" cap="none" spc="-160" normalizeH="0" baseline="0" noProof="0">
                  <a:ln>
                    <a:noFill/>
                  </a:ln>
                  <a:effectLst/>
                  <a:uLnTx/>
                  <a:uFillTx/>
                  <a:latin typeface="Times New Roman" panose="02020603050405020304" pitchFamily="18" charset="0"/>
                  <a:ea typeface="+mn-ea"/>
                  <a:cs typeface="Times New Roman" panose="02020603050405020304" pitchFamily="18" charset="0"/>
                </a:rPr>
                <a:t>Sưu tầm một số tư liệu (câu chuyện, văn bản, tranh ảnh,...) kể lại được</a:t>
              </a:r>
              <a:r>
                <a:rPr kumimoji="0" lang="en-US" sz="2600" b="0" i="0" u="none" strike="noStrike" kern="0" cap="none" spc="-16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0" cap="none" spc="-160" normalizeH="0" baseline="0" noProof="0">
                  <a:ln>
                    <a:noFill/>
                  </a:ln>
                  <a:effectLst/>
                  <a:uLnTx/>
                  <a:uFillTx/>
                  <a:latin typeface="Times New Roman" panose="02020603050405020304" pitchFamily="18" charset="0"/>
                  <a:ea typeface="+mn-ea"/>
                  <a:cs typeface="Times New Roman" panose="02020603050405020304" pitchFamily="18" charset="0"/>
                </a:rPr>
                <a:t>thắng lợi ở một số địa phương</a:t>
              </a:r>
              <a:r>
                <a:rPr kumimoji="0" lang="en-US" sz="2600" b="0" i="0" u="none" strike="noStrike" kern="0" cap="none" spc="-16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0" cap="none" spc="-160" normalizeH="0" baseline="0" noProof="0">
                  <a:ln>
                    <a:noFill/>
                  </a:ln>
                  <a:effectLst/>
                  <a:uLnTx/>
                  <a:uFillTx/>
                  <a:latin typeface="Times New Roman" panose="02020603050405020304" pitchFamily="18" charset="0"/>
                  <a:ea typeface="+mn-ea"/>
                  <a:cs typeface="Times New Roman" panose="02020603050405020304" pitchFamily="18" charset="0"/>
                </a:rPr>
                <a:t>lớn: Hà Nội, Huế, Sài Gòn,... trong Cách mạng</a:t>
              </a:r>
              <a:r>
                <a:rPr kumimoji="0" lang="en-US" sz="2600" b="0" i="0" u="none" strike="noStrike" kern="0" cap="none" spc="-16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0" cap="none" spc="-160" normalizeH="0" baseline="0" noProof="0">
                  <a:ln>
                    <a:noFill/>
                  </a:ln>
                  <a:effectLst/>
                  <a:uLnTx/>
                  <a:uFillTx/>
                  <a:latin typeface="Times New Roman" panose="02020603050405020304" pitchFamily="18" charset="0"/>
                  <a:ea typeface="+mn-ea"/>
                  <a:cs typeface="Times New Roman" panose="02020603050405020304" pitchFamily="18" charset="0"/>
                </a:rPr>
                <a:t>tháng Tám năm 1945.</a:t>
              </a:r>
              <a:endParaRPr kumimoji="0" lang="en-US" sz="2600" b="0" i="0" u="none" strike="noStrike" kern="0" cap="none" spc="-160" normalizeH="0" baseline="0" noProof="0">
                <a:ln>
                  <a:noFill/>
                </a:ln>
                <a:effectLst/>
                <a:uLnTx/>
                <a:uFillTx/>
                <a:latin typeface="Times New Roman" panose="02020603050405020304" pitchFamily="18" charset="0"/>
                <a:ea typeface="+mn-ea"/>
                <a:cs typeface="Times New Roman" panose="02020603050405020304" pitchFamily="18" charset="0"/>
              </a:endParaRPr>
            </a:p>
          </p:txBody>
        </p:sp>
      </p:grpSp>
      <p:grpSp>
        <p:nvGrpSpPr>
          <p:cNvPr id="18" name="Group 17">
            <a:extLst>
              <a:ext uri="{FF2B5EF4-FFF2-40B4-BE49-F238E27FC236}">
                <a16:creationId xmlns:a16="http://schemas.microsoft.com/office/drawing/2014/main" id="{80FA467C-D881-45FC-87F1-2B686C33A423}"/>
              </a:ext>
            </a:extLst>
          </p:cNvPr>
          <p:cNvGrpSpPr/>
          <p:nvPr/>
        </p:nvGrpSpPr>
        <p:grpSpPr>
          <a:xfrm>
            <a:off x="203405" y="3144281"/>
            <a:ext cx="6559033" cy="1854140"/>
            <a:chOff x="166967" y="4308490"/>
            <a:chExt cx="8808376" cy="1915824"/>
          </a:xfrm>
        </p:grpSpPr>
        <p:sp>
          <p:nvSpPr>
            <p:cNvPr id="19" name="Rectangle: Single Corner Snipped 18">
              <a:extLst>
                <a:ext uri="{FF2B5EF4-FFF2-40B4-BE49-F238E27FC236}">
                  <a16:creationId xmlns:a16="http://schemas.microsoft.com/office/drawing/2014/main" id="{6C743A7F-AFFC-435B-8052-0ADE26369C2F}"/>
                </a:ext>
              </a:extLst>
            </p:cNvPr>
            <p:cNvSpPr/>
            <p:nvPr/>
          </p:nvSpPr>
          <p:spPr>
            <a:xfrm>
              <a:off x="166967" y="4308490"/>
              <a:ext cx="8808376" cy="1915824"/>
            </a:xfrm>
            <a:prstGeom prst="snip1Rect">
              <a:avLst>
                <a:gd name="adj" fmla="val 0"/>
              </a:avLst>
            </a:prstGeom>
            <a:solidFill>
              <a:schemeClr val="accent5">
                <a:lumMod val="60000"/>
                <a:lumOff val="40000"/>
              </a:schemeClr>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0" cap="none" spc="-60" normalizeH="0" baseline="0" noProof="0">
                <a:ln>
                  <a:noFill/>
                </a:ln>
                <a:effectLst/>
                <a:uLnTx/>
                <a:uFillTx/>
                <a:latin typeface="#9Slide02 Noi dung dai"/>
                <a:ea typeface="+mn-ea"/>
                <a:cs typeface="+mn-cs"/>
              </a:endParaRPr>
            </a:p>
          </p:txBody>
        </p:sp>
        <p:sp>
          <p:nvSpPr>
            <p:cNvPr id="20" name="TextBox 19">
              <a:extLst>
                <a:ext uri="{FF2B5EF4-FFF2-40B4-BE49-F238E27FC236}">
                  <a16:creationId xmlns:a16="http://schemas.microsoft.com/office/drawing/2014/main" id="{4D97EFB7-8EF8-4595-8751-4E11D5BC9453}"/>
                </a:ext>
              </a:extLst>
            </p:cNvPr>
            <p:cNvSpPr txBox="1"/>
            <p:nvPr/>
          </p:nvSpPr>
          <p:spPr>
            <a:xfrm>
              <a:off x="280503" y="4439561"/>
              <a:ext cx="7996123" cy="165368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0" cap="none" spc="-60" normalizeH="0" baseline="0" noProof="0">
                  <a:ln>
                    <a:noFill/>
                  </a:ln>
                  <a:effectLst/>
                  <a:uLnTx/>
                  <a:uFillTx/>
                  <a:latin typeface="Times New Roman" panose="02020603050405020304" pitchFamily="18" charset="0"/>
                  <a:ea typeface="+mn-ea"/>
                  <a:cs typeface="Times New Roman" panose="02020603050405020304" pitchFamily="18" charset="0"/>
                </a:rPr>
                <a:t>Kể lại được một số câu chuyện về Hồ Chí Minh khi hoạt động ở Pác Bó,</a:t>
              </a:r>
              <a:r>
                <a:rPr kumimoji="0" lang="en-US" sz="2600" b="0" i="0" u="none" strike="noStrike" kern="0" cap="none" spc="-6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0" cap="none" spc="-60" normalizeH="0" baseline="0" noProof="0">
                  <a:ln>
                    <a:noFill/>
                  </a:ln>
                  <a:effectLst/>
                  <a:uLnTx/>
                  <a:uFillTx/>
                  <a:latin typeface="Times New Roman" panose="02020603050405020304" pitchFamily="18" charset="0"/>
                  <a:ea typeface="+mn-ea"/>
                  <a:cs typeface="Times New Roman" panose="02020603050405020304" pitchFamily="18" charset="0"/>
                </a:rPr>
                <a:t>Tân Trào, khi viết và đọc Tuyên ngôn Độc lập; chuyện về Kim Đồng,</a:t>
              </a:r>
              <a:r>
                <a:rPr kumimoji="0" lang="en-US" sz="2600" b="0" i="0" u="none" strike="noStrike" kern="0" cap="none" spc="-60" normalizeH="0" baseline="0" noProof="0">
                  <a:ln>
                    <a:noFill/>
                  </a:ln>
                  <a:effectLst/>
                  <a:uLnTx/>
                  <a:uFillTx/>
                  <a:latin typeface="Times New Roman" panose="02020603050405020304" pitchFamily="18" charset="0"/>
                  <a:ea typeface="+mn-ea"/>
                  <a:cs typeface="Times New Roman" panose="02020603050405020304" pitchFamily="18" charset="0"/>
                </a:rPr>
                <a:t> </a:t>
              </a:r>
              <a:r>
                <a:rPr kumimoji="0" lang="vi-VN" sz="2600" b="0" i="0" u="none" strike="noStrike" kern="0" cap="none" spc="-60" normalizeH="0" baseline="0" noProof="0">
                  <a:ln>
                    <a:noFill/>
                  </a:ln>
                  <a:effectLst/>
                  <a:uLnTx/>
                  <a:uFillTx/>
                  <a:latin typeface="Times New Roman" panose="02020603050405020304" pitchFamily="18" charset="0"/>
                  <a:ea typeface="+mn-ea"/>
                  <a:cs typeface="Times New Roman" panose="02020603050405020304" pitchFamily="18" charset="0"/>
                </a:rPr>
                <a:t>Võ Nguyên Giáp.</a:t>
              </a:r>
              <a:endParaRPr kumimoji="0" lang="en-US" sz="2600" b="0" i="0" u="none" strike="noStrike" kern="0" cap="none" spc="-60" normalizeH="0" baseline="0" noProof="0">
                <a:ln>
                  <a:noFill/>
                </a:ln>
                <a:effectLst/>
                <a:uLnTx/>
                <a:uFillTx/>
                <a:latin typeface="Times New Roman" panose="02020603050405020304" pitchFamily="18" charset="0"/>
                <a:ea typeface="+mn-ea"/>
                <a:cs typeface="Times New Roman" panose="02020603050405020304" pitchFamily="18" charset="0"/>
              </a:endParaRPr>
            </a:p>
          </p:txBody>
        </p:sp>
      </p:grpSp>
      <p:grpSp>
        <p:nvGrpSpPr>
          <p:cNvPr id="21" name="Group 20">
            <a:extLst>
              <a:ext uri="{FF2B5EF4-FFF2-40B4-BE49-F238E27FC236}">
                <a16:creationId xmlns:a16="http://schemas.microsoft.com/office/drawing/2014/main" id="{79DAD8D1-BBAB-48B3-AF99-68BBCD98E647}"/>
              </a:ext>
            </a:extLst>
          </p:cNvPr>
          <p:cNvGrpSpPr/>
          <p:nvPr/>
        </p:nvGrpSpPr>
        <p:grpSpPr>
          <a:xfrm>
            <a:off x="6630319" y="752664"/>
            <a:ext cx="2480106" cy="2081597"/>
            <a:chOff x="8915402" y="1117779"/>
            <a:chExt cx="3313993" cy="2616020"/>
          </a:xfrm>
        </p:grpSpPr>
        <p:sp>
          <p:nvSpPr>
            <p:cNvPr id="22" name="Rectangle: Top Corners Rounded 21">
              <a:extLst>
                <a:ext uri="{FF2B5EF4-FFF2-40B4-BE49-F238E27FC236}">
                  <a16:creationId xmlns:a16="http://schemas.microsoft.com/office/drawing/2014/main" id="{2E2472B2-882D-42DE-B444-8DF9B7C4B3F3}"/>
                </a:ext>
              </a:extLst>
            </p:cNvPr>
            <p:cNvSpPr/>
            <p:nvPr/>
          </p:nvSpPr>
          <p:spPr>
            <a:xfrm rot="16200000">
              <a:off x="9264389" y="768792"/>
              <a:ext cx="2616020" cy="3313993"/>
            </a:xfrm>
            <a:prstGeom prst="round2SameRect">
              <a:avLst>
                <a:gd name="adj1" fmla="val 16667"/>
                <a:gd name="adj2" fmla="val 0"/>
              </a:avLst>
            </a:prstGeom>
            <a:solidFill>
              <a:srgbClr val="FFC3D3"/>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3" name="TextBox 22">
              <a:extLst>
                <a:ext uri="{FF2B5EF4-FFF2-40B4-BE49-F238E27FC236}">
                  <a16:creationId xmlns:a16="http://schemas.microsoft.com/office/drawing/2014/main" id="{73B6A73B-1117-4BEA-A968-DDDA0687883E}"/>
                </a:ext>
              </a:extLst>
            </p:cNvPr>
            <p:cNvSpPr txBox="1"/>
            <p:nvPr/>
          </p:nvSpPr>
          <p:spPr>
            <a:xfrm>
              <a:off x="9736958" y="2010290"/>
              <a:ext cx="2180801" cy="10278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ea typeface="+mn-ea"/>
                  <a:cs typeface="+mn-cs"/>
                </a:rPr>
                <a:t>01</a:t>
              </a:r>
            </a:p>
          </p:txBody>
        </p:sp>
      </p:grpSp>
      <p:grpSp>
        <p:nvGrpSpPr>
          <p:cNvPr id="24" name="Group 23">
            <a:extLst>
              <a:ext uri="{FF2B5EF4-FFF2-40B4-BE49-F238E27FC236}">
                <a16:creationId xmlns:a16="http://schemas.microsoft.com/office/drawing/2014/main" id="{F190FB47-2990-489E-90AF-422CD6AFADA2}"/>
              </a:ext>
            </a:extLst>
          </p:cNvPr>
          <p:cNvGrpSpPr/>
          <p:nvPr/>
        </p:nvGrpSpPr>
        <p:grpSpPr>
          <a:xfrm>
            <a:off x="6654744" y="2920062"/>
            <a:ext cx="2508450" cy="2188267"/>
            <a:chOff x="8822945" y="3937245"/>
            <a:chExt cx="3313993" cy="2616020"/>
          </a:xfrm>
        </p:grpSpPr>
        <p:sp>
          <p:nvSpPr>
            <p:cNvPr id="25" name="Rectangle: Top Corners Rounded 24">
              <a:extLst>
                <a:ext uri="{FF2B5EF4-FFF2-40B4-BE49-F238E27FC236}">
                  <a16:creationId xmlns:a16="http://schemas.microsoft.com/office/drawing/2014/main" id="{FEEDAF9B-0337-4098-894D-355790FAC64C}"/>
                </a:ext>
              </a:extLst>
            </p:cNvPr>
            <p:cNvSpPr/>
            <p:nvPr/>
          </p:nvSpPr>
          <p:spPr>
            <a:xfrm rot="16200000">
              <a:off x="9171932" y="3588258"/>
              <a:ext cx="2616020" cy="3313993"/>
            </a:xfrm>
            <a:prstGeom prst="round2SameRect">
              <a:avLst>
                <a:gd name="adj1" fmla="val 16667"/>
                <a:gd name="adj2" fmla="val 0"/>
              </a:avLst>
            </a:prstGeom>
            <a:solidFill>
              <a:srgbClr val="D4E7EC"/>
            </a:solid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E880613F-0943-447C-AC95-67E09407D8AE}"/>
                </a:ext>
              </a:extLst>
            </p:cNvPr>
            <p:cNvSpPr txBox="1"/>
            <p:nvPr/>
          </p:nvSpPr>
          <p:spPr>
            <a:xfrm>
              <a:off x="9150431" y="4731317"/>
              <a:ext cx="2659019" cy="10278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prstClr val="black"/>
                  </a:solidFill>
                  <a:effectLst/>
                  <a:uLnTx/>
                  <a:uFillTx/>
                  <a:latin typeface="UVN Minh Map" panose="00000400000000000000" pitchFamily="2" charset="0"/>
                  <a:ea typeface="+mn-ea"/>
                  <a:cs typeface="+mn-cs"/>
                </a:rPr>
                <a:t>02</a:t>
              </a:r>
            </a:p>
          </p:txBody>
        </p:sp>
      </p:grpSp>
      <p:sp>
        <p:nvSpPr>
          <p:cNvPr id="27" name="TextBox 26">
            <a:extLst>
              <a:ext uri="{FF2B5EF4-FFF2-40B4-BE49-F238E27FC236}">
                <a16:creationId xmlns:a16="http://schemas.microsoft.com/office/drawing/2014/main" id="{8C9510DA-3994-465A-970D-188C28186210}"/>
              </a:ext>
            </a:extLst>
          </p:cNvPr>
          <p:cNvSpPr txBox="1"/>
          <p:nvPr/>
        </p:nvSpPr>
        <p:spPr>
          <a:xfrm>
            <a:off x="1187624" y="106269"/>
            <a:ext cx="628677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UVN Thanh Pho Nang" panose="02060406040706070204" pitchFamily="18" charset="0"/>
                <a:ea typeface="+mn-ea"/>
                <a:cs typeface="+mn-cs"/>
              </a:rPr>
              <a:t>MỤC TIÊU</a:t>
            </a:r>
          </a:p>
        </p:txBody>
      </p:sp>
      <p:pic>
        <p:nvPicPr>
          <p:cNvPr id="28" name="图片 1">
            <a:extLst>
              <a:ext uri="{FF2B5EF4-FFF2-40B4-BE49-F238E27FC236}">
                <a16:creationId xmlns:a16="http://schemas.microsoft.com/office/drawing/2014/main" id="{CBC52463-0C3F-4306-8179-C7A5CBB6DE1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30" name="图片 1">
            <a:extLst>
              <a:ext uri="{FF2B5EF4-FFF2-40B4-BE49-F238E27FC236}">
                <a16:creationId xmlns:a16="http://schemas.microsoft.com/office/drawing/2014/main" id="{BBC9AB05-9FC7-456D-811F-6006B30A3BA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spTree>
    <p:extLst>
      <p:ext uri="{BB962C8B-B14F-4D97-AF65-F5344CB8AC3E}">
        <p14:creationId xmlns:p14="http://schemas.microsoft.com/office/powerpoint/2010/main" val="38021332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14:bounceEnd="40000">
                                          <p:cBhvr additive="base">
                                            <p:cTn id="22" dur="500" fill="hold"/>
                                            <p:tgtEl>
                                              <p:spTgt spid="21"/>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14:presetBounceEnd="4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40000">
                                          <p:cBhvr additive="base">
                                            <p:cTn id="27" dur="1750" fill="hold"/>
                                            <p:tgtEl>
                                              <p:spTgt spid="15"/>
                                            </p:tgtEl>
                                            <p:attrNameLst>
                                              <p:attrName>ppt_x</p:attrName>
                                            </p:attrNameLst>
                                          </p:cBhvr>
                                          <p:tavLst>
                                            <p:tav tm="0">
                                              <p:val>
                                                <p:strVal val="1+#ppt_w/2"/>
                                              </p:val>
                                            </p:tav>
                                            <p:tav tm="100000">
                                              <p:val>
                                                <p:strVal val="#ppt_x"/>
                                              </p:val>
                                            </p:tav>
                                          </p:tavLst>
                                        </p:anim>
                                        <p:anim calcmode="lin" valueType="num" p14:bounceEnd="40000">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14:presetBounceEnd="40000">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14:bounceEnd="40000">
                                          <p:cBhvr additive="base">
                                            <p:cTn id="33" dur="500" fill="hold"/>
                                            <p:tgtEl>
                                              <p:spTgt spid="24"/>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14:presetBounceEnd="40000">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14:bounceEnd="40000">
                                          <p:cBhvr additive="base">
                                            <p:cTn id="38" dur="1750" fill="hold"/>
                                            <p:tgtEl>
                                              <p:spTgt spid="18"/>
                                            </p:tgtEl>
                                            <p:attrNameLst>
                                              <p:attrName>ppt_x</p:attrName>
                                            </p:attrNameLst>
                                          </p:cBhvr>
                                          <p:tavLst>
                                            <p:tav tm="0">
                                              <p:val>
                                                <p:strVal val="1+#ppt_w/2"/>
                                              </p:val>
                                            </p:tav>
                                            <p:tav tm="100000">
                                              <p:val>
                                                <p:strVal val="#ppt_x"/>
                                              </p:val>
                                            </p:tav>
                                          </p:tavLst>
                                        </p:anim>
                                        <p:anim calcmode="lin" valueType="num" p14:bounceEnd="40000">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0-#ppt_w/2"/>
                                              </p:val>
                                            </p:tav>
                                            <p:tav tm="100000">
                                              <p:val>
                                                <p:strVal val="#ppt_x"/>
                                              </p:val>
                                            </p:tav>
                                          </p:tavLst>
                                        </p:anim>
                                        <p:anim calcmode="lin" valueType="num">
                                          <p:cBhvr additive="base">
                                            <p:cTn id="8" dur="2000" fill="hold"/>
                                            <p:tgtEl>
                                              <p:spTgt spid="28"/>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2000" fill="hold"/>
                                            <p:tgtEl>
                                              <p:spTgt spid="30"/>
                                            </p:tgtEl>
                                            <p:attrNameLst>
                                              <p:attrName>ppt_x</p:attrName>
                                            </p:attrNameLst>
                                          </p:cBhvr>
                                          <p:tavLst>
                                            <p:tav tm="0">
                                              <p:val>
                                                <p:strVal val="1+#ppt_w/2"/>
                                              </p:val>
                                            </p:tav>
                                            <p:tav tm="100000">
                                              <p:val>
                                                <p:strVal val="#ppt_x"/>
                                              </p:val>
                                            </p:tav>
                                          </p:tavLst>
                                        </p:anim>
                                        <p:anim calcmode="lin" valueType="num">
                                          <p:cBhvr additive="base">
                                            <p:cTn id="12" dur="2000" fill="hold"/>
                                            <p:tgtEl>
                                              <p:spTgt spid="30"/>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27"/>
                                            </p:tgtEl>
                                            <p:attrNameLst>
                                              <p:attrName>style.visibility</p:attrName>
                                            </p:attrNameLst>
                                          </p:cBhvr>
                                          <p:to>
                                            <p:strVal val="visible"/>
                                          </p:to>
                                        </p:set>
                                        <p:anim calcmode="lin" valueType="num">
                                          <p:cBhvr>
                                            <p:cTn id="16" dur="500" fill="hold"/>
                                            <p:tgtEl>
                                              <p:spTgt spid="27"/>
                                            </p:tgtEl>
                                            <p:attrNameLst>
                                              <p:attrName>ppt_w</p:attrName>
                                            </p:attrNameLst>
                                          </p:cBhvr>
                                          <p:tavLst>
                                            <p:tav tm="0">
                                              <p:val>
                                                <p:strVal val="4*#ppt_w"/>
                                              </p:val>
                                            </p:tav>
                                            <p:tav tm="100000">
                                              <p:val>
                                                <p:strVal val="#ppt_w"/>
                                              </p:val>
                                            </p:tav>
                                          </p:tavLst>
                                        </p:anim>
                                        <p:anim calcmode="lin" valueType="num">
                                          <p:cBhvr>
                                            <p:cTn id="17" dur="500" fill="hold"/>
                                            <p:tgtEl>
                                              <p:spTgt spid="27"/>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1+#ppt_w/2"/>
                                              </p:val>
                                            </p:tav>
                                            <p:tav tm="100000">
                                              <p:val>
                                                <p:strVal val="#ppt_x"/>
                                              </p:val>
                                            </p:tav>
                                          </p:tavLst>
                                        </p:anim>
                                        <p:anim calcmode="lin" valueType="num">
                                          <p:cBhvr additive="base">
                                            <p:cTn id="23" dur="500" fill="hold"/>
                                            <p:tgtEl>
                                              <p:spTgt spid="21"/>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1750" fill="hold"/>
                                            <p:tgtEl>
                                              <p:spTgt spid="15"/>
                                            </p:tgtEl>
                                            <p:attrNameLst>
                                              <p:attrName>ppt_x</p:attrName>
                                            </p:attrNameLst>
                                          </p:cBhvr>
                                          <p:tavLst>
                                            <p:tav tm="0">
                                              <p:val>
                                                <p:strVal val="1+#ppt_w/2"/>
                                              </p:val>
                                            </p:tav>
                                            <p:tav tm="100000">
                                              <p:val>
                                                <p:strVal val="#ppt_x"/>
                                              </p:val>
                                            </p:tav>
                                          </p:tavLst>
                                        </p:anim>
                                        <p:anim calcmode="lin" valueType="num">
                                          <p:cBhvr additive="base">
                                            <p:cTn id="28" dur="1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750" fill="hold"/>
                                            <p:tgtEl>
                                              <p:spTgt spid="18"/>
                                            </p:tgtEl>
                                            <p:attrNameLst>
                                              <p:attrName>ppt_x</p:attrName>
                                            </p:attrNameLst>
                                          </p:cBhvr>
                                          <p:tavLst>
                                            <p:tav tm="0">
                                              <p:val>
                                                <p:strVal val="1+#ppt_w/2"/>
                                              </p:val>
                                            </p:tav>
                                            <p:tav tm="100000">
                                              <p:val>
                                                <p:strVal val="#ppt_x"/>
                                              </p:val>
                                            </p:tav>
                                          </p:tavLst>
                                        </p:anim>
                                        <p:anim calcmode="lin" valueType="num">
                                          <p:cBhvr additive="base">
                                            <p:cTn id="39" dur="1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038037-E46F-4BC8-8A12-3C5BFD87984B}"/>
              </a:ext>
            </a:extLst>
          </p:cNvPr>
          <p:cNvSpPr txBox="1">
            <a:spLocks noChangeArrowheads="1"/>
          </p:cNvSpPr>
          <p:nvPr/>
        </p:nvSpPr>
        <p:spPr bwMode="auto">
          <a:xfrm>
            <a:off x="2918" y="26828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altLang="en-US" sz="3600" b="1" spc="-160">
                <a:solidFill>
                  <a:srgbClr val="7030A0"/>
                </a:solidFill>
                <a:latin typeface="Times New Roman" panose="02020603050405020304" pitchFamily="18" charset="0"/>
                <a:cs typeface="Times New Roman" panose="02020603050405020304" pitchFamily="18" charset="0"/>
              </a:rPr>
              <a:t>Bài hát </a:t>
            </a:r>
            <a:r>
              <a:rPr lang="en-US" altLang="en-US" sz="3600" b="1" spc="-160">
                <a:solidFill>
                  <a:srgbClr val="FF0000"/>
                </a:solidFill>
                <a:latin typeface="Times New Roman" panose="02020603050405020304" pitchFamily="18" charset="0"/>
                <a:cs typeface="Times New Roman" panose="02020603050405020304" pitchFamily="18" charset="0"/>
              </a:rPr>
              <a:t>Lên đàng</a:t>
            </a:r>
            <a:r>
              <a:rPr lang="en-US" altLang="en-US" sz="3600" b="1" spc="-160">
                <a:solidFill>
                  <a:srgbClr val="7030A0"/>
                </a:solidFill>
                <a:latin typeface="Times New Roman" panose="02020603050405020304" pitchFamily="18" charset="0"/>
                <a:cs typeface="Times New Roman" panose="02020603050405020304" pitchFamily="18" charset="0"/>
              </a:rPr>
              <a:t> -</a:t>
            </a:r>
            <a:r>
              <a:rPr lang="vi-VN" altLang="en-US" sz="3600" b="1" spc="-160">
                <a:solidFill>
                  <a:srgbClr val="7030A0"/>
                </a:solidFill>
                <a:latin typeface="Times New Roman" panose="02020603050405020304" pitchFamily="18" charset="0"/>
                <a:cs typeface="Times New Roman" panose="02020603050405020304" pitchFamily="18" charset="0"/>
              </a:rPr>
              <a:t>Lưu Hữu Phước</a:t>
            </a:r>
            <a:r>
              <a:rPr lang="en-US" altLang="en-US" sz="3600" b="1" spc="-160">
                <a:solidFill>
                  <a:srgbClr val="7030A0"/>
                </a:solidFill>
                <a:latin typeface="Times New Roman" panose="02020603050405020304" pitchFamily="18" charset="0"/>
                <a:cs typeface="Times New Roman" panose="02020603050405020304" pitchFamily="18" charset="0"/>
              </a:rPr>
              <a:t> </a:t>
            </a:r>
          </a:p>
        </p:txBody>
      </p:sp>
      <p:pic>
        <p:nvPicPr>
          <p:cNvPr id="2" name="Picture 1">
            <a:extLst>
              <a:ext uri="{FF2B5EF4-FFF2-40B4-BE49-F238E27FC236}">
                <a16:creationId xmlns:a16="http://schemas.microsoft.com/office/drawing/2014/main" id="{981C92B0-D4E8-427B-9E64-6CD1FE75D405}"/>
              </a:ext>
            </a:extLst>
          </p:cNvPr>
          <p:cNvPicPr>
            <a:picLocks noChangeAspect="1"/>
          </p:cNvPicPr>
          <p:nvPr/>
        </p:nvPicPr>
        <p:blipFill>
          <a:blip r:embed="rId2"/>
          <a:stretch>
            <a:fillRect/>
          </a:stretch>
        </p:blipFill>
        <p:spPr>
          <a:xfrm>
            <a:off x="1547664" y="1096380"/>
            <a:ext cx="5827302" cy="3860587"/>
          </a:xfrm>
          <a:prstGeom prst="rect">
            <a:avLst/>
          </a:prstGeom>
        </p:spPr>
      </p:pic>
    </p:spTree>
    <p:extLst>
      <p:ext uri="{BB962C8B-B14F-4D97-AF65-F5344CB8AC3E}">
        <p14:creationId xmlns:p14="http://schemas.microsoft.com/office/powerpoint/2010/main" val="335885974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175131132">
            <a:hlinkClick r:id="" action="ppaction://media"/>
            <a:extLst>
              <a:ext uri="{FF2B5EF4-FFF2-40B4-BE49-F238E27FC236}">
                <a16:creationId xmlns:a16="http://schemas.microsoft.com/office/drawing/2014/main" id="{142D33E5-CCC9-4536-B698-8E429B705B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54" y="9768"/>
            <a:ext cx="9147254" cy="5135320"/>
          </a:xfrm>
          <a:prstGeom prst="rect">
            <a:avLst/>
          </a:prstGeom>
        </p:spPr>
      </p:pic>
    </p:spTree>
    <p:extLst>
      <p:ext uri="{BB962C8B-B14F-4D97-AF65-F5344CB8AC3E}">
        <p14:creationId xmlns:p14="http://schemas.microsoft.com/office/powerpoint/2010/main" val="17263633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3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Group 117">
            <a:extLst>
              <a:ext uri="{FF2B5EF4-FFF2-40B4-BE49-F238E27FC236}">
                <a16:creationId xmlns:a16="http://schemas.microsoft.com/office/drawing/2014/main" id="{B6D7636D-AABE-4472-B53A-D5E28ADEE633}"/>
              </a:ext>
            </a:extLst>
          </p:cNvPr>
          <p:cNvGrpSpPr/>
          <p:nvPr/>
        </p:nvGrpSpPr>
        <p:grpSpPr>
          <a:xfrm>
            <a:off x="1413603" y="2156968"/>
            <a:ext cx="6812705" cy="1232560"/>
            <a:chOff x="259424" y="1489024"/>
            <a:chExt cx="8808376" cy="1915824"/>
          </a:xfrm>
        </p:grpSpPr>
        <p:sp>
          <p:nvSpPr>
            <p:cNvPr id="58" name="Rectangle: Single Corner Snipped 57">
              <a:extLst>
                <a:ext uri="{FF2B5EF4-FFF2-40B4-BE49-F238E27FC236}">
                  <a16:creationId xmlns:a16="http://schemas.microsoft.com/office/drawing/2014/main" id="{3149FA6F-AC32-4F0B-ADB4-0F0FE2DF4CAB}"/>
                </a:ext>
              </a:extLst>
            </p:cNvPr>
            <p:cNvSpPr/>
            <p:nvPr/>
          </p:nvSpPr>
          <p:spPr>
            <a:xfrm>
              <a:off x="259424" y="1489024"/>
              <a:ext cx="8808376" cy="1915824"/>
            </a:xfrm>
            <a:prstGeom prst="snip2DiagRect">
              <a:avLst/>
            </a:prstGeom>
            <a:solidFill>
              <a:srgbClr val="FFD3D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59" name="TextBox 58">
              <a:extLst>
                <a:ext uri="{FF2B5EF4-FFF2-40B4-BE49-F238E27FC236}">
                  <a16:creationId xmlns:a16="http://schemas.microsoft.com/office/drawing/2014/main" id="{36F2BE1F-DD9D-47E1-9296-5DCA8E27A230}"/>
                </a:ext>
              </a:extLst>
            </p:cNvPr>
            <p:cNvSpPr txBox="1"/>
            <p:nvPr/>
          </p:nvSpPr>
          <p:spPr>
            <a:xfrm>
              <a:off x="1005943" y="2007559"/>
              <a:ext cx="7955156" cy="808077"/>
            </a:xfrm>
            <a:prstGeom prst="snip2DiagRect">
              <a:avLst/>
            </a:prstGeom>
            <a:noFill/>
          </p:spPr>
          <p:txBody>
            <a:bodyPr wrap="square" lIns="0" tIns="0" rIns="0" bIns="0" rtlCol="0">
              <a:spAutoFit/>
            </a:bodyPr>
            <a:lstStyle/>
            <a:p>
              <a:pPr algn="ctr" defTabSz="685800"/>
              <a:r>
                <a:rPr lang="en-US" sz="3300">
                  <a:solidFill>
                    <a:prstClr val="white"/>
                  </a:solidFill>
                  <a:latin typeface="UVN Thanh Pho Nang" panose="02060406040706070204" pitchFamily="18" charset="0"/>
                  <a:cs typeface="Times New Roman" panose="02020603050405020304" pitchFamily="18" charset="0"/>
                </a:rPr>
                <a:t>Xem lại bài.</a:t>
              </a:r>
            </a:p>
          </p:txBody>
        </p:sp>
      </p:grpSp>
      <p:grpSp>
        <p:nvGrpSpPr>
          <p:cNvPr id="119" name="Group 118">
            <a:extLst>
              <a:ext uri="{FF2B5EF4-FFF2-40B4-BE49-F238E27FC236}">
                <a16:creationId xmlns:a16="http://schemas.microsoft.com/office/drawing/2014/main" id="{F682763A-721A-4036-97F1-13AEDEC0CB9F}"/>
              </a:ext>
            </a:extLst>
          </p:cNvPr>
          <p:cNvGrpSpPr/>
          <p:nvPr/>
        </p:nvGrpSpPr>
        <p:grpSpPr>
          <a:xfrm>
            <a:off x="1974351" y="3762591"/>
            <a:ext cx="7162270" cy="1127247"/>
            <a:chOff x="166967" y="4308490"/>
            <a:chExt cx="9260340" cy="1915824"/>
          </a:xfrm>
        </p:grpSpPr>
        <p:sp>
          <p:nvSpPr>
            <p:cNvPr id="60" name="Rectangle: Single Corner Snipped 59">
              <a:extLst>
                <a:ext uri="{FF2B5EF4-FFF2-40B4-BE49-F238E27FC236}">
                  <a16:creationId xmlns:a16="http://schemas.microsoft.com/office/drawing/2014/main" id="{832E7349-742C-4139-80D3-D08EF7F67E56}"/>
                </a:ext>
              </a:extLst>
            </p:cNvPr>
            <p:cNvSpPr/>
            <p:nvPr/>
          </p:nvSpPr>
          <p:spPr>
            <a:xfrm>
              <a:off x="166967" y="4308490"/>
              <a:ext cx="8808376" cy="1915824"/>
            </a:xfrm>
            <a:prstGeom prst="snip2DiagRect">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300">
                <a:solidFill>
                  <a:prstClr val="white"/>
                </a:solidFill>
                <a:latin typeface="UVN Thanh Pho Nang" panose="02060406040706070204" pitchFamily="18" charset="0"/>
              </a:endParaRPr>
            </a:p>
          </p:txBody>
        </p:sp>
        <p:sp>
          <p:nvSpPr>
            <p:cNvPr id="62" name="TextBox 61">
              <a:extLst>
                <a:ext uri="{FF2B5EF4-FFF2-40B4-BE49-F238E27FC236}">
                  <a16:creationId xmlns:a16="http://schemas.microsoft.com/office/drawing/2014/main" id="{4BFCBF91-E947-4B74-B62F-EC13D151DA1C}"/>
                </a:ext>
              </a:extLst>
            </p:cNvPr>
            <p:cNvSpPr txBox="1"/>
            <p:nvPr/>
          </p:nvSpPr>
          <p:spPr>
            <a:xfrm>
              <a:off x="1240884" y="4787186"/>
              <a:ext cx="8186423" cy="1030032"/>
            </a:xfrm>
            <a:prstGeom prst="snip2DiagRect">
              <a:avLst/>
            </a:prstGeom>
            <a:noFill/>
          </p:spPr>
          <p:txBody>
            <a:bodyPr wrap="square" lIns="0" tIns="0" rIns="0" bIns="0" rtlCol="0">
              <a:spAutoFit/>
            </a:bodyPr>
            <a:lstStyle/>
            <a:p>
              <a:pPr algn="just" defTabSz="685800"/>
              <a:r>
                <a:rPr lang="en-US" sz="3300">
                  <a:solidFill>
                    <a:prstClr val="white"/>
                  </a:solidFill>
                  <a:latin typeface="UVN Thanh Pho Nang" panose="02060406040706070204" pitchFamily="18" charset="0"/>
                  <a:cs typeface="Times New Roman" panose="02020603050405020304" pitchFamily="18" charset="0"/>
                </a:rPr>
                <a:t>.</a:t>
              </a:r>
            </a:p>
          </p:txBody>
        </p:sp>
      </p:grpSp>
      <p:grpSp>
        <p:nvGrpSpPr>
          <p:cNvPr id="66" name="Group 65">
            <a:extLst>
              <a:ext uri="{FF2B5EF4-FFF2-40B4-BE49-F238E27FC236}">
                <a16:creationId xmlns:a16="http://schemas.microsoft.com/office/drawing/2014/main" id="{9A2B251A-824E-44DC-8709-518BE0A36167}"/>
              </a:ext>
            </a:extLst>
          </p:cNvPr>
          <p:cNvGrpSpPr/>
          <p:nvPr/>
        </p:nvGrpSpPr>
        <p:grpSpPr>
          <a:xfrm flipH="1">
            <a:off x="9952" y="2109016"/>
            <a:ext cx="2485495" cy="1400428"/>
            <a:chOff x="8915402" y="1117779"/>
            <a:chExt cx="3313993" cy="2616020"/>
          </a:xfrm>
        </p:grpSpPr>
        <p:sp>
          <p:nvSpPr>
            <p:cNvPr id="57" name="Rectangle: Top Corners Rounded 56">
              <a:extLst>
                <a:ext uri="{FF2B5EF4-FFF2-40B4-BE49-F238E27FC236}">
                  <a16:creationId xmlns:a16="http://schemas.microsoft.com/office/drawing/2014/main" id="{B1C1657F-5E14-42DB-A8E0-D15288977906}"/>
                </a:ext>
              </a:extLst>
            </p:cNvPr>
            <p:cNvSpPr/>
            <p:nvPr/>
          </p:nvSpPr>
          <p:spPr>
            <a:xfrm rot="16200000">
              <a:off x="9264389" y="768792"/>
              <a:ext cx="2616020" cy="3313993"/>
            </a:xfrm>
            <a:prstGeom prst="round2SameRect">
              <a:avLst>
                <a:gd name="adj1" fmla="val 16667"/>
                <a:gd name="adj2" fmla="val 0"/>
              </a:avLst>
            </a:prstGeom>
            <a:solidFill>
              <a:srgbClr val="FFC3D3"/>
            </a:solidFill>
            <a:ln>
              <a:noFill/>
            </a:ln>
            <a:effectLst>
              <a:outerShdw blurRad="50800" dist="317500" algn="l"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3" name="TextBox 62">
              <a:extLst>
                <a:ext uri="{FF2B5EF4-FFF2-40B4-BE49-F238E27FC236}">
                  <a16:creationId xmlns:a16="http://schemas.microsoft.com/office/drawing/2014/main" id="{8BC779E5-1B1D-4EA8-8E08-585E9E796621}"/>
                </a:ext>
              </a:extLst>
            </p:cNvPr>
            <p:cNvSpPr txBox="1"/>
            <p:nvPr/>
          </p:nvSpPr>
          <p:spPr>
            <a:xfrm>
              <a:off x="9736958" y="2010290"/>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01</a:t>
              </a:r>
            </a:p>
          </p:txBody>
        </p:sp>
      </p:grpSp>
      <p:grpSp>
        <p:nvGrpSpPr>
          <p:cNvPr id="65" name="Group 64">
            <a:extLst>
              <a:ext uri="{FF2B5EF4-FFF2-40B4-BE49-F238E27FC236}">
                <a16:creationId xmlns:a16="http://schemas.microsoft.com/office/drawing/2014/main" id="{740153AA-2CFF-4354-AC24-16726D1C4516}"/>
              </a:ext>
            </a:extLst>
          </p:cNvPr>
          <p:cNvGrpSpPr/>
          <p:nvPr/>
        </p:nvGrpSpPr>
        <p:grpSpPr>
          <a:xfrm flipH="1">
            <a:off x="-6682" y="3695420"/>
            <a:ext cx="2485495" cy="1400429"/>
            <a:chOff x="8822945" y="3937245"/>
            <a:chExt cx="3313993" cy="2616020"/>
          </a:xfrm>
          <a:solidFill>
            <a:srgbClr val="92D050"/>
          </a:solidFill>
          <a:effectLst>
            <a:outerShdw blurRad="50800" dist="317500" algn="l" rotWithShape="0">
              <a:prstClr val="black">
                <a:alpha val="40000"/>
              </a:prstClr>
            </a:outerShdw>
          </a:effectLst>
        </p:grpSpPr>
        <p:sp>
          <p:nvSpPr>
            <p:cNvPr id="61" name="Rectangle: Top Corners Rounded 60">
              <a:extLst>
                <a:ext uri="{FF2B5EF4-FFF2-40B4-BE49-F238E27FC236}">
                  <a16:creationId xmlns:a16="http://schemas.microsoft.com/office/drawing/2014/main" id="{CEC28B80-083A-4077-B40D-0751023D898C}"/>
                </a:ext>
              </a:extLst>
            </p:cNvPr>
            <p:cNvSpPr/>
            <p:nvPr/>
          </p:nvSpPr>
          <p:spPr>
            <a:xfrm rot="16200000">
              <a:off x="9171932" y="3588258"/>
              <a:ext cx="2616020" cy="3313993"/>
            </a:xfrm>
            <a:prstGeom prst="round2SameRect">
              <a:avLst>
                <a:gd name="adj1" fmla="val 16667"/>
                <a:gd name="adj2" fmla="val 0"/>
              </a:avLst>
            </a:prstGeom>
            <a:solidFill>
              <a:srgbClr val="D4E7EC"/>
            </a:solidFill>
            <a:ln>
              <a:noFill/>
            </a:ln>
            <a:effectLst>
              <a:outerShdw blurRad="50800" dist="342900" dir="10800000" algn="r"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9Slide02 Noi dung dai"/>
              </a:endParaRPr>
            </a:p>
          </p:txBody>
        </p:sp>
        <p:sp>
          <p:nvSpPr>
            <p:cNvPr id="64" name="TextBox 63">
              <a:extLst>
                <a:ext uri="{FF2B5EF4-FFF2-40B4-BE49-F238E27FC236}">
                  <a16:creationId xmlns:a16="http://schemas.microsoft.com/office/drawing/2014/main" id="{8917DB34-3F89-4E9C-894B-D44AD99867BF}"/>
                </a:ext>
              </a:extLst>
            </p:cNvPr>
            <p:cNvSpPr txBox="1"/>
            <p:nvPr/>
          </p:nvSpPr>
          <p:spPr>
            <a:xfrm>
              <a:off x="9644501" y="4829756"/>
              <a:ext cx="1670882" cy="830997"/>
            </a:xfrm>
            <a:prstGeom prst="rect">
              <a:avLst/>
            </a:prstGeom>
            <a:noFill/>
          </p:spPr>
          <p:txBody>
            <a:bodyPr wrap="square" lIns="0" tIns="0" rIns="0" bIns="0" rtlCol="0">
              <a:spAutoFit/>
            </a:bodyPr>
            <a:lstStyle/>
            <a:p>
              <a:pPr defTabSz="685800"/>
              <a:r>
                <a:rPr lang="en-US" sz="4050">
                  <a:solidFill>
                    <a:prstClr val="black"/>
                  </a:solidFill>
                  <a:latin typeface="UVN Minh Map" panose="00000400000000000000" pitchFamily="2" charset="0"/>
                </a:rPr>
                <a:t>02</a:t>
              </a:r>
            </a:p>
          </p:txBody>
        </p:sp>
      </p:grpSp>
      <p:sp>
        <p:nvSpPr>
          <p:cNvPr id="121" name="文本框 1">
            <a:extLst>
              <a:ext uri="{FF2B5EF4-FFF2-40B4-BE49-F238E27FC236}">
                <a16:creationId xmlns:a16="http://schemas.microsoft.com/office/drawing/2014/main" id="{2691E3A9-2C6C-49DA-AD35-20FFF78E5455}"/>
              </a:ext>
            </a:extLst>
          </p:cNvPr>
          <p:cNvSpPr txBox="1">
            <a:spLocks noChangeArrowheads="1"/>
          </p:cNvSpPr>
          <p:nvPr/>
        </p:nvSpPr>
        <p:spPr bwMode="auto">
          <a:xfrm>
            <a:off x="3131840" y="813266"/>
            <a:ext cx="2880320" cy="923330"/>
          </a:xfrm>
          <a:prstGeom prst="rect">
            <a:avLst/>
          </a:prstGeom>
          <a:noFill/>
          <a:ln w="9525">
            <a:noFill/>
            <a:miter lim="800000"/>
            <a:headEnd/>
            <a:tailEnd/>
          </a:ln>
        </p:spPr>
        <p:txBody>
          <a:bodyPr wrap="square">
            <a:spAutoFit/>
          </a:bodyPr>
          <a:lstStyle/>
          <a:p>
            <a:pPr algn="ctr" eaLnBrk="1" hangingPunct="1"/>
            <a:r>
              <a:rPr lang="en-US" altLang="zh-CN" sz="5400">
                <a:solidFill>
                  <a:srgbClr val="FF0000"/>
                </a:solidFill>
                <a:latin typeface="UVN Thanh Pho Nang" panose="02060406040706070204" pitchFamily="18" charset="0"/>
              </a:rPr>
              <a:t>DẶN DÒ</a:t>
            </a:r>
            <a:endParaRPr lang="zh-CN" altLang="en-US" sz="5400" dirty="0">
              <a:solidFill>
                <a:srgbClr val="FF0000"/>
              </a:solidFill>
              <a:latin typeface="UVN Thanh Pho Nang" panose="02060406040706070204" pitchFamily="18" charset="0"/>
            </a:endParaRPr>
          </a:p>
        </p:txBody>
      </p:sp>
      <p:pic>
        <p:nvPicPr>
          <p:cNvPr id="23" name="图片 16">
            <a:extLst>
              <a:ext uri="{FF2B5EF4-FFF2-40B4-BE49-F238E27FC236}">
                <a16:creationId xmlns:a16="http://schemas.microsoft.com/office/drawing/2014/main" id="{27B19946-AF0D-46D1-84E8-295BE776F2EF}"/>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1250888" y="1024139"/>
            <a:ext cx="2032563" cy="1073177"/>
          </a:xfrm>
          <a:prstGeom prst="rect">
            <a:avLst/>
          </a:prstGeom>
        </p:spPr>
      </p:pic>
      <p:sp>
        <p:nvSpPr>
          <p:cNvPr id="24" name="下弧形箭头 5">
            <a:extLst>
              <a:ext uri="{FF2B5EF4-FFF2-40B4-BE49-F238E27FC236}">
                <a16:creationId xmlns:a16="http://schemas.microsoft.com/office/drawing/2014/main" id="{8C38052F-602B-4ED1-83A8-EECA477C9EAA}"/>
              </a:ext>
            </a:extLst>
          </p:cNvPr>
          <p:cNvSpPr/>
          <p:nvPr/>
        </p:nvSpPr>
        <p:spPr>
          <a:xfrm>
            <a:off x="214693" y="1201890"/>
            <a:ext cx="2590264"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5" name="图片 13">
            <a:extLst>
              <a:ext uri="{FF2B5EF4-FFF2-40B4-BE49-F238E27FC236}">
                <a16:creationId xmlns:a16="http://schemas.microsoft.com/office/drawing/2014/main" id="{CCD6CFB5-D9C0-4DC8-AD71-18B1BCC40A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404" y="177780"/>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26" name="图片 5">
            <a:extLst>
              <a:ext uri="{FF2B5EF4-FFF2-40B4-BE49-F238E27FC236}">
                <a16:creationId xmlns:a16="http://schemas.microsoft.com/office/drawing/2014/main" id="{25D1DFF1-B644-4862-89AC-3501BCC02A29}"/>
              </a:ext>
            </a:extLst>
          </p:cNvPr>
          <p:cNvPicPr>
            <a:picLocks noChangeAspect="1"/>
          </p:cNvPicPr>
          <p:nvPr/>
        </p:nvPicPr>
        <p:blipFill rotWithShape="1">
          <a:blip r:embed="rId2">
            <a:extLst>
              <a:ext uri="{28A0092B-C50C-407E-A947-70E740481C1C}">
                <a14:useLocalDpi xmlns:a14="http://schemas.microsoft.com/office/drawing/2010/main" val="0"/>
              </a:ext>
            </a:extLst>
          </a:blip>
          <a:srcRect l="-1" t="54202" r="70629" b="38636"/>
          <a:stretch/>
        </p:blipFill>
        <p:spPr>
          <a:xfrm>
            <a:off x="-366561" y="1084413"/>
            <a:ext cx="2229207" cy="1177003"/>
          </a:xfrm>
          <a:prstGeom prst="rect">
            <a:avLst/>
          </a:prstGeom>
        </p:spPr>
      </p:pic>
      <p:pic>
        <p:nvPicPr>
          <p:cNvPr id="27" name="图片 1">
            <a:extLst>
              <a:ext uri="{FF2B5EF4-FFF2-40B4-BE49-F238E27FC236}">
                <a16:creationId xmlns:a16="http://schemas.microsoft.com/office/drawing/2014/main" id="{2700AACD-43E3-46BB-B9E4-09AB9F667595}"/>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flipH="1">
            <a:off x="6493022" y="133471"/>
            <a:ext cx="2458023" cy="1781335"/>
          </a:xfrm>
          <a:prstGeom prst="rect">
            <a:avLst/>
          </a:prstGeom>
        </p:spPr>
      </p:pic>
    </p:spTree>
    <p:extLst>
      <p:ext uri="{BB962C8B-B14F-4D97-AF65-F5344CB8AC3E}">
        <p14:creationId xmlns:p14="http://schemas.microsoft.com/office/powerpoint/2010/main" val="81633052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14:presetBounceEnd="40000">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14:bounceEnd="40000">
                                          <p:cBhvr additive="base">
                                            <p:cTn id="52" dur="500" fill="hold"/>
                                            <p:tgtEl>
                                              <p:spTgt spid="66"/>
                                            </p:tgtEl>
                                            <p:attrNameLst>
                                              <p:attrName>ppt_x</p:attrName>
                                            </p:attrNameLst>
                                          </p:cBhvr>
                                          <p:tavLst>
                                            <p:tav tm="0">
                                              <p:val>
                                                <p:strVal val="0-#ppt_w/2"/>
                                              </p:val>
                                            </p:tav>
                                            <p:tav tm="100000">
                                              <p:val>
                                                <p:strVal val="#ppt_x"/>
                                              </p:val>
                                            </p:tav>
                                          </p:tavLst>
                                        </p:anim>
                                        <p:anim calcmode="lin" valueType="num" p14:bounceEnd="40000">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14:presetBounceEnd="40000">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14:bounceEnd="40000">
                                          <p:cBhvr additive="base">
                                            <p:cTn id="57" dur="1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14:presetBounceEnd="40000">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14:bounceEnd="40000">
                                          <p:cBhvr additive="base">
                                            <p:cTn id="63" dur="500" fill="hold"/>
                                            <p:tgtEl>
                                              <p:spTgt spid="65"/>
                                            </p:tgtEl>
                                            <p:attrNameLst>
                                              <p:attrName>ppt_x</p:attrName>
                                            </p:attrNameLst>
                                          </p:cBhvr>
                                          <p:tavLst>
                                            <p:tav tm="0">
                                              <p:val>
                                                <p:strVal val="0-#ppt_w/2"/>
                                              </p:val>
                                            </p:tav>
                                            <p:tav tm="100000">
                                              <p:val>
                                                <p:strVal val="#ppt_x"/>
                                              </p:val>
                                            </p:tav>
                                          </p:tavLst>
                                        </p:anim>
                                        <p:anim calcmode="lin" valueType="num" p14:bounceEnd="40000">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14:presetBounceEnd="40000">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14:bounceEnd="40000">
                                          <p:cBhvr additive="base">
                                            <p:cTn id="68" dur="1750" fill="hold"/>
                                            <p:tgtEl>
                                              <p:spTgt spid="119"/>
                                            </p:tgtEl>
                                            <p:attrNameLst>
                                              <p:attrName>ppt_x</p:attrName>
                                            </p:attrNameLst>
                                          </p:cBhvr>
                                          <p:tavLst>
                                            <p:tav tm="0">
                                              <p:val>
                                                <p:strVal val="0-#ppt_w/2"/>
                                              </p:val>
                                            </p:tav>
                                            <p:tav tm="100000">
                                              <p:val>
                                                <p:strVal val="#ppt_x"/>
                                              </p:val>
                                            </p:tav>
                                          </p:tavLst>
                                        </p:anim>
                                        <p:anim calcmode="lin" valueType="num" p14:bounceEnd="40000">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000" fill="hold"/>
                                            <p:tgtEl>
                                              <p:spTgt spid="27"/>
                                            </p:tgtEl>
                                            <p:attrNameLst>
                                              <p:attrName>ppt_x</p:attrName>
                                            </p:attrNameLst>
                                          </p:cBhvr>
                                          <p:tavLst>
                                            <p:tav tm="0">
                                              <p:val>
                                                <p:strVal val="1+#ppt_w/2"/>
                                              </p:val>
                                            </p:tav>
                                            <p:tav tm="100000">
                                              <p:val>
                                                <p:strVal val="#ppt_x"/>
                                              </p:val>
                                            </p:tav>
                                          </p:tavLst>
                                        </p:anim>
                                        <p:anim calcmode="lin" valueType="num">
                                          <p:cBhvr additive="base">
                                            <p:cTn id="8" dur="20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319">
                                              <p:stCondLst>
                                                <p:cond delay="0"/>
                                              </p:stCondLst>
                                            </p:cTn>
                                            <p:tgtEl>
                                              <p:spTgt spid="25"/>
                                            </p:tgtEl>
                                          </p:cBhvr>
                                        </p:animEffect>
                                        <p:anim calcmode="lin" valueType="num">
                                          <p:cBhvr>
                                            <p:cTn id="16" dur="100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7" dur="365"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8" dur="365" tmFilter="0, 0; 0.125,0.2665; 0.25,0.4; 0.375,0.465; 0.5,0.5;  0.625,0.535; 0.75,0.6; 0.875,0.7335; 1,1">
                                              <p:stCondLst>
                                                <p:cond delay="365"/>
                                              </p:stCondLst>
                                            </p:cTn>
                                            <p:tgtEl>
                                              <p:spTgt spid="25"/>
                                            </p:tgtEl>
                                            <p:attrNameLst>
                                              <p:attrName>ppt_y</p:attrName>
                                            </p:attrNameLst>
                                          </p:cBhvr>
                                          <p:tavLst>
                                            <p:tav tm="0" fmla="#ppt_y-sin(pi*$)/9">
                                              <p:val>
                                                <p:fltVal val="0"/>
                                              </p:val>
                                            </p:tav>
                                            <p:tav tm="100000">
                                              <p:val>
                                                <p:fltVal val="1"/>
                                              </p:val>
                                            </p:tav>
                                          </p:tavLst>
                                        </p:anim>
                                        <p:anim calcmode="lin" valueType="num">
                                          <p:cBhvr>
                                            <p:cTn id="19" dur="183" tmFilter="0, 0; 0.125,0.2665; 0.25,0.4; 0.375,0.465; 0.5,0.5;  0.625,0.535; 0.75,0.6; 0.875,0.7335; 1,1">
                                              <p:stCondLst>
                                                <p:cond delay="728"/>
                                              </p:stCondLst>
                                            </p:cTn>
                                            <p:tgtEl>
                                              <p:spTgt spid="25"/>
                                            </p:tgtEl>
                                            <p:attrNameLst>
                                              <p:attrName>ppt_y</p:attrName>
                                            </p:attrNameLst>
                                          </p:cBhvr>
                                          <p:tavLst>
                                            <p:tav tm="0" fmla="#ppt_y-sin(pi*$)/27">
                                              <p:val>
                                                <p:fltVal val="0"/>
                                              </p:val>
                                            </p:tav>
                                            <p:tav tm="100000">
                                              <p:val>
                                                <p:fltVal val="1"/>
                                              </p:val>
                                            </p:tav>
                                          </p:tavLst>
                                        </p:anim>
                                        <p:anim calcmode="lin" valueType="num">
                                          <p:cBhvr>
                                            <p:cTn id="20" dur="90" tmFilter="0, 0; 0.125,0.2665; 0.25,0.4; 0.375,0.465; 0.5,0.5;  0.625,0.535; 0.75,0.6; 0.875,0.7335; 1,1">
                                              <p:stCondLst>
                                                <p:cond delay="911"/>
                                              </p:stCondLst>
                                            </p:cTn>
                                            <p:tgtEl>
                                              <p:spTgt spid="25"/>
                                            </p:tgtEl>
                                            <p:attrNameLst>
                                              <p:attrName>ppt_y</p:attrName>
                                            </p:attrNameLst>
                                          </p:cBhvr>
                                          <p:tavLst>
                                            <p:tav tm="0" fmla="#ppt_y-sin(pi*$)/81">
                                              <p:val>
                                                <p:fltVal val="0"/>
                                              </p:val>
                                            </p:tav>
                                            <p:tav tm="100000">
                                              <p:val>
                                                <p:fltVal val="1"/>
                                              </p:val>
                                            </p:tav>
                                          </p:tavLst>
                                        </p:anim>
                                        <p:animScale>
                                          <p:cBhvr>
                                            <p:cTn id="21" dur="14">
                                              <p:stCondLst>
                                                <p:cond delay="358"/>
                                              </p:stCondLst>
                                            </p:cTn>
                                            <p:tgtEl>
                                              <p:spTgt spid="25"/>
                                            </p:tgtEl>
                                          </p:cBhvr>
                                          <p:to x="100000" y="60000"/>
                                        </p:animScale>
                                        <p:animScale>
                                          <p:cBhvr>
                                            <p:cTn id="22" dur="91" decel="50000">
                                              <p:stCondLst>
                                                <p:cond delay="372"/>
                                              </p:stCondLst>
                                            </p:cTn>
                                            <p:tgtEl>
                                              <p:spTgt spid="25"/>
                                            </p:tgtEl>
                                          </p:cBhvr>
                                          <p:to x="100000" y="100000"/>
                                        </p:animScale>
                                        <p:animScale>
                                          <p:cBhvr>
                                            <p:cTn id="23" dur="14">
                                              <p:stCondLst>
                                                <p:cond delay="722"/>
                                              </p:stCondLst>
                                            </p:cTn>
                                            <p:tgtEl>
                                              <p:spTgt spid="25"/>
                                            </p:tgtEl>
                                          </p:cBhvr>
                                          <p:to x="100000" y="80000"/>
                                        </p:animScale>
                                        <p:animScale>
                                          <p:cBhvr>
                                            <p:cTn id="24" dur="91" decel="50000">
                                              <p:stCondLst>
                                                <p:cond delay="736"/>
                                              </p:stCondLst>
                                            </p:cTn>
                                            <p:tgtEl>
                                              <p:spTgt spid="25"/>
                                            </p:tgtEl>
                                          </p:cBhvr>
                                          <p:to x="100000" y="100000"/>
                                        </p:animScale>
                                        <p:animScale>
                                          <p:cBhvr>
                                            <p:cTn id="25" dur="14">
                                              <p:stCondLst>
                                                <p:cond delay="903"/>
                                              </p:stCondLst>
                                            </p:cTn>
                                            <p:tgtEl>
                                              <p:spTgt spid="25"/>
                                            </p:tgtEl>
                                          </p:cBhvr>
                                          <p:to x="100000" y="90000"/>
                                        </p:animScale>
                                        <p:animScale>
                                          <p:cBhvr>
                                            <p:cTn id="26" dur="91" decel="50000">
                                              <p:stCondLst>
                                                <p:cond delay="917"/>
                                              </p:stCondLst>
                                            </p:cTn>
                                            <p:tgtEl>
                                              <p:spTgt spid="25"/>
                                            </p:tgtEl>
                                          </p:cBhvr>
                                          <p:to x="100000" y="100000"/>
                                        </p:animScale>
                                        <p:animScale>
                                          <p:cBhvr>
                                            <p:cTn id="27" dur="14">
                                              <p:stCondLst>
                                                <p:cond delay="994"/>
                                              </p:stCondLst>
                                            </p:cTn>
                                            <p:tgtEl>
                                              <p:spTgt spid="25"/>
                                            </p:tgtEl>
                                          </p:cBhvr>
                                          <p:to x="100000" y="95000"/>
                                        </p:animScale>
                                        <p:animScale>
                                          <p:cBhvr>
                                            <p:cTn id="28" dur="91" decel="50000">
                                              <p:stCondLst>
                                                <p:cond delay="1009"/>
                                              </p:stCondLst>
                                            </p:cTn>
                                            <p:tgtEl>
                                              <p:spTgt spid="25"/>
                                            </p:tgtEl>
                                          </p:cBhvr>
                                          <p:to x="100000" y="100000"/>
                                        </p:animScale>
                                      </p:childTnLst>
                                    </p:cTn>
                                  </p:par>
                                  <p:par>
                                    <p:cTn id="29" presetID="22" presetClass="entr" presetSubtype="8" fill="hold" grpId="0" nodeType="withEffect">
                                      <p:stCondLst>
                                        <p:cond delay="100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2000"/>
                                </p:stCondLst>
                                <p:childTnLst>
                                  <p:par>
                                    <p:cTn id="33" presetID="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0-#ppt_w/2"/>
                                              </p:val>
                                            </p:tav>
                                            <p:tav tm="100000">
                                              <p:val>
                                                <p:strVal val="#ppt_x"/>
                                              </p:val>
                                            </p:tav>
                                          </p:tavLst>
                                        </p:anim>
                                        <p:anim calcmode="lin" valueType="num">
                                          <p:cBhvr additive="base">
                                            <p:cTn id="36" dur="500" fill="hold"/>
                                            <p:tgtEl>
                                              <p:spTgt spid="23"/>
                                            </p:tgtEl>
                                            <p:attrNameLst>
                                              <p:attrName>ppt_y</p:attrName>
                                            </p:attrNameLst>
                                          </p:cBhvr>
                                          <p:tavLst>
                                            <p:tav tm="0">
                                              <p:val>
                                                <p:strVal val="#ppt_y"/>
                                              </p:val>
                                            </p:tav>
                                            <p:tav tm="100000">
                                              <p:val>
                                                <p:strVal val="#ppt_y"/>
                                              </p:val>
                                            </p:tav>
                                          </p:tavLst>
                                        </p:anim>
                                      </p:childTnLst>
                                    </p:cTn>
                                  </p:par>
                                </p:childTnLst>
                              </p:cTn>
                            </p:par>
                            <p:par>
                              <p:cTn id="37" fill="hold">
                                <p:stCondLst>
                                  <p:cond delay="2500"/>
                                </p:stCondLst>
                                <p:childTnLst>
                                  <p:par>
                                    <p:cTn id="38" presetID="2" presetClass="entr" presetSubtype="8" fill="hold" grpId="0" nodeType="afterEffect">
                                      <p:stCondLst>
                                        <p:cond delay="0"/>
                                      </p:stCondLst>
                                      <p:iterate type="lt">
                                        <p:tmPct val="0"/>
                                      </p:iterate>
                                      <p:childTnLst>
                                        <p:set>
                                          <p:cBhvr>
                                            <p:cTn id="39" dur="1" fill="hold">
                                              <p:stCondLst>
                                                <p:cond delay="0"/>
                                              </p:stCondLst>
                                            </p:cTn>
                                            <p:tgtEl>
                                              <p:spTgt spid="121"/>
                                            </p:tgtEl>
                                            <p:attrNameLst>
                                              <p:attrName>style.visibility</p:attrName>
                                            </p:attrNameLst>
                                          </p:cBhvr>
                                          <p:to>
                                            <p:strVal val="visible"/>
                                          </p:to>
                                        </p:set>
                                        <p:anim calcmode="lin" valueType="num">
                                          <p:cBhvr additive="base">
                                            <p:cTn id="40" dur="500" fill="hold"/>
                                            <p:tgtEl>
                                              <p:spTgt spid="121"/>
                                            </p:tgtEl>
                                            <p:attrNameLst>
                                              <p:attrName>ppt_x</p:attrName>
                                            </p:attrNameLst>
                                          </p:cBhvr>
                                          <p:tavLst>
                                            <p:tav tm="0">
                                              <p:val>
                                                <p:strVal val="0-#ppt_w/2"/>
                                              </p:val>
                                            </p:tav>
                                            <p:tav tm="100000">
                                              <p:val>
                                                <p:strVal val="#ppt_x"/>
                                              </p:val>
                                            </p:tav>
                                          </p:tavLst>
                                        </p:anim>
                                        <p:anim calcmode="lin" valueType="num">
                                          <p:cBhvr additive="base">
                                            <p:cTn id="41" dur="500" fill="hold"/>
                                            <p:tgtEl>
                                              <p:spTgt spid="121"/>
                                            </p:tgtEl>
                                            <p:attrNameLst>
                                              <p:attrName>ppt_y</p:attrName>
                                            </p:attrNameLst>
                                          </p:cBhvr>
                                          <p:tavLst>
                                            <p:tav tm="0">
                                              <p:val>
                                                <p:strVal val="#ppt_y"/>
                                              </p:val>
                                            </p:tav>
                                            <p:tav tm="100000">
                                              <p:val>
                                                <p:strVal val="#ppt_y"/>
                                              </p:val>
                                            </p:tav>
                                          </p:tavLst>
                                        </p:anim>
                                      </p:childTnLst>
                                    </p:cTn>
                                  </p:par>
                                  <p:par>
                                    <p:cTn id="42" presetID="34" presetClass="emph" presetSubtype="0" fill="hold" grpId="1" nodeType="withEffect">
                                      <p:stCondLst>
                                        <p:cond delay="2000"/>
                                      </p:stCondLst>
                                      <p:iterate type="lt">
                                        <p:tmPct val="10000"/>
                                      </p:iterate>
                                      <p:childTnLst>
                                        <p:animMotion origin="layout" path="M 0 -3.0361E-6 L 0 -0.0722 " pathEditMode="relative" rAng="0" ptsTypes="AA">
                                          <p:cBhvr>
                                            <p:cTn id="43" dur="250" accel="50000" decel="50000" autoRev="1" fill="hold">
                                              <p:stCondLst>
                                                <p:cond delay="0"/>
                                              </p:stCondLst>
                                            </p:cTn>
                                            <p:tgtEl>
                                              <p:spTgt spid="121"/>
                                            </p:tgtEl>
                                            <p:attrNameLst>
                                              <p:attrName>ppt_x</p:attrName>
                                              <p:attrName>ppt_y</p:attrName>
                                            </p:attrNameLst>
                                          </p:cBhvr>
                                          <p:rCtr x="0" y="-3610"/>
                                        </p:animMotion>
                                        <p:animRot by="1500000">
                                          <p:cBhvr>
                                            <p:cTn id="44" dur="125" fill="hold">
                                              <p:stCondLst>
                                                <p:cond delay="0"/>
                                              </p:stCondLst>
                                            </p:cTn>
                                            <p:tgtEl>
                                              <p:spTgt spid="121"/>
                                            </p:tgtEl>
                                            <p:attrNameLst>
                                              <p:attrName>r</p:attrName>
                                            </p:attrNameLst>
                                          </p:cBhvr>
                                        </p:animRot>
                                        <p:animRot by="-1500000">
                                          <p:cBhvr>
                                            <p:cTn id="45" dur="125" fill="hold">
                                              <p:stCondLst>
                                                <p:cond delay="125"/>
                                              </p:stCondLst>
                                            </p:cTn>
                                            <p:tgtEl>
                                              <p:spTgt spid="121"/>
                                            </p:tgtEl>
                                            <p:attrNameLst>
                                              <p:attrName>r</p:attrName>
                                            </p:attrNameLst>
                                          </p:cBhvr>
                                        </p:animRot>
                                        <p:animRot by="-1500000">
                                          <p:cBhvr>
                                            <p:cTn id="46" dur="125" fill="hold">
                                              <p:stCondLst>
                                                <p:cond delay="250"/>
                                              </p:stCondLst>
                                            </p:cTn>
                                            <p:tgtEl>
                                              <p:spTgt spid="121"/>
                                            </p:tgtEl>
                                            <p:attrNameLst>
                                              <p:attrName>r</p:attrName>
                                            </p:attrNameLst>
                                          </p:cBhvr>
                                        </p:animRot>
                                        <p:animRot by="1500000">
                                          <p:cBhvr>
                                            <p:cTn id="47" dur="125" fill="hold">
                                              <p:stCondLst>
                                                <p:cond delay="375"/>
                                              </p:stCondLst>
                                            </p:cTn>
                                            <p:tgtEl>
                                              <p:spTgt spid="121"/>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nodeType="clickEffect">
                                      <p:stCondLst>
                                        <p:cond delay="0"/>
                                      </p:stCondLst>
                                      <p:childTnLst>
                                        <p:set>
                                          <p:cBhvr>
                                            <p:cTn id="51" dur="1" fill="hold">
                                              <p:stCondLst>
                                                <p:cond delay="0"/>
                                              </p:stCondLst>
                                            </p:cTn>
                                            <p:tgtEl>
                                              <p:spTgt spid="66"/>
                                            </p:tgtEl>
                                            <p:attrNameLst>
                                              <p:attrName>style.visibility</p:attrName>
                                            </p:attrNameLst>
                                          </p:cBhvr>
                                          <p:to>
                                            <p:strVal val="visible"/>
                                          </p:to>
                                        </p:set>
                                        <p:anim calcmode="lin" valueType="num">
                                          <p:cBhvr additive="base">
                                            <p:cTn id="52" dur="500" fill="hold"/>
                                            <p:tgtEl>
                                              <p:spTgt spid="66"/>
                                            </p:tgtEl>
                                            <p:attrNameLst>
                                              <p:attrName>ppt_x</p:attrName>
                                            </p:attrNameLst>
                                          </p:cBhvr>
                                          <p:tavLst>
                                            <p:tav tm="0">
                                              <p:val>
                                                <p:strVal val="0-#ppt_w/2"/>
                                              </p:val>
                                            </p:tav>
                                            <p:tav tm="100000">
                                              <p:val>
                                                <p:strVal val="#ppt_x"/>
                                              </p:val>
                                            </p:tav>
                                          </p:tavLst>
                                        </p:anim>
                                        <p:anim calcmode="lin" valueType="num">
                                          <p:cBhvr additive="base">
                                            <p:cTn id="53" dur="500" fill="hold"/>
                                            <p:tgtEl>
                                              <p:spTgt spid="66"/>
                                            </p:tgtEl>
                                            <p:attrNameLst>
                                              <p:attrName>ppt_y</p:attrName>
                                            </p:attrNameLst>
                                          </p:cBhvr>
                                          <p:tavLst>
                                            <p:tav tm="0">
                                              <p:val>
                                                <p:strVal val="#ppt_y"/>
                                              </p:val>
                                            </p:tav>
                                            <p:tav tm="100000">
                                              <p:val>
                                                <p:strVal val="#ppt_y"/>
                                              </p:val>
                                            </p:tav>
                                          </p:tavLst>
                                        </p:anim>
                                      </p:childTnLst>
                                    </p:cTn>
                                  </p:par>
                                </p:childTnLst>
                              </p:cTn>
                            </p:par>
                            <p:par>
                              <p:cTn id="54" fill="hold">
                                <p:stCondLst>
                                  <p:cond delay="500"/>
                                </p:stCondLst>
                                <p:childTnLst>
                                  <p:par>
                                    <p:cTn id="55" presetID="2" presetClass="entr" presetSubtype="8" fill="hold" nodeType="afterEffect">
                                      <p:stCondLst>
                                        <p:cond delay="0"/>
                                      </p:stCondLst>
                                      <p:childTnLst>
                                        <p:set>
                                          <p:cBhvr>
                                            <p:cTn id="56" dur="1" fill="hold">
                                              <p:stCondLst>
                                                <p:cond delay="0"/>
                                              </p:stCondLst>
                                            </p:cTn>
                                            <p:tgtEl>
                                              <p:spTgt spid="118"/>
                                            </p:tgtEl>
                                            <p:attrNameLst>
                                              <p:attrName>style.visibility</p:attrName>
                                            </p:attrNameLst>
                                          </p:cBhvr>
                                          <p:to>
                                            <p:strVal val="visible"/>
                                          </p:to>
                                        </p:set>
                                        <p:anim calcmode="lin" valueType="num">
                                          <p:cBhvr additive="base">
                                            <p:cTn id="57" dur="1750" fill="hold"/>
                                            <p:tgtEl>
                                              <p:spTgt spid="118"/>
                                            </p:tgtEl>
                                            <p:attrNameLst>
                                              <p:attrName>ppt_x</p:attrName>
                                            </p:attrNameLst>
                                          </p:cBhvr>
                                          <p:tavLst>
                                            <p:tav tm="0">
                                              <p:val>
                                                <p:strVal val="0-#ppt_w/2"/>
                                              </p:val>
                                            </p:tav>
                                            <p:tav tm="100000">
                                              <p:val>
                                                <p:strVal val="#ppt_x"/>
                                              </p:val>
                                            </p:tav>
                                          </p:tavLst>
                                        </p:anim>
                                        <p:anim calcmode="lin" valueType="num">
                                          <p:cBhvr additive="base">
                                            <p:cTn id="58" dur="1750" fill="hold"/>
                                            <p:tgtEl>
                                              <p:spTgt spid="118"/>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8" fill="hold"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0-#ppt_w/2"/>
                                              </p:val>
                                            </p:tav>
                                            <p:tav tm="100000">
                                              <p:val>
                                                <p:strVal val="#ppt_x"/>
                                              </p:val>
                                            </p:tav>
                                          </p:tavLst>
                                        </p:anim>
                                        <p:anim calcmode="lin" valueType="num">
                                          <p:cBhvr additive="base">
                                            <p:cTn id="64" dur="500" fill="hold"/>
                                            <p:tgtEl>
                                              <p:spTgt spid="65"/>
                                            </p:tgtEl>
                                            <p:attrNameLst>
                                              <p:attrName>ppt_y</p:attrName>
                                            </p:attrNameLst>
                                          </p:cBhvr>
                                          <p:tavLst>
                                            <p:tav tm="0">
                                              <p:val>
                                                <p:strVal val="#ppt_y"/>
                                              </p:val>
                                            </p:tav>
                                            <p:tav tm="100000">
                                              <p:val>
                                                <p:strVal val="#ppt_y"/>
                                              </p:val>
                                            </p:tav>
                                          </p:tavLst>
                                        </p:anim>
                                      </p:childTnLst>
                                    </p:cTn>
                                  </p:par>
                                </p:childTnLst>
                              </p:cTn>
                            </p:par>
                            <p:par>
                              <p:cTn id="65" fill="hold">
                                <p:stCondLst>
                                  <p:cond delay="500"/>
                                </p:stCondLst>
                                <p:childTnLst>
                                  <p:par>
                                    <p:cTn id="66" presetID="2" presetClass="entr" presetSubtype="8" fill="hold" nodeType="afterEffect">
                                      <p:stCondLst>
                                        <p:cond delay="0"/>
                                      </p:stCondLst>
                                      <p:childTnLst>
                                        <p:set>
                                          <p:cBhvr>
                                            <p:cTn id="67" dur="1" fill="hold">
                                              <p:stCondLst>
                                                <p:cond delay="0"/>
                                              </p:stCondLst>
                                            </p:cTn>
                                            <p:tgtEl>
                                              <p:spTgt spid="119"/>
                                            </p:tgtEl>
                                            <p:attrNameLst>
                                              <p:attrName>style.visibility</p:attrName>
                                            </p:attrNameLst>
                                          </p:cBhvr>
                                          <p:to>
                                            <p:strVal val="visible"/>
                                          </p:to>
                                        </p:set>
                                        <p:anim calcmode="lin" valueType="num">
                                          <p:cBhvr additive="base">
                                            <p:cTn id="68" dur="1750" fill="hold"/>
                                            <p:tgtEl>
                                              <p:spTgt spid="119"/>
                                            </p:tgtEl>
                                            <p:attrNameLst>
                                              <p:attrName>ppt_x</p:attrName>
                                            </p:attrNameLst>
                                          </p:cBhvr>
                                          <p:tavLst>
                                            <p:tav tm="0">
                                              <p:val>
                                                <p:strVal val="0-#ppt_w/2"/>
                                              </p:val>
                                            </p:tav>
                                            <p:tav tm="100000">
                                              <p:val>
                                                <p:strVal val="#ppt_x"/>
                                              </p:val>
                                            </p:tav>
                                          </p:tavLst>
                                        </p:anim>
                                        <p:anim calcmode="lin" valueType="num">
                                          <p:cBhvr additive="base">
                                            <p:cTn id="69" dur="175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P spid="121" grpId="1"/>
          <p:bldP spid="24" grpId="0" animBg="1"/>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7">
            <a:extLst>
              <a:ext uri="{FF2B5EF4-FFF2-40B4-BE49-F238E27FC236}">
                <a16:creationId xmlns:a16="http://schemas.microsoft.com/office/drawing/2014/main" id="{8756572A-30CC-43DA-91C5-C41B0A2AF78A}"/>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2207" r="32923"/>
          <a:stretch/>
        </p:blipFill>
        <p:spPr>
          <a:xfrm>
            <a:off x="4495447" y="0"/>
            <a:ext cx="4648553" cy="2862798"/>
          </a:xfrm>
          <a:prstGeom prst="rect">
            <a:avLst/>
          </a:prstGeom>
        </p:spPr>
      </p:pic>
      <p:pic>
        <p:nvPicPr>
          <p:cNvPr id="31" name="图片 32">
            <a:extLst>
              <a:ext uri="{FF2B5EF4-FFF2-40B4-BE49-F238E27FC236}">
                <a16:creationId xmlns:a16="http://schemas.microsoft.com/office/drawing/2014/main" id="{04E0EC6D-D29F-4D55-BDD3-8DA6C04DBEB0}"/>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24249" r="35760"/>
          <a:stretch/>
        </p:blipFill>
        <p:spPr>
          <a:xfrm flipH="1">
            <a:off x="-2" y="-1"/>
            <a:ext cx="4572001" cy="2862799"/>
          </a:xfrm>
          <a:prstGeom prst="rect">
            <a:avLst/>
          </a:prstGeom>
        </p:spPr>
      </p:pic>
      <p:sp>
        <p:nvSpPr>
          <p:cNvPr id="2" name="Oval 1">
            <a:extLst>
              <a:ext uri="{FF2B5EF4-FFF2-40B4-BE49-F238E27FC236}">
                <a16:creationId xmlns:a16="http://schemas.microsoft.com/office/drawing/2014/main" id="{EE00F26D-114D-4B7F-9515-483E2C5893C3}"/>
              </a:ext>
            </a:extLst>
          </p:cNvPr>
          <p:cNvSpPr/>
          <p:nvPr/>
        </p:nvSpPr>
        <p:spPr>
          <a:xfrm>
            <a:off x="0" y="-4315917"/>
            <a:ext cx="9144000" cy="914400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B1E88F2-AE0D-4388-84E8-0F737949ED30}"/>
              </a:ext>
            </a:extLst>
          </p:cNvPr>
          <p:cNvSpPr/>
          <p:nvPr/>
        </p:nvSpPr>
        <p:spPr>
          <a:xfrm>
            <a:off x="327720" y="-4168080"/>
            <a:ext cx="8488560" cy="8488560"/>
          </a:xfrm>
          <a:prstGeom prst="ellipse">
            <a:avLst/>
          </a:prstGeom>
          <a:solidFill>
            <a:schemeClr val="accent4">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0C9A15A-ABD2-47DD-999A-FFC2B41720B5}"/>
              </a:ext>
            </a:extLst>
          </p:cNvPr>
          <p:cNvSpPr/>
          <p:nvPr/>
        </p:nvSpPr>
        <p:spPr>
          <a:xfrm>
            <a:off x="522514" y="-4304220"/>
            <a:ext cx="8095490" cy="8092008"/>
          </a:xfrm>
          <a:prstGeom prst="ellipse">
            <a:avLst/>
          </a:prstGeom>
          <a:solidFill>
            <a:schemeClr val="accent4">
              <a:lumMod val="40000"/>
              <a:lumOff val="6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组合 2">
            <a:extLst>
              <a:ext uri="{FF2B5EF4-FFF2-40B4-BE49-F238E27FC236}">
                <a16:creationId xmlns:a16="http://schemas.microsoft.com/office/drawing/2014/main" id="{91901046-B1CE-4D74-9F13-FD151703D27F}"/>
              </a:ext>
            </a:extLst>
          </p:cNvPr>
          <p:cNvGrpSpPr/>
          <p:nvPr/>
        </p:nvGrpSpPr>
        <p:grpSpPr>
          <a:xfrm flipH="1">
            <a:off x="6213514" y="0"/>
            <a:ext cx="2930486" cy="2930486"/>
            <a:chOff x="-649995" y="-716096"/>
            <a:chExt cx="2930486" cy="2930486"/>
          </a:xfrm>
          <a:scene3d>
            <a:camera prst="orthographicFront">
              <a:rot lat="0" lon="0" rev="0"/>
            </a:camera>
            <a:lightRig rig="glow" dir="t">
              <a:rot lat="0" lon="0" rev="4800000"/>
            </a:lightRig>
          </a:scene3d>
        </p:grpSpPr>
        <p:sp>
          <p:nvSpPr>
            <p:cNvPr id="24" name="椭圆 1">
              <a:extLst>
                <a:ext uri="{FF2B5EF4-FFF2-40B4-BE49-F238E27FC236}">
                  <a16:creationId xmlns:a16="http://schemas.microsoft.com/office/drawing/2014/main" id="{994A6940-C790-4F3B-A022-9D3F7F686A2B}"/>
                </a:ext>
              </a:extLst>
            </p:cNvPr>
            <p:cNvSpPr/>
            <p:nvPr/>
          </p:nvSpPr>
          <p:spPr>
            <a:xfrm>
              <a:off x="-649995" y="-716096"/>
              <a:ext cx="2930486" cy="2930486"/>
            </a:xfrm>
            <a:prstGeom prst="ellipse">
              <a:avLst/>
            </a:prstGeom>
            <a:solidFill>
              <a:schemeClr val="accent2">
                <a:lumMod val="20000"/>
                <a:lumOff val="80000"/>
                <a:alpha val="31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sp>
          <p:nvSpPr>
            <p:cNvPr id="25" name="椭圆 7">
              <a:extLst>
                <a:ext uri="{FF2B5EF4-FFF2-40B4-BE49-F238E27FC236}">
                  <a16:creationId xmlns:a16="http://schemas.microsoft.com/office/drawing/2014/main" id="{B0C22B3D-3432-440A-A876-1240E769DB6A}"/>
                </a:ext>
              </a:extLst>
            </p:cNvPr>
            <p:cNvSpPr/>
            <p:nvPr/>
          </p:nvSpPr>
          <p:spPr>
            <a:xfrm>
              <a:off x="-517793" y="-716096"/>
              <a:ext cx="2269475" cy="2269475"/>
            </a:xfrm>
            <a:prstGeom prst="ellipse">
              <a:avLst/>
            </a:prstGeom>
            <a:solidFill>
              <a:schemeClr val="accent2">
                <a:lumMod val="20000"/>
                <a:lumOff val="80000"/>
                <a:alpha val="53000"/>
              </a:schemeClr>
            </a:solidFill>
            <a:ln>
              <a:noFill/>
            </a:ln>
            <a:effectLst>
              <a:outerShdw blurRad="190500" dist="228600" dir="2700000" algn="ctr">
                <a:srgbClr val="000000">
                  <a:alpha val="30000"/>
                </a:srgbClr>
              </a:outerShdw>
            </a:effectLst>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36号-正文宋楷" panose="02000000000000000000" pitchFamily="2" charset="-122"/>
                <a:ea typeface="字魂36号-正文宋楷" panose="02000000000000000000" pitchFamily="2" charset="-122"/>
              </a:endParaRPr>
            </a:p>
          </p:txBody>
        </p:sp>
      </p:grpSp>
      <p:pic>
        <p:nvPicPr>
          <p:cNvPr id="32" name="图片 30">
            <a:extLst>
              <a:ext uri="{FF2B5EF4-FFF2-40B4-BE49-F238E27FC236}">
                <a16:creationId xmlns:a16="http://schemas.microsoft.com/office/drawing/2014/main" id="{EFC51DD7-CFD6-4034-9751-AF3F70661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046" y="-23410"/>
            <a:ext cx="5191908" cy="5191908"/>
          </a:xfrm>
          <a:prstGeom prst="rect">
            <a:avLst/>
          </a:prstGeom>
        </p:spPr>
      </p:pic>
      <p:pic>
        <p:nvPicPr>
          <p:cNvPr id="19" name="图片 1">
            <a:extLst>
              <a:ext uri="{FF2B5EF4-FFF2-40B4-BE49-F238E27FC236}">
                <a16:creationId xmlns:a16="http://schemas.microsoft.com/office/drawing/2014/main" id="{3531EA09-A1A0-43E3-A69F-0ED86E3EA47B}"/>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74552" b="5950"/>
          <a:stretch/>
        </p:blipFill>
        <p:spPr>
          <a:xfrm>
            <a:off x="8632" y="3486703"/>
            <a:ext cx="9126736" cy="1730561"/>
          </a:xfrm>
          <a:prstGeom prst="rect">
            <a:avLst/>
          </a:prstGeom>
        </p:spPr>
      </p:pic>
      <p:sp>
        <p:nvSpPr>
          <p:cNvPr id="10" name="矩形 9"/>
          <p:cNvSpPr/>
          <p:nvPr/>
        </p:nvSpPr>
        <p:spPr>
          <a:xfrm>
            <a:off x="108527" y="1613248"/>
            <a:ext cx="9144000" cy="1015663"/>
          </a:xfrm>
          <a:prstGeom prst="rect">
            <a:avLst/>
          </a:prstGeom>
        </p:spPr>
        <p:txBody>
          <a:bodyPr wrap="square">
            <a:spAutoFit/>
          </a:bodyPr>
          <a:lstStyle/>
          <a:p>
            <a:pPr algn="ctr" eaLnBrk="1" fontAlgn="auto" hangingPunct="1">
              <a:spcBef>
                <a:spcPts val="0"/>
              </a:spcBef>
              <a:spcAft>
                <a:spcPts val="0"/>
              </a:spcAft>
              <a:defRPr/>
            </a:pPr>
            <a:r>
              <a:rPr lang="en-US" altLang="zh-CN" sz="6000" b="1">
                <a:ln w="17780" cmpd="sng">
                  <a:noFill/>
                  <a:prstDash val="solid"/>
                  <a:miter lim="800000"/>
                </a:ln>
                <a:solidFill>
                  <a:srgbClr val="FF0000"/>
                </a:solidFill>
                <a:latin typeface="UTM Than Chien Tranh" panose="02040403050506020204" pitchFamily="18" charset="0"/>
                <a:ea typeface="方正卡通简体" panose="03000509000000000000" pitchFamily="65" charset="-122"/>
              </a:rPr>
              <a:t>HỌC TỐT</a:t>
            </a:r>
            <a:endParaRPr lang="zh-CN" altLang="en-US" sz="6000" b="1" dirty="0">
              <a:ln w="17780" cmpd="sng">
                <a:noFill/>
                <a:prstDash val="solid"/>
                <a:miter lim="800000"/>
              </a:ln>
              <a:solidFill>
                <a:srgbClr val="FF0000"/>
              </a:solidFill>
              <a:latin typeface="UTM Than Chien Tranh" panose="02040403050506020204" pitchFamily="18" charset="0"/>
              <a:ea typeface="微软雅黑" pitchFamily="34" charset="-122"/>
            </a:endParaRPr>
          </a:p>
        </p:txBody>
      </p:sp>
      <p:pic>
        <p:nvPicPr>
          <p:cNvPr id="22" name="图片 10">
            <a:extLst>
              <a:ext uri="{FF2B5EF4-FFF2-40B4-BE49-F238E27FC236}">
                <a16:creationId xmlns:a16="http://schemas.microsoft.com/office/drawing/2014/main" id="{A8AF6D54-917C-4945-9839-01279B28851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244123" y="3799485"/>
            <a:ext cx="2925533" cy="1544658"/>
          </a:xfrm>
          <a:prstGeom prst="rect">
            <a:avLst/>
          </a:prstGeom>
        </p:spPr>
      </p:pic>
      <p:pic>
        <p:nvPicPr>
          <p:cNvPr id="20" name="图片 5">
            <a:extLst>
              <a:ext uri="{FF2B5EF4-FFF2-40B4-BE49-F238E27FC236}">
                <a16:creationId xmlns:a16="http://schemas.microsoft.com/office/drawing/2014/main" id="{736FD154-71E3-4237-A448-421D6DD415EF}"/>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769518" y="765507"/>
            <a:ext cx="2229207" cy="1177003"/>
          </a:xfrm>
          <a:prstGeom prst="rect">
            <a:avLst/>
          </a:prstGeom>
        </p:spPr>
      </p:pic>
      <p:pic>
        <p:nvPicPr>
          <p:cNvPr id="21" name="图片 10">
            <a:extLst>
              <a:ext uri="{FF2B5EF4-FFF2-40B4-BE49-F238E27FC236}">
                <a16:creationId xmlns:a16="http://schemas.microsoft.com/office/drawing/2014/main" id="{8F07C90E-0A26-4365-AE22-FE0CE909EE8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534921" y="3596123"/>
            <a:ext cx="3293318" cy="1738845"/>
          </a:xfrm>
          <a:prstGeom prst="rect">
            <a:avLst/>
          </a:prstGeom>
        </p:spPr>
      </p:pic>
      <p:sp>
        <p:nvSpPr>
          <p:cNvPr id="12" name="矩形 11"/>
          <p:cNvSpPr/>
          <p:nvPr/>
        </p:nvSpPr>
        <p:spPr>
          <a:xfrm>
            <a:off x="2955346" y="663399"/>
            <a:ext cx="3168352" cy="1015663"/>
          </a:xfrm>
          <a:prstGeom prst="rect">
            <a:avLst/>
          </a:prstGeom>
          <a:noFill/>
        </p:spPr>
        <p:txBody>
          <a:bodyPr wrap="square" lIns="0" tIns="0" rIns="0" bIns="0" rtlCol="0">
            <a:spAutoFit/>
          </a:bodyPr>
          <a:lstStyle/>
          <a:p>
            <a:pPr algn="ctr"/>
            <a:r>
              <a:rPr lang="en-US" altLang="zh-CN" sz="6600" b="1">
                <a:solidFill>
                  <a:srgbClr val="154812"/>
                </a:solidFill>
                <a:latin typeface="UTM Niagara" panose="02040603050506020204" pitchFamily="18" charset="0"/>
              </a:rPr>
              <a:t>CHÚC CÁC EM</a:t>
            </a:r>
            <a:endParaRPr lang="zh-CN" altLang="en-US" sz="6600" b="1" dirty="0">
              <a:solidFill>
                <a:srgbClr val="154812"/>
              </a:solidFill>
              <a:latin typeface="UTM Niagara" panose="02040603050506020204" pitchFamily="18" charset="0"/>
            </a:endParaRPr>
          </a:p>
        </p:txBody>
      </p:sp>
      <p:pic>
        <p:nvPicPr>
          <p:cNvPr id="9" name="Picture 8">
            <a:extLst>
              <a:ext uri="{FF2B5EF4-FFF2-40B4-BE49-F238E27FC236}">
                <a16:creationId xmlns:a16="http://schemas.microsoft.com/office/drawing/2014/main" id="{E9114380-9F6F-47F2-B454-CCA97F31467A}"/>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a:off x="8039063" y="2591722"/>
            <a:ext cx="1101455" cy="2400942"/>
          </a:xfrm>
          <a:prstGeom prst="rect">
            <a:avLst/>
          </a:prstGeom>
        </p:spPr>
      </p:pic>
      <p:pic>
        <p:nvPicPr>
          <p:cNvPr id="15" name="Picture 14">
            <a:extLst>
              <a:ext uri="{FF2B5EF4-FFF2-40B4-BE49-F238E27FC236}">
                <a16:creationId xmlns:a16="http://schemas.microsoft.com/office/drawing/2014/main" id="{969DA09A-9B26-4561-AA10-4DF80D77E6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507362" flipH="1">
            <a:off x="299649" y="186792"/>
            <a:ext cx="2619346" cy="1491261"/>
          </a:xfrm>
          <a:prstGeom prst="rect">
            <a:avLst/>
          </a:prstGeom>
        </p:spPr>
      </p:pic>
      <p:pic>
        <p:nvPicPr>
          <p:cNvPr id="18" name="Picture 17">
            <a:extLst>
              <a:ext uri="{FF2B5EF4-FFF2-40B4-BE49-F238E27FC236}">
                <a16:creationId xmlns:a16="http://schemas.microsoft.com/office/drawing/2014/main" id="{7DA70F89-C8E2-420C-AADA-BE0CDF9E5516}"/>
              </a:ext>
            </a:extLst>
          </p:cNvPr>
          <p:cNvPicPr>
            <a:picLocks noChangeAspect="1"/>
          </p:cNvPicPr>
          <p:nvPr/>
        </p:nvPicPr>
        <p:blipFill rotWithShape="1">
          <a:blip r:embed="rId8" cstate="print">
            <a:clrChange>
              <a:clrFrom>
                <a:srgbClr val="F5F5F5"/>
              </a:clrFrom>
              <a:clrTo>
                <a:srgbClr val="F5F5F5">
                  <a:alpha val="0"/>
                </a:srgbClr>
              </a:clrTo>
            </a:clrChange>
            <a:extLst>
              <a:ext uri="{BEBA8EAE-BF5A-486C-A8C5-ECC9F3942E4B}">
                <a14:imgProps xmlns:a14="http://schemas.microsoft.com/office/drawing/2010/main">
                  <a14:imgLayer r:embed="rId9">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227253" y="2086564"/>
            <a:ext cx="1256190" cy="2738233"/>
          </a:xfrm>
          <a:prstGeom prst="rect">
            <a:avLst/>
          </a:prstGeom>
        </p:spPr>
      </p:pic>
      <p:pic>
        <p:nvPicPr>
          <p:cNvPr id="28" name="Picture 4">
            <a:extLst>
              <a:ext uri="{FF2B5EF4-FFF2-40B4-BE49-F238E27FC236}">
                <a16:creationId xmlns:a16="http://schemas.microsoft.com/office/drawing/2014/main" id="{3587E819-B6A6-410F-AB28-47AA051419E7}"/>
              </a:ext>
            </a:extLst>
          </p:cNvPr>
          <p:cNvPicPr>
            <a:picLocks noChangeAspect="1"/>
          </p:cNvPicPr>
          <p:nvPr/>
        </p:nvPicPr>
        <p:blipFill rotWithShape="1">
          <a:blip r:embed="rId11"/>
          <a:srcRect l="17313" r="14117"/>
          <a:stretch/>
        </p:blipFill>
        <p:spPr>
          <a:xfrm flipH="1">
            <a:off x="1113102" y="2698079"/>
            <a:ext cx="1558472" cy="2266144"/>
          </a:xfrm>
          <a:prstGeom prst="rect">
            <a:avLst/>
          </a:prstGeom>
        </p:spPr>
      </p:pic>
      <p:pic>
        <p:nvPicPr>
          <p:cNvPr id="29" name="Picture 4">
            <a:extLst>
              <a:ext uri="{FF2B5EF4-FFF2-40B4-BE49-F238E27FC236}">
                <a16:creationId xmlns:a16="http://schemas.microsoft.com/office/drawing/2014/main" id="{09D9DEBE-E654-4C18-BF10-65A0353378E0}"/>
              </a:ext>
            </a:extLst>
          </p:cNvPr>
          <p:cNvPicPr>
            <a:picLocks noChangeAspect="1"/>
          </p:cNvPicPr>
          <p:nvPr/>
        </p:nvPicPr>
        <p:blipFill rotWithShape="1">
          <a:blip r:embed="rId11"/>
          <a:srcRect l="17313" r="14117"/>
          <a:stretch/>
        </p:blipFill>
        <p:spPr>
          <a:xfrm>
            <a:off x="6825673" y="2713308"/>
            <a:ext cx="1355907" cy="1971598"/>
          </a:xfrm>
          <a:prstGeom prst="rect">
            <a:avLst/>
          </a:prstGeom>
        </p:spPr>
      </p:pic>
      <p:pic>
        <p:nvPicPr>
          <p:cNvPr id="33" name="Picture 32">
            <a:extLst>
              <a:ext uri="{FF2B5EF4-FFF2-40B4-BE49-F238E27FC236}">
                <a16:creationId xmlns:a16="http://schemas.microsoft.com/office/drawing/2014/main" id="{2D63AB92-327B-4F7B-A066-240A3A29B3B9}"/>
              </a:ext>
            </a:extLst>
          </p:cNvPr>
          <p:cNvPicPr>
            <a:picLocks noChangeAspect="1"/>
          </p:cNvPicPr>
          <p:nvPr/>
        </p:nvPicPr>
        <p:blipFill>
          <a:blip r:embed="rId12"/>
          <a:stretch>
            <a:fillRect/>
          </a:stretch>
        </p:blipFill>
        <p:spPr>
          <a:xfrm>
            <a:off x="7223702" y="222565"/>
            <a:ext cx="1492061" cy="1716301"/>
          </a:xfrm>
          <a:prstGeom prst="rect">
            <a:avLst/>
          </a:prstGeom>
          <a:ln>
            <a:noFill/>
          </a:ln>
          <a:effectLst>
            <a:softEdge rad="112500"/>
          </a:effectLst>
        </p:spPr>
      </p:pic>
    </p:spTree>
    <p:extLst>
      <p:ext uri="{BB962C8B-B14F-4D97-AF65-F5344CB8AC3E}">
        <p14:creationId xmlns:p14="http://schemas.microsoft.com/office/powerpoint/2010/main" val="20035465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4.44444E-6 1.5489E-6 L 4.44444E-6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2" grpId="0"/>
          <p:bldP spid="12"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1+#ppt_w/2"/>
                                              </p:val>
                                            </p:tav>
                                            <p:tav tm="100000">
                                              <p:val>
                                                <p:strVal val="#ppt_x"/>
                                              </p:val>
                                            </p:tav>
                                          </p:tavLst>
                                        </p:anim>
                                        <p:anim calcmode="lin" valueType="num">
                                          <p:cBhvr additive="base">
                                            <p:cTn id="2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0-#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0-#ppt_w/2"/>
                                              </p:val>
                                            </p:tav>
                                            <p:tav tm="100000">
                                              <p:val>
                                                <p:strVal val="#ppt_x"/>
                                              </p:val>
                                            </p:tav>
                                          </p:tavLst>
                                        </p:anim>
                                        <p:anim calcmode="lin" valueType="num">
                                          <p:cBhvr additive="base">
                                            <p:cTn id="34" dur="500" fill="hold"/>
                                            <p:tgtEl>
                                              <p:spTgt spid="2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53" presetClass="entr" presetSubtype="16"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p:cTn id="38" dur="500" fill="hold"/>
                                            <p:tgtEl>
                                              <p:spTgt spid="23"/>
                                            </p:tgtEl>
                                            <p:attrNameLst>
                                              <p:attrName>ppt_w</p:attrName>
                                            </p:attrNameLst>
                                          </p:cBhvr>
                                          <p:tavLst>
                                            <p:tav tm="0">
                                              <p:val>
                                                <p:fltVal val="0"/>
                                              </p:val>
                                            </p:tav>
                                            <p:tav tm="100000">
                                              <p:val>
                                                <p:strVal val="#ppt_w"/>
                                              </p:val>
                                            </p:tav>
                                          </p:tavLst>
                                        </p:anim>
                                        <p:anim calcmode="lin" valueType="num">
                                          <p:cBhvr>
                                            <p:cTn id="39" dur="500" fill="hold"/>
                                            <p:tgtEl>
                                              <p:spTgt spid="23"/>
                                            </p:tgtEl>
                                            <p:attrNameLst>
                                              <p:attrName>ppt_h</p:attrName>
                                            </p:attrNameLst>
                                          </p:cBhvr>
                                          <p:tavLst>
                                            <p:tav tm="0">
                                              <p:val>
                                                <p:fltVal val="0"/>
                                              </p:val>
                                            </p:tav>
                                            <p:tav tm="100000">
                                              <p:val>
                                                <p:strVal val="#ppt_h"/>
                                              </p:val>
                                            </p:tav>
                                          </p:tavLst>
                                        </p:anim>
                                        <p:animEffect transition="in" filter="fade">
                                          <p:cBhvr>
                                            <p:cTn id="40" dur="500"/>
                                            <p:tgtEl>
                                              <p:spTgt spid="23"/>
                                            </p:tgtEl>
                                          </p:cBhvr>
                                        </p:animEffec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 calcmode="lin" valueType="num">
                                          <p:cBhvr>
                                            <p:cTn id="44" dur="500" fill="hold"/>
                                            <p:tgtEl>
                                              <p:spTgt spid="33"/>
                                            </p:tgtEl>
                                            <p:attrNameLst>
                                              <p:attrName>ppt_w</p:attrName>
                                            </p:attrNameLst>
                                          </p:cBhvr>
                                          <p:tavLst>
                                            <p:tav tm="0">
                                              <p:val>
                                                <p:fltVal val="0"/>
                                              </p:val>
                                            </p:tav>
                                            <p:tav tm="100000">
                                              <p:val>
                                                <p:strVal val="#ppt_w"/>
                                              </p:val>
                                            </p:tav>
                                          </p:tavLst>
                                        </p:anim>
                                        <p:anim calcmode="lin" valueType="num">
                                          <p:cBhvr>
                                            <p:cTn id="45" dur="500" fill="hold"/>
                                            <p:tgtEl>
                                              <p:spTgt spid="33"/>
                                            </p:tgtEl>
                                            <p:attrNameLst>
                                              <p:attrName>ppt_h</p:attrName>
                                            </p:attrNameLst>
                                          </p:cBhvr>
                                          <p:tavLst>
                                            <p:tav tm="0">
                                              <p:val>
                                                <p:fltVal val="0"/>
                                              </p:val>
                                            </p:tav>
                                            <p:tav tm="100000">
                                              <p:val>
                                                <p:strVal val="#ppt_h"/>
                                              </p:val>
                                            </p:tav>
                                          </p:tavLst>
                                        </p:anim>
                                        <p:animEffect transition="in" filter="fade">
                                          <p:cBhvr>
                                            <p:cTn id="46" dur="500"/>
                                            <p:tgtEl>
                                              <p:spTgt spid="33"/>
                                            </p:tgtEl>
                                          </p:cBhvr>
                                        </p:animEffect>
                                      </p:childTnLst>
                                    </p:cTn>
                                  </p:par>
                                </p:childTnLst>
                              </p:cTn>
                            </p:par>
                            <p:par>
                              <p:cTn id="47" fill="hold">
                                <p:stCondLst>
                                  <p:cond delay="1500"/>
                                </p:stCondLst>
                                <p:childTnLst>
                                  <p:par>
                                    <p:cTn id="48" presetID="6" presetClass="emph" presetSubtype="0" repeatCount="indefinite" autoRev="1" fill="hold" nodeType="afterEffect">
                                      <p:stCondLst>
                                        <p:cond delay="0"/>
                                      </p:stCondLst>
                                      <p:endCondLst>
                                        <p:cond evt="onNext" delay="0">
                                          <p:tgtEl>
                                            <p:sldTgt/>
                                          </p:tgtEl>
                                        </p:cond>
                                      </p:endCondLst>
                                      <p:childTnLst>
                                        <p:animScale>
                                          <p:cBhvr>
                                            <p:cTn id="49" dur="1000" fill="hold"/>
                                            <p:tgtEl>
                                              <p:spTgt spid="23"/>
                                            </p:tgtEl>
                                          </p:cBhvr>
                                          <p:by x="130000" y="130000"/>
                                        </p:animScale>
                                      </p:childTnLst>
                                    </p:cTn>
                                  </p:par>
                                  <p:par>
                                    <p:cTn id="50" presetID="6" presetClass="emph" presetSubtype="0" repeatCount="indefinite" autoRev="1" fill="hold" nodeType="withEffect">
                                      <p:stCondLst>
                                        <p:cond delay="0"/>
                                      </p:stCondLst>
                                      <p:endCondLst>
                                        <p:cond evt="onNext" delay="0">
                                          <p:tgtEl>
                                            <p:sldTgt/>
                                          </p:tgtEl>
                                        </p:cond>
                                      </p:endCondLst>
                                      <p:childTnLst>
                                        <p:animScale>
                                          <p:cBhvr>
                                            <p:cTn id="51" dur="1000" fill="hold"/>
                                            <p:tgtEl>
                                              <p:spTgt spid="33"/>
                                            </p:tgtEl>
                                          </p:cBhvr>
                                          <p:by x="130000" y="130000"/>
                                        </p:animScale>
                                      </p:childTnLst>
                                    </p:cTn>
                                  </p:par>
                                </p:childTnLst>
                              </p:cTn>
                            </p:par>
                            <p:par>
                              <p:cTn id="52" fill="hold">
                                <p:stCondLst>
                                  <p:cond delay="3500"/>
                                </p:stCondLst>
                                <p:childTnLst>
                                  <p:par>
                                    <p:cTn id="53" presetID="2" presetClass="entr" presetSubtype="8"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0-#ppt_w/2"/>
                                              </p:val>
                                            </p:tav>
                                            <p:tav tm="100000">
                                              <p:val>
                                                <p:strVal val="#ppt_x"/>
                                              </p:val>
                                            </p:tav>
                                          </p:tavLst>
                                        </p:anim>
                                        <p:anim calcmode="lin" valueType="num">
                                          <p:cBhvr additive="base">
                                            <p:cTn id="56" dur="500" fill="hold"/>
                                            <p:tgtEl>
                                              <p:spTgt spid="15"/>
                                            </p:tgtEl>
                                            <p:attrNameLst>
                                              <p:attrName>ppt_y</p:attrName>
                                            </p:attrNameLst>
                                          </p:cBhvr>
                                          <p:tavLst>
                                            <p:tav tm="0">
                                              <p:val>
                                                <p:strVal val="#ppt_y"/>
                                              </p:val>
                                            </p:tav>
                                            <p:tav tm="100000">
                                              <p:val>
                                                <p:strVal val="#ppt_y"/>
                                              </p:val>
                                            </p:tav>
                                          </p:tavLst>
                                        </p:anim>
                                      </p:childTnLst>
                                    </p:cTn>
                                  </p:par>
                                  <p:par>
                                    <p:cTn id="57" presetID="53" presetClass="entr" presetSubtype="16" fill="hold" nodeType="withEffect">
                                      <p:stCondLst>
                                        <p:cond delay="300"/>
                                      </p:stCondLst>
                                      <p:childTnLst>
                                        <p:set>
                                          <p:cBhvr>
                                            <p:cTn id="58" dur="1" fill="hold">
                                              <p:stCondLst>
                                                <p:cond delay="0"/>
                                              </p:stCondLst>
                                            </p:cTn>
                                            <p:tgtEl>
                                              <p:spTgt spid="9"/>
                                            </p:tgtEl>
                                            <p:attrNameLst>
                                              <p:attrName>style.visibility</p:attrName>
                                            </p:attrNameLst>
                                          </p:cBhvr>
                                          <p:to>
                                            <p:strVal val="visible"/>
                                          </p:to>
                                        </p:set>
                                        <p:anim calcmode="lin" valueType="num">
                                          <p:cBhvr>
                                            <p:cTn id="59" dur="1000" fill="hold"/>
                                            <p:tgtEl>
                                              <p:spTgt spid="9"/>
                                            </p:tgtEl>
                                            <p:attrNameLst>
                                              <p:attrName>ppt_w</p:attrName>
                                            </p:attrNameLst>
                                          </p:cBhvr>
                                          <p:tavLst>
                                            <p:tav tm="0">
                                              <p:val>
                                                <p:fltVal val="0"/>
                                              </p:val>
                                            </p:tav>
                                            <p:tav tm="100000">
                                              <p:val>
                                                <p:strVal val="#ppt_w"/>
                                              </p:val>
                                            </p:tav>
                                          </p:tavLst>
                                        </p:anim>
                                        <p:anim calcmode="lin" valueType="num">
                                          <p:cBhvr>
                                            <p:cTn id="60" dur="1000" fill="hold"/>
                                            <p:tgtEl>
                                              <p:spTgt spid="9"/>
                                            </p:tgtEl>
                                            <p:attrNameLst>
                                              <p:attrName>ppt_h</p:attrName>
                                            </p:attrNameLst>
                                          </p:cBhvr>
                                          <p:tavLst>
                                            <p:tav tm="0">
                                              <p:val>
                                                <p:fltVal val="0"/>
                                              </p:val>
                                            </p:tav>
                                            <p:tav tm="100000">
                                              <p:val>
                                                <p:strVal val="#ppt_h"/>
                                              </p:val>
                                            </p:tav>
                                          </p:tavLst>
                                        </p:anim>
                                        <p:animEffect transition="in" filter="fade">
                                          <p:cBhvr>
                                            <p:cTn id="61" dur="1000"/>
                                            <p:tgtEl>
                                              <p:spTgt spid="9"/>
                                            </p:tgtEl>
                                          </p:cBhvr>
                                        </p:animEffect>
                                      </p:childTnLst>
                                    </p:cTn>
                                  </p:par>
                                  <p:par>
                                    <p:cTn id="62" presetID="53" presetClass="entr" presetSubtype="16" fill="hold" nodeType="withEffect">
                                      <p:stCondLst>
                                        <p:cond delay="300"/>
                                      </p:stCondLst>
                                      <p:childTnLst>
                                        <p:set>
                                          <p:cBhvr>
                                            <p:cTn id="63" dur="1" fill="hold">
                                              <p:stCondLst>
                                                <p:cond delay="0"/>
                                              </p:stCondLst>
                                            </p:cTn>
                                            <p:tgtEl>
                                              <p:spTgt spid="18"/>
                                            </p:tgtEl>
                                            <p:attrNameLst>
                                              <p:attrName>style.visibility</p:attrName>
                                            </p:attrNameLst>
                                          </p:cBhvr>
                                          <p:to>
                                            <p:strVal val="visible"/>
                                          </p:to>
                                        </p:set>
                                        <p:anim calcmode="lin" valueType="num">
                                          <p:cBhvr>
                                            <p:cTn id="64" dur="1000" fill="hold"/>
                                            <p:tgtEl>
                                              <p:spTgt spid="18"/>
                                            </p:tgtEl>
                                            <p:attrNameLst>
                                              <p:attrName>ppt_w</p:attrName>
                                            </p:attrNameLst>
                                          </p:cBhvr>
                                          <p:tavLst>
                                            <p:tav tm="0">
                                              <p:val>
                                                <p:fltVal val="0"/>
                                              </p:val>
                                            </p:tav>
                                            <p:tav tm="100000">
                                              <p:val>
                                                <p:strVal val="#ppt_w"/>
                                              </p:val>
                                            </p:tav>
                                          </p:tavLst>
                                        </p:anim>
                                        <p:anim calcmode="lin" valueType="num">
                                          <p:cBhvr>
                                            <p:cTn id="65" dur="1000" fill="hold"/>
                                            <p:tgtEl>
                                              <p:spTgt spid="18"/>
                                            </p:tgtEl>
                                            <p:attrNameLst>
                                              <p:attrName>ppt_h</p:attrName>
                                            </p:attrNameLst>
                                          </p:cBhvr>
                                          <p:tavLst>
                                            <p:tav tm="0">
                                              <p:val>
                                                <p:fltVal val="0"/>
                                              </p:val>
                                            </p:tav>
                                            <p:tav tm="100000">
                                              <p:val>
                                                <p:strVal val="#ppt_h"/>
                                              </p:val>
                                            </p:tav>
                                          </p:tavLst>
                                        </p:anim>
                                        <p:animEffect transition="in" filter="fade">
                                          <p:cBhvr>
                                            <p:cTn id="66" dur="1000"/>
                                            <p:tgtEl>
                                              <p:spTgt spid="18"/>
                                            </p:tgtEl>
                                          </p:cBhvr>
                                        </p:animEffect>
                                      </p:childTnLst>
                                    </p:cTn>
                                  </p:par>
                                  <p:par>
                                    <p:cTn id="67" presetID="53" presetClass="entr" presetSubtype="16" fill="hold" nodeType="withEffect">
                                      <p:stCondLst>
                                        <p:cond delay="3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1000" fill="hold"/>
                                            <p:tgtEl>
                                              <p:spTgt spid="28"/>
                                            </p:tgtEl>
                                            <p:attrNameLst>
                                              <p:attrName>ppt_w</p:attrName>
                                            </p:attrNameLst>
                                          </p:cBhvr>
                                          <p:tavLst>
                                            <p:tav tm="0">
                                              <p:val>
                                                <p:fltVal val="0"/>
                                              </p:val>
                                            </p:tav>
                                            <p:tav tm="100000">
                                              <p:val>
                                                <p:strVal val="#ppt_w"/>
                                              </p:val>
                                            </p:tav>
                                          </p:tavLst>
                                        </p:anim>
                                        <p:anim calcmode="lin" valueType="num">
                                          <p:cBhvr>
                                            <p:cTn id="70" dur="1000" fill="hold"/>
                                            <p:tgtEl>
                                              <p:spTgt spid="28"/>
                                            </p:tgtEl>
                                            <p:attrNameLst>
                                              <p:attrName>ppt_h</p:attrName>
                                            </p:attrNameLst>
                                          </p:cBhvr>
                                          <p:tavLst>
                                            <p:tav tm="0">
                                              <p:val>
                                                <p:fltVal val="0"/>
                                              </p:val>
                                            </p:tav>
                                            <p:tav tm="100000">
                                              <p:val>
                                                <p:strVal val="#ppt_h"/>
                                              </p:val>
                                            </p:tav>
                                          </p:tavLst>
                                        </p:anim>
                                        <p:animEffect transition="in" filter="fade">
                                          <p:cBhvr>
                                            <p:cTn id="71" dur="1000"/>
                                            <p:tgtEl>
                                              <p:spTgt spid="28"/>
                                            </p:tgtEl>
                                          </p:cBhvr>
                                        </p:animEffect>
                                      </p:childTnLst>
                                    </p:cTn>
                                  </p:par>
                                  <p:par>
                                    <p:cTn id="72" presetID="53" presetClass="entr" presetSubtype="16" fill="hold" nodeType="withEffect">
                                      <p:stCondLst>
                                        <p:cond delay="300"/>
                                      </p:stCondLst>
                                      <p:childTnLst>
                                        <p:set>
                                          <p:cBhvr>
                                            <p:cTn id="73" dur="1" fill="hold">
                                              <p:stCondLst>
                                                <p:cond delay="0"/>
                                              </p:stCondLst>
                                            </p:cTn>
                                            <p:tgtEl>
                                              <p:spTgt spid="29"/>
                                            </p:tgtEl>
                                            <p:attrNameLst>
                                              <p:attrName>style.visibility</p:attrName>
                                            </p:attrNameLst>
                                          </p:cBhvr>
                                          <p:to>
                                            <p:strVal val="visible"/>
                                          </p:to>
                                        </p:set>
                                        <p:anim calcmode="lin" valueType="num">
                                          <p:cBhvr>
                                            <p:cTn id="74" dur="1000" fill="hold"/>
                                            <p:tgtEl>
                                              <p:spTgt spid="29"/>
                                            </p:tgtEl>
                                            <p:attrNameLst>
                                              <p:attrName>ppt_w</p:attrName>
                                            </p:attrNameLst>
                                          </p:cBhvr>
                                          <p:tavLst>
                                            <p:tav tm="0">
                                              <p:val>
                                                <p:fltVal val="0"/>
                                              </p:val>
                                            </p:tav>
                                            <p:tav tm="100000">
                                              <p:val>
                                                <p:strVal val="#ppt_w"/>
                                              </p:val>
                                            </p:tav>
                                          </p:tavLst>
                                        </p:anim>
                                        <p:anim calcmode="lin" valueType="num">
                                          <p:cBhvr>
                                            <p:cTn id="75" dur="1000" fill="hold"/>
                                            <p:tgtEl>
                                              <p:spTgt spid="29"/>
                                            </p:tgtEl>
                                            <p:attrNameLst>
                                              <p:attrName>ppt_h</p:attrName>
                                            </p:attrNameLst>
                                          </p:cBhvr>
                                          <p:tavLst>
                                            <p:tav tm="0">
                                              <p:val>
                                                <p:fltVal val="0"/>
                                              </p:val>
                                            </p:tav>
                                            <p:tav tm="100000">
                                              <p:val>
                                                <p:strVal val="#ppt_h"/>
                                              </p:val>
                                            </p:tav>
                                          </p:tavLst>
                                        </p:anim>
                                        <p:animEffect transition="in" filter="fade">
                                          <p:cBhvr>
                                            <p:cTn id="76" dur="1000"/>
                                            <p:tgtEl>
                                              <p:spTgt spid="29"/>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 calcmode="lin" valueType="num">
                                          <p:cBhvr>
                                            <p:cTn id="81" dur="500" fill="hold"/>
                                            <p:tgtEl>
                                              <p:spTgt spid="32"/>
                                            </p:tgtEl>
                                            <p:attrNameLst>
                                              <p:attrName>ppt_w</p:attrName>
                                            </p:attrNameLst>
                                          </p:cBhvr>
                                          <p:tavLst>
                                            <p:tav tm="0">
                                              <p:val>
                                                <p:fltVal val="0"/>
                                              </p:val>
                                            </p:tav>
                                            <p:tav tm="100000">
                                              <p:val>
                                                <p:strVal val="#ppt_w"/>
                                              </p:val>
                                            </p:tav>
                                          </p:tavLst>
                                        </p:anim>
                                        <p:anim calcmode="lin" valueType="num">
                                          <p:cBhvr>
                                            <p:cTn id="82" dur="500" fill="hold"/>
                                            <p:tgtEl>
                                              <p:spTgt spid="32"/>
                                            </p:tgtEl>
                                            <p:attrNameLst>
                                              <p:attrName>ppt_h</p:attrName>
                                            </p:attrNameLst>
                                          </p:cBhvr>
                                          <p:tavLst>
                                            <p:tav tm="0">
                                              <p:val>
                                                <p:fltVal val="0"/>
                                              </p:val>
                                            </p:tav>
                                            <p:tav tm="100000">
                                              <p:val>
                                                <p:strVal val="#ppt_h"/>
                                              </p:val>
                                            </p:tav>
                                          </p:tavLst>
                                        </p:anim>
                                        <p:animEffect transition="in" filter="fade">
                                          <p:cBhvr>
                                            <p:cTn id="83" dur="500"/>
                                            <p:tgtEl>
                                              <p:spTgt spid="32"/>
                                            </p:tgtEl>
                                          </p:cBhvr>
                                        </p:animEffect>
                                      </p:childTnLst>
                                    </p:cTn>
                                  </p:par>
                                </p:childTnLst>
                              </p:cTn>
                            </p:par>
                            <p:par>
                              <p:cTn id="84" fill="hold">
                                <p:stCondLst>
                                  <p:cond delay="500"/>
                                </p:stCondLst>
                                <p:childTnLst>
                                  <p:par>
                                    <p:cTn id="85" presetID="53" presetClass="entr" presetSubtype="16" fill="hold" grpId="1" nodeType="afterEffect">
                                      <p:stCondLst>
                                        <p:cond delay="0"/>
                                      </p:stCondLst>
                                      <p:iterate type="lt">
                                        <p:tmPct val="0"/>
                                      </p:iterate>
                                      <p:childTnLst>
                                        <p:set>
                                          <p:cBhvr>
                                            <p:cTn id="86" dur="1" fill="hold">
                                              <p:stCondLst>
                                                <p:cond delay="0"/>
                                              </p:stCondLst>
                                            </p:cTn>
                                            <p:tgtEl>
                                              <p:spTgt spid="12"/>
                                            </p:tgtEl>
                                            <p:attrNameLst>
                                              <p:attrName>style.visibility</p:attrName>
                                            </p:attrNameLst>
                                          </p:cBhvr>
                                          <p:to>
                                            <p:strVal val="visible"/>
                                          </p:to>
                                        </p:set>
                                        <p:anim calcmode="lin" valueType="num">
                                          <p:cBhvr>
                                            <p:cTn id="87" dur="500" fill="hold"/>
                                            <p:tgtEl>
                                              <p:spTgt spid="12"/>
                                            </p:tgtEl>
                                            <p:attrNameLst>
                                              <p:attrName>ppt_w</p:attrName>
                                            </p:attrNameLst>
                                          </p:cBhvr>
                                          <p:tavLst>
                                            <p:tav tm="0">
                                              <p:val>
                                                <p:fltVal val="0"/>
                                              </p:val>
                                            </p:tav>
                                            <p:tav tm="100000">
                                              <p:val>
                                                <p:strVal val="#ppt_w"/>
                                              </p:val>
                                            </p:tav>
                                          </p:tavLst>
                                        </p:anim>
                                        <p:anim calcmode="lin" valueType="num">
                                          <p:cBhvr>
                                            <p:cTn id="88" dur="500" fill="hold"/>
                                            <p:tgtEl>
                                              <p:spTgt spid="12"/>
                                            </p:tgtEl>
                                            <p:attrNameLst>
                                              <p:attrName>ppt_h</p:attrName>
                                            </p:attrNameLst>
                                          </p:cBhvr>
                                          <p:tavLst>
                                            <p:tav tm="0">
                                              <p:val>
                                                <p:fltVal val="0"/>
                                              </p:val>
                                            </p:tav>
                                            <p:tav tm="100000">
                                              <p:val>
                                                <p:strVal val="#ppt_h"/>
                                              </p:val>
                                            </p:tav>
                                          </p:tavLst>
                                        </p:anim>
                                        <p:animEffect transition="in" filter="fade">
                                          <p:cBhvr>
                                            <p:cTn id="89" dur="500"/>
                                            <p:tgtEl>
                                              <p:spTgt spid="12"/>
                                            </p:tgtEl>
                                          </p:cBhvr>
                                        </p:animEffect>
                                      </p:childTnLst>
                                    </p:cTn>
                                  </p:par>
                                </p:childTnLst>
                              </p:cTn>
                            </p:par>
                            <p:par>
                              <p:cTn id="90" fill="hold">
                                <p:stCondLst>
                                  <p:cond delay="1000"/>
                                </p:stCondLst>
                                <p:childTnLst>
                                  <p:par>
                                    <p:cTn id="91" presetID="23" presetClass="entr" presetSubtype="32" fill="hold" grpId="0" nodeType="afterEffect">
                                      <p:stCondLst>
                                        <p:cond delay="0"/>
                                      </p:stCondLst>
                                      <p:iterate type="lt">
                                        <p:tmPct val="15000"/>
                                      </p:iterate>
                                      <p:childTnLst>
                                        <p:set>
                                          <p:cBhvr>
                                            <p:cTn id="92" dur="1" fill="hold">
                                              <p:stCondLst>
                                                <p:cond delay="0"/>
                                              </p:stCondLst>
                                            </p:cTn>
                                            <p:tgtEl>
                                              <p:spTgt spid="12"/>
                                            </p:tgtEl>
                                            <p:attrNameLst>
                                              <p:attrName>style.visibility</p:attrName>
                                            </p:attrNameLst>
                                          </p:cBhvr>
                                          <p:to>
                                            <p:strVal val="visible"/>
                                          </p:to>
                                        </p:set>
                                        <p:anim calcmode="lin" valueType="num">
                                          <p:cBhvr>
                                            <p:cTn id="93" dur="500" fill="hold"/>
                                            <p:tgtEl>
                                              <p:spTgt spid="12"/>
                                            </p:tgtEl>
                                            <p:attrNameLst>
                                              <p:attrName>ppt_w</p:attrName>
                                            </p:attrNameLst>
                                          </p:cBhvr>
                                          <p:tavLst>
                                            <p:tav tm="0">
                                              <p:val>
                                                <p:strVal val="4*#ppt_w"/>
                                              </p:val>
                                            </p:tav>
                                            <p:tav tm="100000">
                                              <p:val>
                                                <p:strVal val="#ppt_w"/>
                                              </p:val>
                                            </p:tav>
                                          </p:tavLst>
                                        </p:anim>
                                        <p:anim calcmode="lin" valueType="num">
                                          <p:cBhvr>
                                            <p:cTn id="94" dur="500" fill="hold"/>
                                            <p:tgtEl>
                                              <p:spTgt spid="12"/>
                                            </p:tgtEl>
                                            <p:attrNameLst>
                                              <p:attrName>ppt_h</p:attrName>
                                            </p:attrNameLst>
                                          </p:cBhvr>
                                          <p:tavLst>
                                            <p:tav tm="0">
                                              <p:val>
                                                <p:strVal val="4*#ppt_h"/>
                                              </p:val>
                                            </p:tav>
                                            <p:tav tm="100000">
                                              <p:val>
                                                <p:strVal val="#ppt_h"/>
                                              </p:val>
                                            </p:tav>
                                          </p:tavLst>
                                        </p:anim>
                                      </p:childTnLst>
                                    </p:cTn>
                                  </p:par>
                                </p:childTnLst>
                              </p:cTn>
                            </p:par>
                            <p:par>
                              <p:cTn id="95" fill="hold">
                                <p:stCondLst>
                                  <p:cond delay="2100"/>
                                </p:stCondLst>
                                <p:childTnLst>
                                  <p:par>
                                    <p:cTn id="96" presetID="23" presetClass="entr" presetSubtype="32" fill="hold" grpId="0" nodeType="afterEffect">
                                      <p:stCondLst>
                                        <p:cond delay="0"/>
                                      </p:stCondLst>
                                      <p:iterate type="lt">
                                        <p:tmPct val="15000"/>
                                      </p:iterate>
                                      <p:childTnLst>
                                        <p:set>
                                          <p:cBhvr>
                                            <p:cTn id="97" dur="1" fill="hold">
                                              <p:stCondLst>
                                                <p:cond delay="0"/>
                                              </p:stCondLst>
                                            </p:cTn>
                                            <p:tgtEl>
                                              <p:spTgt spid="10"/>
                                            </p:tgtEl>
                                            <p:attrNameLst>
                                              <p:attrName>style.visibility</p:attrName>
                                            </p:attrNameLst>
                                          </p:cBhvr>
                                          <p:to>
                                            <p:strVal val="visible"/>
                                          </p:to>
                                        </p:set>
                                        <p:anim calcmode="lin" valueType="num">
                                          <p:cBhvr>
                                            <p:cTn id="98" dur="500" fill="hold"/>
                                            <p:tgtEl>
                                              <p:spTgt spid="10"/>
                                            </p:tgtEl>
                                            <p:attrNameLst>
                                              <p:attrName>ppt_w</p:attrName>
                                            </p:attrNameLst>
                                          </p:cBhvr>
                                          <p:tavLst>
                                            <p:tav tm="0">
                                              <p:val>
                                                <p:strVal val="4*#ppt_w"/>
                                              </p:val>
                                            </p:tav>
                                            <p:tav tm="100000">
                                              <p:val>
                                                <p:strVal val="#ppt_w"/>
                                              </p:val>
                                            </p:tav>
                                          </p:tavLst>
                                        </p:anim>
                                        <p:anim calcmode="lin" valueType="num">
                                          <p:cBhvr>
                                            <p:cTn id="99" dur="500" fill="hold"/>
                                            <p:tgtEl>
                                              <p:spTgt spid="10"/>
                                            </p:tgtEl>
                                            <p:attrNameLst>
                                              <p:attrName>ppt_h</p:attrName>
                                            </p:attrNameLst>
                                          </p:cBhvr>
                                          <p:tavLst>
                                            <p:tav tm="0">
                                              <p:val>
                                                <p:strVal val="4*#ppt_h"/>
                                              </p:val>
                                            </p:tav>
                                            <p:tav tm="100000">
                                              <p:val>
                                                <p:strVal val="#ppt_h"/>
                                              </p:val>
                                            </p:tav>
                                          </p:tavLst>
                                        </p:anim>
                                      </p:childTnLst>
                                    </p:cTn>
                                  </p:par>
                                  <p:par>
                                    <p:cTn id="100" presetID="34" presetClass="emph" presetSubtype="0" fill="hold" grpId="1" nodeType="withEffect">
                                      <p:stCondLst>
                                        <p:cond delay="1750"/>
                                      </p:stCondLst>
                                      <p:iterate type="lt">
                                        <p:tmPct val="10000"/>
                                      </p:iterate>
                                      <p:childTnLst>
                                        <p:animMotion origin="layout" path="M 0 3.61308E-6 L 0 -0.0722 " pathEditMode="relative" rAng="0" ptsTypes="AA">
                                          <p:cBhvr>
                                            <p:cTn id="101" dur="250" accel="50000" decel="50000" autoRev="1" fill="hold">
                                              <p:stCondLst>
                                                <p:cond delay="0"/>
                                              </p:stCondLst>
                                            </p:cTn>
                                            <p:tgtEl>
                                              <p:spTgt spid="10"/>
                                            </p:tgtEl>
                                            <p:attrNameLst>
                                              <p:attrName>ppt_x</p:attrName>
                                              <p:attrName>ppt_y</p:attrName>
                                            </p:attrNameLst>
                                          </p:cBhvr>
                                          <p:rCtr x="0" y="-3610"/>
                                        </p:animMotion>
                                        <p:animRot by="1500000">
                                          <p:cBhvr>
                                            <p:cTn id="102" dur="125" fill="hold">
                                              <p:stCondLst>
                                                <p:cond delay="0"/>
                                              </p:stCondLst>
                                            </p:cTn>
                                            <p:tgtEl>
                                              <p:spTgt spid="10"/>
                                            </p:tgtEl>
                                            <p:attrNameLst>
                                              <p:attrName>r</p:attrName>
                                            </p:attrNameLst>
                                          </p:cBhvr>
                                        </p:animRot>
                                        <p:animRot by="-1500000">
                                          <p:cBhvr>
                                            <p:cTn id="103" dur="125" fill="hold">
                                              <p:stCondLst>
                                                <p:cond delay="125"/>
                                              </p:stCondLst>
                                            </p:cTn>
                                            <p:tgtEl>
                                              <p:spTgt spid="10"/>
                                            </p:tgtEl>
                                            <p:attrNameLst>
                                              <p:attrName>r</p:attrName>
                                            </p:attrNameLst>
                                          </p:cBhvr>
                                        </p:animRot>
                                        <p:animRot by="-1500000">
                                          <p:cBhvr>
                                            <p:cTn id="104" dur="125" fill="hold">
                                              <p:stCondLst>
                                                <p:cond delay="250"/>
                                              </p:stCondLst>
                                            </p:cTn>
                                            <p:tgtEl>
                                              <p:spTgt spid="10"/>
                                            </p:tgtEl>
                                            <p:attrNameLst>
                                              <p:attrName>r</p:attrName>
                                            </p:attrNameLst>
                                          </p:cBhvr>
                                        </p:animRot>
                                        <p:animRot by="1500000">
                                          <p:cBhvr>
                                            <p:cTn id="105" dur="125" fill="hold">
                                              <p:stCondLst>
                                                <p:cond delay="375"/>
                                              </p:stCondLst>
                                            </p:cTn>
                                            <p:tgtEl>
                                              <p:spTgt spid="10"/>
                                            </p:tgtEl>
                                            <p:attrNameLst>
                                              <p:attrName>r</p:attrName>
                                            </p:attrNameLst>
                                          </p:cBhvr>
                                        </p:animRot>
                                      </p:childTnLst>
                                    </p:cTn>
                                  </p:par>
                                </p:childTnLst>
                              </p:cTn>
                            </p:par>
                            <p:par>
                              <p:cTn id="106" fill="hold">
                                <p:stCondLst>
                                  <p:cond delay="4600"/>
                                </p:stCondLst>
                                <p:childTnLst>
                                  <p:par>
                                    <p:cTn id="107" presetID="23" presetClass="entr" presetSubtype="32" fill="hold" grpId="0" nodeType="afterEffect">
                                      <p:stCondLst>
                                        <p:cond delay="0"/>
                                      </p:stCondLst>
                                      <p:iterate type="lt">
                                        <p:tmPct val="15000"/>
                                      </p:iterate>
                                      <p:childTnLst>
                                        <p:set>
                                          <p:cBhvr>
                                            <p:cTn id="108" dur="1" fill="hold">
                                              <p:stCondLst>
                                                <p:cond delay="0"/>
                                              </p:stCondLst>
                                            </p:cTn>
                                            <p:tgtEl>
                                              <p:spTgt spid="11"/>
                                            </p:tgtEl>
                                            <p:attrNameLst>
                                              <p:attrName>style.visibility</p:attrName>
                                            </p:attrNameLst>
                                          </p:cBhvr>
                                          <p:to>
                                            <p:strVal val="visible"/>
                                          </p:to>
                                        </p:set>
                                        <p:anim calcmode="lin" valueType="num">
                                          <p:cBhvr>
                                            <p:cTn id="109" dur="500" fill="hold"/>
                                            <p:tgtEl>
                                              <p:spTgt spid="11"/>
                                            </p:tgtEl>
                                            <p:attrNameLst>
                                              <p:attrName>ppt_w</p:attrName>
                                            </p:attrNameLst>
                                          </p:cBhvr>
                                          <p:tavLst>
                                            <p:tav tm="0">
                                              <p:val>
                                                <p:strVal val="4*#ppt_w"/>
                                              </p:val>
                                            </p:tav>
                                            <p:tav tm="100000">
                                              <p:val>
                                                <p:strVal val="#ppt_w"/>
                                              </p:val>
                                            </p:tav>
                                          </p:tavLst>
                                        </p:anim>
                                        <p:anim calcmode="lin" valueType="num">
                                          <p:cBhvr>
                                            <p:cTn id="110" dur="500" fill="hold"/>
                                            <p:tgtEl>
                                              <p:spTgt spid="11"/>
                                            </p:tgtEl>
                                            <p:attrNameLst>
                                              <p:attrName>ppt_h</p:attrName>
                                            </p:attrNameLst>
                                          </p:cBhvr>
                                          <p:tavLst>
                                            <p:tav tm="0">
                                              <p:val>
                                                <p:strVal val="4*#ppt_h"/>
                                              </p:val>
                                            </p:tav>
                                            <p:tav tm="100000">
                                              <p:val>
                                                <p:strVal val="#ppt_h"/>
                                              </p:val>
                                            </p:tav>
                                          </p:tavLst>
                                        </p:anim>
                                      </p:childTnLst>
                                    </p:cTn>
                                  </p:par>
                                  <p:par>
                                    <p:cTn id="111" presetID="6" presetClass="emph" presetSubtype="0" repeatCount="2000" autoRev="1" fill="hold" grpId="1" nodeType="withEffect">
                                      <p:stCondLst>
                                        <p:cond delay="1000"/>
                                      </p:stCondLst>
                                      <p:iterate type="lt">
                                        <p:tmPct val="0"/>
                                      </p:iterate>
                                      <p:childTnLst>
                                        <p:animScale>
                                          <p:cBhvr>
                                            <p:cTn id="112" dur="5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10" grpId="0"/>
          <p:bldP spid="10" grpId="1"/>
          <p:bldP spid="11" grpId="0"/>
          <p:bldP spid="11" grpId="1"/>
          <p:bldP spid="12" grpId="0"/>
          <p:bldP spid="12" grpId="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23119" y="1562415"/>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38107" y="1316175"/>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文本框 1"/>
          <p:cNvSpPr txBox="1">
            <a:spLocks noChangeArrowheads="1"/>
          </p:cNvSpPr>
          <p:nvPr/>
        </p:nvSpPr>
        <p:spPr bwMode="auto">
          <a:xfrm>
            <a:off x="2051721" y="2532899"/>
            <a:ext cx="5040560" cy="1015663"/>
          </a:xfrm>
          <a:prstGeom prst="rect">
            <a:avLst/>
          </a:prstGeom>
          <a:noFill/>
          <a:ln w="9525">
            <a:noFill/>
            <a:miter lim="800000"/>
            <a:headEnd/>
            <a:tailEnd/>
          </a:ln>
        </p:spPr>
        <p:txBody>
          <a:bodyPr wrap="square">
            <a:spAutoFit/>
          </a:bodyPr>
          <a:lstStyle/>
          <a:p>
            <a:pPr algn="ctr" eaLnBrk="1" hangingPunct="1"/>
            <a:r>
              <a:rPr lang="en-US" altLang="zh-CN" sz="6000">
                <a:solidFill>
                  <a:srgbClr val="FF0000"/>
                </a:solidFill>
                <a:latin typeface="UVN Thanh Pho Nang" panose="02060406040706070204" pitchFamily="18" charset="0"/>
              </a:rPr>
              <a:t>KHỞI ĐỘNG</a:t>
            </a:r>
            <a:endParaRPr lang="zh-CN" altLang="en-US" sz="6000" dirty="0">
              <a:solidFill>
                <a:srgbClr val="FF0000"/>
              </a:solidFill>
              <a:latin typeface="UVN Thanh Pho Nang" panose="02060406040706070204" pitchFamily="18" charset="0"/>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5719" y="251306"/>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047205" y="1999680"/>
            <a:ext cx="2096795" cy="3048909"/>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1769766"/>
            <a:ext cx="1609666" cy="3508736"/>
          </a:xfrm>
          <a:prstGeom prst="rect">
            <a:avLst/>
          </a:prstGeom>
        </p:spPr>
      </p:pic>
    </p:spTree>
    <p:extLst>
      <p:ext uri="{BB962C8B-B14F-4D97-AF65-F5344CB8AC3E}">
        <p14:creationId xmlns:p14="http://schemas.microsoft.com/office/powerpoint/2010/main" val="4173094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3F43D8-873D-4CAF-AC9D-7B9C491BF401}"/>
              </a:ext>
            </a:extLst>
          </p:cNvPr>
          <p:cNvGrpSpPr/>
          <p:nvPr/>
        </p:nvGrpSpPr>
        <p:grpSpPr>
          <a:xfrm rot="5400000">
            <a:off x="4270581" y="1620034"/>
            <a:ext cx="2935480" cy="2176202"/>
            <a:chOff x="166967" y="4308490"/>
            <a:chExt cx="8808376" cy="1915824"/>
          </a:xfrm>
        </p:grpSpPr>
        <p:sp>
          <p:nvSpPr>
            <p:cNvPr id="4" name="Rectangle: Single Corner Snipped 3">
              <a:extLst>
                <a:ext uri="{FF2B5EF4-FFF2-40B4-BE49-F238E27FC236}">
                  <a16:creationId xmlns:a16="http://schemas.microsoft.com/office/drawing/2014/main"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id="{C9F9CD11-EC25-43B0-85DF-348182A8CE6B}"/>
                </a:ext>
              </a:extLst>
            </p:cNvPr>
            <p:cNvSpPr txBox="1"/>
            <p:nvPr/>
          </p:nvSpPr>
          <p:spPr>
            <a:xfrm rot="16200000">
              <a:off x="291202" y="4474419"/>
              <a:ext cx="1813683" cy="1523828"/>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15 ngày</a:t>
              </a:r>
            </a:p>
          </p:txBody>
        </p:sp>
      </p:grpSp>
      <p:grpSp>
        <p:nvGrpSpPr>
          <p:cNvPr id="6" name="Group 5">
            <a:extLst>
              <a:ext uri="{FF2B5EF4-FFF2-40B4-BE49-F238E27FC236}">
                <a16:creationId xmlns:a16="http://schemas.microsoft.com/office/drawing/2014/main" id="{0C658C90-2A3A-4902-A7FC-5625D57CB46C}"/>
              </a:ext>
            </a:extLst>
          </p:cNvPr>
          <p:cNvGrpSpPr/>
          <p:nvPr/>
        </p:nvGrpSpPr>
        <p:grpSpPr>
          <a:xfrm rot="5400000">
            <a:off x="-185902" y="1599197"/>
            <a:ext cx="2894012" cy="2176407"/>
            <a:chOff x="168248" y="1430067"/>
            <a:chExt cx="8808376" cy="2004277"/>
          </a:xfrm>
        </p:grpSpPr>
        <p:sp>
          <p:nvSpPr>
            <p:cNvPr id="7" name="Rectangle: Single Corner Snipped 6">
              <a:extLst>
                <a:ext uri="{FF2B5EF4-FFF2-40B4-BE49-F238E27FC236}">
                  <a16:creationId xmlns:a16="http://schemas.microsoft.com/office/drawing/2014/main" id="{854F39E5-ABBD-4FA9-ADAC-30FB8B557AE7}"/>
                </a:ext>
              </a:extLst>
            </p:cNvPr>
            <p:cNvSpPr/>
            <p:nvPr/>
          </p:nvSpPr>
          <p:spPr>
            <a:xfrm>
              <a:off x="168248" y="14826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8" name="TextBox 7">
              <a:extLst>
                <a:ext uri="{FF2B5EF4-FFF2-40B4-BE49-F238E27FC236}">
                  <a16:creationId xmlns:a16="http://schemas.microsoft.com/office/drawing/2014/main" id="{343AD65A-F627-4A10-A20F-BFDAB3244CBC}"/>
                </a:ext>
              </a:extLst>
            </p:cNvPr>
            <p:cNvSpPr txBox="1"/>
            <p:nvPr/>
          </p:nvSpPr>
          <p:spPr>
            <a:xfrm rot="16200000">
              <a:off x="219960" y="1667373"/>
              <a:ext cx="2004277" cy="1529665"/>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17 ngày</a:t>
              </a:r>
            </a:p>
          </p:txBody>
        </p:sp>
      </p:grpSp>
      <p:grpSp>
        <p:nvGrpSpPr>
          <p:cNvPr id="9" name="Group 8">
            <a:extLst>
              <a:ext uri="{FF2B5EF4-FFF2-40B4-BE49-F238E27FC236}">
                <a16:creationId xmlns:a16="http://schemas.microsoft.com/office/drawing/2014/main" id="{19FD12B6-2EBA-4B9F-B72F-F90EC0E16757}"/>
              </a:ext>
            </a:extLst>
          </p:cNvPr>
          <p:cNvGrpSpPr/>
          <p:nvPr/>
        </p:nvGrpSpPr>
        <p:grpSpPr>
          <a:xfrm rot="5400000">
            <a:off x="1989684" y="1637449"/>
            <a:ext cx="2935479" cy="2141373"/>
            <a:chOff x="166967" y="4308490"/>
            <a:chExt cx="8808376" cy="1915824"/>
          </a:xfrm>
          <a:solidFill>
            <a:schemeClr val="accent3">
              <a:lumMod val="75000"/>
            </a:schemeClr>
          </a:solidFill>
        </p:grpSpPr>
        <p:sp>
          <p:nvSpPr>
            <p:cNvPr id="10" name="Rectangle: Single Corner Snipped 9">
              <a:extLst>
                <a:ext uri="{FF2B5EF4-FFF2-40B4-BE49-F238E27FC236}">
                  <a16:creationId xmlns:a16="http://schemas.microsoft.com/office/drawing/2014/main"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11" name="TextBox 10">
              <a:extLst>
                <a:ext uri="{FF2B5EF4-FFF2-40B4-BE49-F238E27FC236}">
                  <a16:creationId xmlns:a16="http://schemas.microsoft.com/office/drawing/2014/main" id="{DFC2FF7D-282D-468E-ADA5-406742C46623}"/>
                </a:ext>
              </a:extLst>
            </p:cNvPr>
            <p:cNvSpPr txBox="1"/>
            <p:nvPr/>
          </p:nvSpPr>
          <p:spPr>
            <a:xfrm rot="16200000">
              <a:off x="303187" y="4507578"/>
              <a:ext cx="1813683" cy="1523828"/>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16 ngày</a:t>
              </a:r>
            </a:p>
          </p:txBody>
        </p:sp>
      </p:grpSp>
      <p:pic>
        <p:nvPicPr>
          <p:cNvPr id="2" name="Picture 1">
            <a:extLst>
              <a:ext uri="{FF2B5EF4-FFF2-40B4-BE49-F238E27FC236}">
                <a16:creationId xmlns:a16="http://schemas.microsoft.com/office/drawing/2014/main" id="{FAB053AF-8427-49BD-841D-01552EB60ABE}"/>
              </a:ext>
            </a:extLst>
          </p:cNvPr>
          <p:cNvPicPr>
            <a:picLocks/>
          </p:cNvPicPr>
          <p:nvPr/>
        </p:nvPicPr>
        <p:blipFill>
          <a:blip r:embed="rId4"/>
          <a:stretch>
            <a:fillRect/>
          </a:stretch>
        </p:blipFill>
        <p:spPr>
          <a:xfrm>
            <a:off x="614719" y="1884222"/>
            <a:ext cx="1219200" cy="1219200"/>
          </a:xfrm>
          <a:prstGeom prst="rect">
            <a:avLst/>
          </a:prstGeom>
        </p:spPr>
      </p:pic>
      <p:pic>
        <p:nvPicPr>
          <p:cNvPr id="28" name="Picture 27">
            <a:extLst>
              <a:ext uri="{FF2B5EF4-FFF2-40B4-BE49-F238E27FC236}">
                <a16:creationId xmlns:a16="http://schemas.microsoft.com/office/drawing/2014/main" id="{5B705381-24B3-4CB2-A7F0-0F735F468F04}"/>
              </a:ext>
            </a:extLst>
          </p:cNvPr>
          <p:cNvPicPr>
            <a:picLocks/>
          </p:cNvPicPr>
          <p:nvPr/>
        </p:nvPicPr>
        <p:blipFill>
          <a:blip r:embed="rId4"/>
          <a:stretch>
            <a:fillRect/>
          </a:stretch>
        </p:blipFill>
        <p:spPr>
          <a:xfrm>
            <a:off x="2876742" y="1884222"/>
            <a:ext cx="1219200" cy="1219200"/>
          </a:xfrm>
          <a:prstGeom prst="rect">
            <a:avLst/>
          </a:prstGeom>
        </p:spPr>
      </p:pic>
      <p:grpSp>
        <p:nvGrpSpPr>
          <p:cNvPr id="12" name="Group 11">
            <a:extLst>
              <a:ext uri="{FF2B5EF4-FFF2-40B4-BE49-F238E27FC236}">
                <a16:creationId xmlns:a16="http://schemas.microsoft.com/office/drawing/2014/main" id="{0B215518-7AB3-4B9E-8218-3EE15A6EBB15}"/>
              </a:ext>
            </a:extLst>
          </p:cNvPr>
          <p:cNvGrpSpPr/>
          <p:nvPr/>
        </p:nvGrpSpPr>
        <p:grpSpPr>
          <a:xfrm rot="5400000">
            <a:off x="431775" y="3216518"/>
            <a:ext cx="1591376" cy="2310733"/>
            <a:chOff x="8915402" y="1117779"/>
            <a:chExt cx="3313993" cy="2616020"/>
          </a:xfrm>
          <a:solidFill>
            <a:schemeClr val="accent4">
              <a:lumMod val="20000"/>
              <a:lumOff val="80000"/>
            </a:schemeClr>
          </a:solidFill>
          <a:effectLst>
            <a:outerShdw blurRad="50800" dist="381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886EBF8B-FB25-4ABE-B55F-43D66B462C9F}"/>
                </a:ext>
              </a:extLst>
            </p:cNvPr>
            <p:cNvSpPr txBox="1"/>
            <p:nvPr/>
          </p:nvSpPr>
          <p:spPr>
            <a:xfrm rot="16200000">
              <a:off x="9607205" y="1812046"/>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id="{F403816F-264D-4BA5-838A-04CF407ACB8B}"/>
              </a:ext>
            </a:extLst>
          </p:cNvPr>
          <p:cNvGrpSpPr/>
          <p:nvPr/>
        </p:nvGrpSpPr>
        <p:grpSpPr>
          <a:xfrm rot="5400000">
            <a:off x="2661736" y="3265144"/>
            <a:ext cx="1591376"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C0E7F7BD-13CC-4F41-BD1C-A9E041F0DAF2}"/>
                </a:ext>
              </a:extLst>
            </p:cNvPr>
            <p:cNvSpPr txBox="1"/>
            <p:nvPr/>
          </p:nvSpPr>
          <p:spPr>
            <a:xfrm rot="16200000">
              <a:off x="9462964" y="4620261"/>
              <a:ext cx="1466226" cy="1297895"/>
            </a:xfrm>
            <a:prstGeom prst="rect">
              <a:avLst/>
            </a:prstGeom>
            <a:noFill/>
          </p:spPr>
          <p:txBody>
            <a:bodyPr wrap="square" lIns="0" tIns="0" rIns="0" bIns="0" rtlCol="0">
              <a:spAutoFit/>
            </a:bodyPr>
            <a:lstStyle/>
            <a:p>
              <a:pPr algn="ctr"/>
              <a:r>
                <a:rPr lang="en-US" sz="4050" b="1">
                  <a:latin typeface="UVN Minh Map" panose="00000400000000000000" pitchFamily="2" charset="0"/>
                </a:rPr>
                <a:t>B</a:t>
              </a:r>
            </a:p>
          </p:txBody>
        </p:sp>
      </p:grpSp>
      <p:grpSp>
        <p:nvGrpSpPr>
          <p:cNvPr id="18" name="Group 17">
            <a:extLst>
              <a:ext uri="{FF2B5EF4-FFF2-40B4-BE49-F238E27FC236}">
                <a16:creationId xmlns:a16="http://schemas.microsoft.com/office/drawing/2014/main" id="{3842CD82-499A-4E9E-A61F-7B5DF36176C8}"/>
              </a:ext>
            </a:extLst>
          </p:cNvPr>
          <p:cNvGrpSpPr/>
          <p:nvPr/>
        </p:nvGrpSpPr>
        <p:grpSpPr>
          <a:xfrm rot="5400000">
            <a:off x="4942633" y="3265144"/>
            <a:ext cx="159137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EC5726B8-1916-47E4-A227-DBD6E986F354}"/>
                </a:ext>
              </a:extLst>
            </p:cNvPr>
            <p:cNvSpPr txBox="1"/>
            <p:nvPr/>
          </p:nvSpPr>
          <p:spPr>
            <a:xfrm rot="16200000">
              <a:off x="9461236" y="4596309"/>
              <a:ext cx="1466226" cy="1297895"/>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id="{720AD516-4E32-4FC4-9D10-A904BF0DD206}"/>
              </a:ext>
            </a:extLst>
          </p:cNvPr>
          <p:cNvGrpSpPr/>
          <p:nvPr/>
        </p:nvGrpSpPr>
        <p:grpSpPr>
          <a:xfrm rot="5400000">
            <a:off x="6534063" y="1684699"/>
            <a:ext cx="2935479" cy="2046871"/>
            <a:chOff x="259424" y="1489024"/>
            <a:chExt cx="8808376" cy="1915824"/>
          </a:xfrm>
          <a:solidFill>
            <a:srgbClr val="00B050"/>
          </a:solidFill>
        </p:grpSpPr>
        <p:sp>
          <p:nvSpPr>
            <p:cNvPr id="22" name="Rectangle: Single Corner Snipped 21">
              <a:extLst>
                <a:ext uri="{FF2B5EF4-FFF2-40B4-BE49-F238E27FC236}">
                  <a16:creationId xmlns:a16="http://schemas.microsoft.com/office/drawing/2014/main" id="{D6A75F66-A0D4-4343-A7A8-F4531B892743}"/>
                </a:ext>
              </a:extLst>
            </p:cNvPr>
            <p:cNvSpPr/>
            <p:nvPr/>
          </p:nvSpPr>
          <p:spPr>
            <a:xfrm>
              <a:off x="259424" y="1489024"/>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id="{99296DC3-17A8-46EC-85BA-659B336BD2F5}"/>
                </a:ext>
              </a:extLst>
            </p:cNvPr>
            <p:cNvSpPr txBox="1"/>
            <p:nvPr/>
          </p:nvSpPr>
          <p:spPr>
            <a:xfrm rot="16200000">
              <a:off x="371134" y="1685022"/>
              <a:ext cx="1838732" cy="1523828"/>
            </a:xfrm>
            <a:prstGeom prst="rect">
              <a:avLst/>
            </a:prstGeom>
            <a:grp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14 ngày</a:t>
              </a:r>
            </a:p>
          </p:txBody>
        </p:sp>
      </p:grpSp>
      <p:pic>
        <p:nvPicPr>
          <p:cNvPr id="32" name="Picture 31">
            <a:extLst>
              <a:ext uri="{FF2B5EF4-FFF2-40B4-BE49-F238E27FC236}">
                <a16:creationId xmlns:a16="http://schemas.microsoft.com/office/drawing/2014/main" id="{D0BE48D3-4DE0-4EC5-AA25-E19E78835CDB}"/>
              </a:ext>
            </a:extLst>
          </p:cNvPr>
          <p:cNvPicPr>
            <a:picLocks/>
          </p:cNvPicPr>
          <p:nvPr/>
        </p:nvPicPr>
        <p:blipFill>
          <a:blip r:embed="rId5"/>
          <a:stretch>
            <a:fillRect/>
          </a:stretch>
        </p:blipFill>
        <p:spPr>
          <a:xfrm>
            <a:off x="5167359" y="1884222"/>
            <a:ext cx="1219200" cy="1219200"/>
          </a:xfrm>
          <a:prstGeom prst="rect">
            <a:avLst/>
          </a:prstGeom>
        </p:spPr>
      </p:pic>
      <p:grpSp>
        <p:nvGrpSpPr>
          <p:cNvPr id="24" name="Group 23">
            <a:extLst>
              <a:ext uri="{FF2B5EF4-FFF2-40B4-BE49-F238E27FC236}">
                <a16:creationId xmlns:a16="http://schemas.microsoft.com/office/drawing/2014/main" id="{18B642B4-9D5E-4845-9D7B-88FDE08AB7B8}"/>
              </a:ext>
            </a:extLst>
          </p:cNvPr>
          <p:cNvGrpSpPr/>
          <p:nvPr/>
        </p:nvGrpSpPr>
        <p:grpSpPr>
          <a:xfrm rot="5400000">
            <a:off x="7206115" y="3227717"/>
            <a:ext cx="1591376" cy="231073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E6E82940-D812-4BDC-87CF-BDDCA84F4D55}"/>
                </a:ext>
              </a:extLst>
            </p:cNvPr>
            <p:cNvSpPr txBox="1"/>
            <p:nvPr/>
          </p:nvSpPr>
          <p:spPr>
            <a:xfrm rot="16200000">
              <a:off x="9583883" y="1799981"/>
              <a:ext cx="1405832" cy="1297895"/>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id="{E93F89A7-2273-4306-BFC4-2FCA510E1900}"/>
              </a:ext>
            </a:extLst>
          </p:cNvPr>
          <p:cNvSpPr txBox="1"/>
          <p:nvPr/>
        </p:nvSpPr>
        <p:spPr>
          <a:xfrm>
            <a:off x="323528" y="132142"/>
            <a:ext cx="8191026" cy="1015663"/>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pPr algn="ctr"/>
            <a:r>
              <a:rPr lang="en-US" sz="3200"/>
              <a:t>Câu 1: Tổng khởi nghĩa giành chính quyền đã giành thắng lợi trong bao nhiêu ngày ?</a:t>
            </a:r>
          </a:p>
        </p:txBody>
      </p:sp>
      <p:pic>
        <p:nvPicPr>
          <p:cNvPr id="31" name="Picture 30">
            <a:extLst>
              <a:ext uri="{FF2B5EF4-FFF2-40B4-BE49-F238E27FC236}">
                <a16:creationId xmlns:a16="http://schemas.microsoft.com/office/drawing/2014/main" id="{169BD3A6-19C5-4E08-B57E-BD22BEE7AB1C}"/>
              </a:ext>
            </a:extLst>
          </p:cNvPr>
          <p:cNvPicPr>
            <a:picLocks/>
          </p:cNvPicPr>
          <p:nvPr/>
        </p:nvPicPr>
        <p:blipFill>
          <a:blip r:embed="rId4"/>
          <a:stretch>
            <a:fillRect/>
          </a:stretch>
        </p:blipFill>
        <p:spPr>
          <a:xfrm>
            <a:off x="7392203" y="1799859"/>
            <a:ext cx="1219200" cy="1219200"/>
          </a:xfrm>
          <a:prstGeom prst="rect">
            <a:avLst/>
          </a:prstGeom>
        </p:spPr>
      </p:pic>
    </p:spTree>
    <p:extLst>
      <p:ext uri="{BB962C8B-B14F-4D97-AF65-F5344CB8AC3E}">
        <p14:creationId xmlns:p14="http://schemas.microsoft.com/office/powerpoint/2010/main" val="856057443"/>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 calcmode="lin" valueType="num">
                                          <p:cBhvr additive="base">
                                            <p:cTn id="78" dur="500" fill="hold"/>
                                            <p:tgtEl>
                                              <p:spTgt spid="31"/>
                                            </p:tgtEl>
                                            <p:attrNameLst>
                                              <p:attrName>ppt_x</p:attrName>
                                            </p:attrNameLst>
                                          </p:cBhvr>
                                          <p:tavLst>
                                            <p:tav tm="0">
                                              <p:val>
                                                <p:strVal val="#ppt_x"/>
                                              </p:val>
                                            </p:tav>
                                            <p:tav tm="100000">
                                              <p:val>
                                                <p:strVal val="#ppt_x"/>
                                              </p:val>
                                            </p:tav>
                                          </p:tavLst>
                                        </p:anim>
                                        <p:anim calcmode="lin" valueType="num">
                                          <p:cBhvr additive="base">
                                            <p:cTn id="79"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73F43D8-873D-4CAF-AC9D-7B9C491BF401}"/>
              </a:ext>
            </a:extLst>
          </p:cNvPr>
          <p:cNvGrpSpPr/>
          <p:nvPr/>
        </p:nvGrpSpPr>
        <p:grpSpPr>
          <a:xfrm rot="5400000">
            <a:off x="4241432" y="1470940"/>
            <a:ext cx="2763306" cy="2176202"/>
            <a:chOff x="166967" y="4308490"/>
            <a:chExt cx="8808376" cy="1915824"/>
          </a:xfrm>
        </p:grpSpPr>
        <p:sp>
          <p:nvSpPr>
            <p:cNvPr id="4" name="Rectangle: Single Corner Snipped 3">
              <a:extLst>
                <a:ext uri="{FF2B5EF4-FFF2-40B4-BE49-F238E27FC236}">
                  <a16:creationId xmlns:a16="http://schemas.microsoft.com/office/drawing/2014/main" id="{EB9E2616-E837-4B88-B6B5-C8D955DD0F3F}"/>
                </a:ext>
              </a:extLst>
            </p:cNvPr>
            <p:cNvSpPr/>
            <p:nvPr/>
          </p:nvSpPr>
          <p:spPr>
            <a:xfrm>
              <a:off x="166967" y="4308490"/>
              <a:ext cx="8808376" cy="1915824"/>
            </a:xfrm>
            <a:prstGeom prst="snip1Rect">
              <a:avLst>
                <a:gd name="adj" fmla="val 0"/>
              </a:avLst>
            </a:prstGeom>
            <a:solidFill>
              <a:schemeClr val="accent6">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5" name="TextBox 4">
              <a:extLst>
                <a:ext uri="{FF2B5EF4-FFF2-40B4-BE49-F238E27FC236}">
                  <a16:creationId xmlns:a16="http://schemas.microsoft.com/office/drawing/2014/main" id="{C9F9CD11-EC25-43B0-85DF-348182A8CE6B}"/>
                </a:ext>
              </a:extLst>
            </p:cNvPr>
            <p:cNvSpPr txBox="1"/>
            <p:nvPr/>
          </p:nvSpPr>
          <p:spPr>
            <a:xfrm rot="16200000">
              <a:off x="545386" y="4457017"/>
              <a:ext cx="1813683" cy="1618773"/>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25 - 8 - 1945</a:t>
              </a:r>
            </a:p>
          </p:txBody>
        </p:sp>
      </p:grpSp>
      <p:pic>
        <p:nvPicPr>
          <p:cNvPr id="31" name="Picture 30">
            <a:extLst>
              <a:ext uri="{FF2B5EF4-FFF2-40B4-BE49-F238E27FC236}">
                <a16:creationId xmlns:a16="http://schemas.microsoft.com/office/drawing/2014/main" id="{169BD3A6-19C5-4E08-B57E-BD22BEE7AB1C}"/>
              </a:ext>
            </a:extLst>
          </p:cNvPr>
          <p:cNvPicPr>
            <a:picLocks/>
          </p:cNvPicPr>
          <p:nvPr/>
        </p:nvPicPr>
        <p:blipFill>
          <a:blip r:embed="rId4"/>
          <a:stretch>
            <a:fillRect/>
          </a:stretch>
        </p:blipFill>
        <p:spPr>
          <a:xfrm>
            <a:off x="5161904" y="2093246"/>
            <a:ext cx="1219200" cy="1219200"/>
          </a:xfrm>
          <a:prstGeom prst="rect">
            <a:avLst/>
          </a:prstGeom>
        </p:spPr>
      </p:pic>
      <p:grpSp>
        <p:nvGrpSpPr>
          <p:cNvPr id="6" name="Group 5">
            <a:extLst>
              <a:ext uri="{FF2B5EF4-FFF2-40B4-BE49-F238E27FC236}">
                <a16:creationId xmlns:a16="http://schemas.microsoft.com/office/drawing/2014/main" id="{0C658C90-2A3A-4902-A7FC-5625D57CB46C}"/>
              </a:ext>
            </a:extLst>
          </p:cNvPr>
          <p:cNvGrpSpPr/>
          <p:nvPr/>
        </p:nvGrpSpPr>
        <p:grpSpPr>
          <a:xfrm rot="5400000">
            <a:off x="-170863" y="1555638"/>
            <a:ext cx="2739802" cy="2046871"/>
            <a:chOff x="259424" y="1489024"/>
            <a:chExt cx="8808376" cy="1915824"/>
          </a:xfrm>
        </p:grpSpPr>
        <p:sp>
          <p:nvSpPr>
            <p:cNvPr id="7" name="Rectangle: Single Corner Snipped 6">
              <a:extLst>
                <a:ext uri="{FF2B5EF4-FFF2-40B4-BE49-F238E27FC236}">
                  <a16:creationId xmlns:a16="http://schemas.microsoft.com/office/drawing/2014/main" id="{854F39E5-ABBD-4FA9-ADAC-30FB8B557AE7}"/>
                </a:ext>
              </a:extLst>
            </p:cNvPr>
            <p:cNvSpPr/>
            <p:nvPr/>
          </p:nvSpPr>
          <p:spPr>
            <a:xfrm>
              <a:off x="259424" y="1489024"/>
              <a:ext cx="8808376" cy="1915824"/>
            </a:xfrm>
            <a:prstGeom prst="snip1Rect">
              <a:avLst>
                <a:gd name="adj" fmla="val 0"/>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60">
                <a:latin typeface="UVN Thanh Pho Nang" panose="02060406040706070204" pitchFamily="18" charset="0"/>
              </a:endParaRPr>
            </a:p>
          </p:txBody>
        </p:sp>
        <p:sp>
          <p:nvSpPr>
            <p:cNvPr id="8" name="TextBox 7">
              <a:extLst>
                <a:ext uri="{FF2B5EF4-FFF2-40B4-BE49-F238E27FC236}">
                  <a16:creationId xmlns:a16="http://schemas.microsoft.com/office/drawing/2014/main" id="{343AD65A-F627-4A10-A20F-BFDAB3244CBC}"/>
                </a:ext>
              </a:extLst>
            </p:cNvPr>
            <p:cNvSpPr txBox="1"/>
            <p:nvPr/>
          </p:nvSpPr>
          <p:spPr>
            <a:xfrm rot="16200000">
              <a:off x="693741" y="1613422"/>
              <a:ext cx="1838732" cy="1632660"/>
            </a:xfrm>
            <a:prstGeom prst="rect">
              <a:avLst/>
            </a:prstGeom>
            <a:noFill/>
          </p:spPr>
          <p:txBody>
            <a:bodyPr wrap="square" lIns="0" tIns="0" rIns="0" bIns="0" rtlCol="0">
              <a:spAutoFit/>
            </a:bodyPr>
            <a:lstStyle/>
            <a:p>
              <a:pPr algn="ctr"/>
              <a:r>
                <a:rPr lang="en-US" sz="3300" spc="-60">
                  <a:solidFill>
                    <a:schemeClr val="bg1"/>
                  </a:solidFill>
                  <a:latin typeface="UVN Thanh Pho Nang" panose="02060406040706070204" pitchFamily="18" charset="0"/>
                  <a:cs typeface="Times New Roman" panose="02020603050405020304" pitchFamily="18" charset="0"/>
                </a:rPr>
                <a:t>19 - 8 - 1945</a:t>
              </a:r>
            </a:p>
          </p:txBody>
        </p:sp>
      </p:grpSp>
      <p:grpSp>
        <p:nvGrpSpPr>
          <p:cNvPr id="9" name="Group 8">
            <a:extLst>
              <a:ext uri="{FF2B5EF4-FFF2-40B4-BE49-F238E27FC236}">
                <a16:creationId xmlns:a16="http://schemas.microsoft.com/office/drawing/2014/main" id="{19FD12B6-2EBA-4B9F-B72F-F90EC0E16757}"/>
              </a:ext>
            </a:extLst>
          </p:cNvPr>
          <p:cNvGrpSpPr/>
          <p:nvPr/>
        </p:nvGrpSpPr>
        <p:grpSpPr>
          <a:xfrm rot="5400000">
            <a:off x="2013559" y="1487742"/>
            <a:ext cx="2748203" cy="2141373"/>
            <a:chOff x="166967" y="4308490"/>
            <a:chExt cx="8808376" cy="1915824"/>
          </a:xfrm>
          <a:solidFill>
            <a:schemeClr val="accent3">
              <a:lumMod val="75000"/>
            </a:schemeClr>
          </a:solidFill>
        </p:grpSpPr>
        <p:sp>
          <p:nvSpPr>
            <p:cNvPr id="10" name="Rectangle: Single Corner Snipped 9">
              <a:extLst>
                <a:ext uri="{FF2B5EF4-FFF2-40B4-BE49-F238E27FC236}">
                  <a16:creationId xmlns:a16="http://schemas.microsoft.com/office/drawing/2014/main" id="{BFA4BD7D-F31A-4036-A8CD-C2E2207A06FB}"/>
                </a:ext>
              </a:extLst>
            </p:cNvPr>
            <p:cNvSpPr/>
            <p:nvPr/>
          </p:nvSpPr>
          <p:spPr>
            <a:xfrm>
              <a:off x="166967" y="4308490"/>
              <a:ext cx="8808376" cy="1915824"/>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spc="-20">
                <a:latin typeface="UVN Thanh Pho Nang" panose="02060406040706070204" pitchFamily="18" charset="0"/>
              </a:endParaRPr>
            </a:p>
          </p:txBody>
        </p:sp>
        <p:sp>
          <p:nvSpPr>
            <p:cNvPr id="11" name="TextBox 10">
              <a:extLst>
                <a:ext uri="{FF2B5EF4-FFF2-40B4-BE49-F238E27FC236}">
                  <a16:creationId xmlns:a16="http://schemas.microsoft.com/office/drawing/2014/main" id="{DFC2FF7D-282D-468E-ADA5-406742C46623}"/>
                </a:ext>
              </a:extLst>
            </p:cNvPr>
            <p:cNvSpPr txBox="1"/>
            <p:nvPr/>
          </p:nvSpPr>
          <p:spPr>
            <a:xfrm rot="16200000">
              <a:off x="502891" y="4465841"/>
              <a:ext cx="1865297" cy="1578349"/>
            </a:xfrm>
            <a:prstGeom prst="rect">
              <a:avLst/>
            </a:prstGeom>
            <a:grpFill/>
          </p:spPr>
          <p:txBody>
            <a:bodyPr wrap="square" lIns="0" tIns="0" rIns="0" bIns="0" rtlCol="0">
              <a:spAutoFit/>
            </a:bodyPr>
            <a:lstStyle/>
            <a:p>
              <a:pPr algn="ctr"/>
              <a:r>
                <a:rPr lang="en-US" sz="3200" spc="-20">
                  <a:solidFill>
                    <a:schemeClr val="bg1"/>
                  </a:solidFill>
                  <a:latin typeface="UVN Thanh Pho Nang" panose="02060406040706070204" pitchFamily="18" charset="0"/>
                  <a:cs typeface="Times New Roman" panose="02020603050405020304" pitchFamily="18" charset="0"/>
                </a:rPr>
                <a:t>23 - 8 - 1945</a:t>
              </a:r>
            </a:p>
          </p:txBody>
        </p:sp>
      </p:grpSp>
      <p:pic>
        <p:nvPicPr>
          <p:cNvPr id="2" name="Picture 1">
            <a:extLst>
              <a:ext uri="{FF2B5EF4-FFF2-40B4-BE49-F238E27FC236}">
                <a16:creationId xmlns:a16="http://schemas.microsoft.com/office/drawing/2014/main" id="{FAB053AF-8427-49BD-841D-01552EB60ABE}"/>
              </a:ext>
            </a:extLst>
          </p:cNvPr>
          <p:cNvPicPr>
            <a:picLocks/>
          </p:cNvPicPr>
          <p:nvPr/>
        </p:nvPicPr>
        <p:blipFill>
          <a:blip r:embed="rId4"/>
          <a:stretch>
            <a:fillRect/>
          </a:stretch>
        </p:blipFill>
        <p:spPr>
          <a:xfrm>
            <a:off x="577208" y="2127561"/>
            <a:ext cx="1219200" cy="1219200"/>
          </a:xfrm>
          <a:prstGeom prst="rect">
            <a:avLst/>
          </a:prstGeom>
        </p:spPr>
      </p:pic>
      <p:pic>
        <p:nvPicPr>
          <p:cNvPr id="28" name="Picture 27">
            <a:extLst>
              <a:ext uri="{FF2B5EF4-FFF2-40B4-BE49-F238E27FC236}">
                <a16:creationId xmlns:a16="http://schemas.microsoft.com/office/drawing/2014/main" id="{5B705381-24B3-4CB2-A7F0-0F735F468F04}"/>
              </a:ext>
            </a:extLst>
          </p:cNvPr>
          <p:cNvPicPr>
            <a:picLocks/>
          </p:cNvPicPr>
          <p:nvPr/>
        </p:nvPicPr>
        <p:blipFill>
          <a:blip r:embed="rId4"/>
          <a:stretch>
            <a:fillRect/>
          </a:stretch>
        </p:blipFill>
        <p:spPr>
          <a:xfrm>
            <a:off x="2860807" y="2164493"/>
            <a:ext cx="1219200" cy="1219200"/>
          </a:xfrm>
          <a:prstGeom prst="rect">
            <a:avLst/>
          </a:prstGeom>
        </p:spPr>
      </p:pic>
      <p:grpSp>
        <p:nvGrpSpPr>
          <p:cNvPr id="12" name="Group 11">
            <a:extLst>
              <a:ext uri="{FF2B5EF4-FFF2-40B4-BE49-F238E27FC236}">
                <a16:creationId xmlns:a16="http://schemas.microsoft.com/office/drawing/2014/main" id="{0B215518-7AB3-4B9E-8218-3EE15A6EBB15}"/>
              </a:ext>
            </a:extLst>
          </p:cNvPr>
          <p:cNvGrpSpPr/>
          <p:nvPr/>
        </p:nvGrpSpPr>
        <p:grpSpPr>
          <a:xfrm rot="5400000">
            <a:off x="511513" y="3296968"/>
            <a:ext cx="1360405" cy="2310733"/>
            <a:chOff x="8915402" y="1117779"/>
            <a:chExt cx="3313993" cy="2616020"/>
          </a:xfrm>
          <a:solidFill>
            <a:schemeClr val="accent4">
              <a:lumMod val="20000"/>
              <a:lumOff val="80000"/>
            </a:schemeClr>
          </a:solidFill>
          <a:effectLst>
            <a:outerShdw blurRad="50800" dir="16200000" rotWithShape="0">
              <a:prstClr val="black">
                <a:alpha val="40000"/>
              </a:prstClr>
            </a:outerShdw>
          </a:effectLst>
        </p:grpSpPr>
        <p:sp>
          <p:nvSpPr>
            <p:cNvPr id="13" name="Rectangle: Top Corners Rounded 12">
              <a:extLst>
                <a:ext uri="{FF2B5EF4-FFF2-40B4-BE49-F238E27FC236}">
                  <a16:creationId xmlns:a16="http://schemas.microsoft.com/office/drawing/2014/main" id="{62DB8423-29B2-4F39-B2C9-CFB3C2C1963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4445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a16="http://schemas.microsoft.com/office/drawing/2014/main" id="{886EBF8B-FB25-4ABE-B55F-43D66B462C9F}"/>
                </a:ext>
              </a:extLst>
            </p:cNvPr>
            <p:cNvSpPr txBox="1"/>
            <p:nvPr/>
          </p:nvSpPr>
          <p:spPr>
            <a:xfrm rot="16200000">
              <a:off x="9717382" y="1701868"/>
              <a:ext cx="1405832" cy="1518253"/>
            </a:xfrm>
            <a:prstGeom prst="rect">
              <a:avLst/>
            </a:prstGeom>
            <a:noFill/>
          </p:spPr>
          <p:txBody>
            <a:bodyPr wrap="square" lIns="0" tIns="0" rIns="0" bIns="0" rtlCol="0">
              <a:spAutoFit/>
            </a:bodyPr>
            <a:lstStyle/>
            <a:p>
              <a:pPr algn="ctr"/>
              <a:r>
                <a:rPr lang="en-US" sz="4050">
                  <a:latin typeface="UVN Minh Map" panose="00000400000000000000" pitchFamily="2" charset="0"/>
                </a:rPr>
                <a:t>A</a:t>
              </a:r>
            </a:p>
          </p:txBody>
        </p:sp>
      </p:grpSp>
      <p:grpSp>
        <p:nvGrpSpPr>
          <p:cNvPr id="15" name="Group 14">
            <a:extLst>
              <a:ext uri="{FF2B5EF4-FFF2-40B4-BE49-F238E27FC236}">
                <a16:creationId xmlns:a16="http://schemas.microsoft.com/office/drawing/2014/main" id="{F403816F-264D-4BA5-838A-04CF407ACB8B}"/>
              </a:ext>
            </a:extLst>
          </p:cNvPr>
          <p:cNvGrpSpPr/>
          <p:nvPr/>
        </p:nvGrpSpPr>
        <p:grpSpPr>
          <a:xfrm rot="5400000">
            <a:off x="2777222" y="3346156"/>
            <a:ext cx="1360404" cy="2235873"/>
            <a:chOff x="8822945" y="3937245"/>
            <a:chExt cx="3313993" cy="2616020"/>
          </a:xfrm>
          <a:solidFill>
            <a:schemeClr val="accent3">
              <a:lumMod val="60000"/>
              <a:lumOff val="40000"/>
            </a:schemeClr>
          </a:solidFill>
          <a:effectLst>
            <a:outerShdw blurRad="50800" dist="38100" dir="16200000" rotWithShape="0">
              <a:prstClr val="black">
                <a:alpha val="40000"/>
              </a:prstClr>
            </a:outerShdw>
          </a:effectLst>
        </p:grpSpPr>
        <p:sp>
          <p:nvSpPr>
            <p:cNvPr id="16" name="Rectangle: Top Corners Rounded 15">
              <a:extLst>
                <a:ext uri="{FF2B5EF4-FFF2-40B4-BE49-F238E27FC236}">
                  <a16:creationId xmlns:a16="http://schemas.microsoft.com/office/drawing/2014/main" id="{9142438C-DDE7-4E52-BD8B-C533CB07E020}"/>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TextBox 16">
              <a:extLst>
                <a:ext uri="{FF2B5EF4-FFF2-40B4-BE49-F238E27FC236}">
                  <a16:creationId xmlns:a16="http://schemas.microsoft.com/office/drawing/2014/main" id="{C0E7F7BD-13CC-4F41-BD1C-A9E041F0DAF2}"/>
                </a:ext>
              </a:extLst>
            </p:cNvPr>
            <p:cNvSpPr txBox="1"/>
            <p:nvPr/>
          </p:nvSpPr>
          <p:spPr>
            <a:xfrm rot="16200000">
              <a:off x="9573143" y="4510081"/>
              <a:ext cx="1466226" cy="1518255"/>
            </a:xfrm>
            <a:prstGeom prst="rect">
              <a:avLst/>
            </a:prstGeom>
            <a:noFill/>
          </p:spPr>
          <p:txBody>
            <a:bodyPr wrap="square" lIns="0" tIns="0" rIns="0" bIns="0" rtlCol="0">
              <a:spAutoFit/>
            </a:bodyPr>
            <a:lstStyle/>
            <a:p>
              <a:pPr algn="ctr"/>
              <a:r>
                <a:rPr lang="en-US" sz="4050" b="1">
                  <a:latin typeface="UVN Minh Map" panose="00000400000000000000" pitchFamily="2" charset="0"/>
                </a:rPr>
                <a:t>B</a:t>
              </a:r>
            </a:p>
          </p:txBody>
        </p:sp>
      </p:grpSp>
      <p:grpSp>
        <p:nvGrpSpPr>
          <p:cNvPr id="18" name="Group 17">
            <a:extLst>
              <a:ext uri="{FF2B5EF4-FFF2-40B4-BE49-F238E27FC236}">
                <a16:creationId xmlns:a16="http://schemas.microsoft.com/office/drawing/2014/main" id="{3842CD82-499A-4E9E-A61F-7B5DF36176C8}"/>
              </a:ext>
            </a:extLst>
          </p:cNvPr>
          <p:cNvGrpSpPr/>
          <p:nvPr/>
        </p:nvGrpSpPr>
        <p:grpSpPr>
          <a:xfrm rot="5400000">
            <a:off x="5058118" y="3346157"/>
            <a:ext cx="1360406" cy="2235873"/>
            <a:chOff x="8822945" y="3937245"/>
            <a:chExt cx="3313993" cy="2616020"/>
          </a:xfrm>
          <a:solidFill>
            <a:schemeClr val="accent6">
              <a:lumMod val="40000"/>
              <a:lumOff val="60000"/>
            </a:schemeClr>
          </a:solidFill>
          <a:effectLst>
            <a:outerShdw blurRad="50800" dist="38100" dir="8100000" algn="tr" rotWithShape="0">
              <a:prstClr val="black">
                <a:alpha val="40000"/>
              </a:prstClr>
            </a:outerShdw>
          </a:effectLst>
        </p:grpSpPr>
        <p:sp>
          <p:nvSpPr>
            <p:cNvPr id="19" name="Rectangle: Top Corners Rounded 18">
              <a:extLst>
                <a:ext uri="{FF2B5EF4-FFF2-40B4-BE49-F238E27FC236}">
                  <a16:creationId xmlns:a16="http://schemas.microsoft.com/office/drawing/2014/main" id="{C31D89B1-5A7D-4C68-8BF5-3753EBC53653}"/>
                </a:ext>
              </a:extLst>
            </p:cNvPr>
            <p:cNvSpPr/>
            <p:nvPr/>
          </p:nvSpPr>
          <p:spPr>
            <a:xfrm rot="16200000">
              <a:off x="9171932" y="3588258"/>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TextBox 19">
              <a:extLst>
                <a:ext uri="{FF2B5EF4-FFF2-40B4-BE49-F238E27FC236}">
                  <a16:creationId xmlns:a16="http://schemas.microsoft.com/office/drawing/2014/main" id="{EC5726B8-1916-47E4-A227-DBD6E986F354}"/>
                </a:ext>
              </a:extLst>
            </p:cNvPr>
            <p:cNvSpPr txBox="1"/>
            <p:nvPr/>
          </p:nvSpPr>
          <p:spPr>
            <a:xfrm rot="16200000">
              <a:off x="9571414" y="4486131"/>
              <a:ext cx="1466226" cy="1518252"/>
            </a:xfrm>
            <a:prstGeom prst="rect">
              <a:avLst/>
            </a:prstGeom>
            <a:noFill/>
          </p:spPr>
          <p:txBody>
            <a:bodyPr wrap="square" lIns="0" tIns="0" rIns="0" bIns="0" rtlCol="0">
              <a:spAutoFit/>
            </a:bodyPr>
            <a:lstStyle/>
            <a:p>
              <a:pPr algn="ctr"/>
              <a:r>
                <a:rPr lang="en-US" sz="4050">
                  <a:latin typeface="UVN Minh Map" panose="00000400000000000000" pitchFamily="2" charset="0"/>
                </a:rPr>
                <a:t>C</a:t>
              </a:r>
            </a:p>
          </p:txBody>
        </p:sp>
      </p:grpSp>
      <p:grpSp>
        <p:nvGrpSpPr>
          <p:cNvPr id="21" name="Group 20">
            <a:extLst>
              <a:ext uri="{FF2B5EF4-FFF2-40B4-BE49-F238E27FC236}">
                <a16:creationId xmlns:a16="http://schemas.microsoft.com/office/drawing/2014/main" id="{720AD516-4E32-4FC4-9D10-A904BF0DD206}"/>
              </a:ext>
            </a:extLst>
          </p:cNvPr>
          <p:cNvGrpSpPr/>
          <p:nvPr/>
        </p:nvGrpSpPr>
        <p:grpSpPr>
          <a:xfrm rot="5400000">
            <a:off x="6505580" y="1459631"/>
            <a:ext cx="2763306" cy="2198820"/>
            <a:chOff x="259420" y="1489023"/>
            <a:chExt cx="8808376" cy="2058045"/>
          </a:xfrm>
          <a:solidFill>
            <a:srgbClr val="00B050"/>
          </a:solidFill>
        </p:grpSpPr>
        <p:sp>
          <p:nvSpPr>
            <p:cNvPr id="22" name="Rectangle: Single Corner Snipped 21">
              <a:extLst>
                <a:ext uri="{FF2B5EF4-FFF2-40B4-BE49-F238E27FC236}">
                  <a16:creationId xmlns:a16="http://schemas.microsoft.com/office/drawing/2014/main" id="{D6A75F66-A0D4-4343-A7A8-F4531B892743}"/>
                </a:ext>
              </a:extLst>
            </p:cNvPr>
            <p:cNvSpPr/>
            <p:nvPr/>
          </p:nvSpPr>
          <p:spPr>
            <a:xfrm>
              <a:off x="259420" y="1489023"/>
              <a:ext cx="8808376" cy="2030117"/>
            </a:xfrm>
            <a:prstGeom prst="snip1Rect">
              <a:avLst>
                <a:gd name="adj" fmla="val 0"/>
              </a:avLst>
            </a:prstGeom>
            <a:gr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latin typeface="UVN Thanh Pho Nang" panose="02060406040706070204" pitchFamily="18" charset="0"/>
              </a:endParaRPr>
            </a:p>
          </p:txBody>
        </p:sp>
        <p:sp>
          <p:nvSpPr>
            <p:cNvPr id="23" name="TextBox 22">
              <a:extLst>
                <a:ext uri="{FF2B5EF4-FFF2-40B4-BE49-F238E27FC236}">
                  <a16:creationId xmlns:a16="http://schemas.microsoft.com/office/drawing/2014/main" id="{99296DC3-17A8-46EC-85BA-659B336BD2F5}"/>
                </a:ext>
              </a:extLst>
            </p:cNvPr>
            <p:cNvSpPr txBox="1"/>
            <p:nvPr/>
          </p:nvSpPr>
          <p:spPr>
            <a:xfrm rot="16200000">
              <a:off x="572747" y="1711039"/>
              <a:ext cx="2053285" cy="1618773"/>
            </a:xfrm>
            <a:prstGeom prst="rect">
              <a:avLst/>
            </a:prstGeom>
            <a:noFill/>
          </p:spPr>
          <p:txBody>
            <a:bodyPr wrap="square" lIns="0" tIns="0" rIns="0" bIns="0" rtlCol="0">
              <a:spAutoFit/>
            </a:bodyPr>
            <a:lstStyle/>
            <a:p>
              <a:pPr algn="ctr"/>
              <a:r>
                <a:rPr lang="en-US" sz="3300">
                  <a:solidFill>
                    <a:schemeClr val="bg1"/>
                  </a:solidFill>
                  <a:latin typeface="UVN Thanh Pho Nang" panose="02060406040706070204" pitchFamily="18" charset="0"/>
                  <a:cs typeface="Times New Roman" panose="02020603050405020304" pitchFamily="18" charset="0"/>
                </a:rPr>
                <a:t>30 - 8 - 1945</a:t>
              </a:r>
            </a:p>
          </p:txBody>
        </p:sp>
      </p:grpSp>
      <p:pic>
        <p:nvPicPr>
          <p:cNvPr id="32" name="Picture 31">
            <a:extLst>
              <a:ext uri="{FF2B5EF4-FFF2-40B4-BE49-F238E27FC236}">
                <a16:creationId xmlns:a16="http://schemas.microsoft.com/office/drawing/2014/main" id="{D0BE48D3-4DE0-4EC5-AA25-E19E78835CDB}"/>
              </a:ext>
            </a:extLst>
          </p:cNvPr>
          <p:cNvPicPr>
            <a:picLocks/>
          </p:cNvPicPr>
          <p:nvPr/>
        </p:nvPicPr>
        <p:blipFill>
          <a:blip r:embed="rId5"/>
          <a:stretch>
            <a:fillRect/>
          </a:stretch>
        </p:blipFill>
        <p:spPr>
          <a:xfrm>
            <a:off x="7390529" y="2093246"/>
            <a:ext cx="1219200" cy="1219200"/>
          </a:xfrm>
          <a:prstGeom prst="rect">
            <a:avLst/>
          </a:prstGeom>
        </p:spPr>
      </p:pic>
      <p:grpSp>
        <p:nvGrpSpPr>
          <p:cNvPr id="24" name="Group 23">
            <a:extLst>
              <a:ext uri="{FF2B5EF4-FFF2-40B4-BE49-F238E27FC236}">
                <a16:creationId xmlns:a16="http://schemas.microsoft.com/office/drawing/2014/main" id="{18B642B4-9D5E-4845-9D7B-88FDE08AB7B8}"/>
              </a:ext>
            </a:extLst>
          </p:cNvPr>
          <p:cNvGrpSpPr/>
          <p:nvPr/>
        </p:nvGrpSpPr>
        <p:grpSpPr>
          <a:xfrm rot="5400000">
            <a:off x="7319926" y="3320225"/>
            <a:ext cx="1360406" cy="2287743"/>
            <a:chOff x="8915402" y="1117779"/>
            <a:chExt cx="3313993" cy="2616020"/>
          </a:xfrm>
          <a:solidFill>
            <a:schemeClr val="accent1">
              <a:lumMod val="20000"/>
              <a:lumOff val="80000"/>
            </a:schemeClr>
          </a:solidFill>
          <a:effectLst>
            <a:outerShdw blurRad="50800" dist="38100" dir="16200000" rotWithShape="0">
              <a:prstClr val="black">
                <a:alpha val="40000"/>
              </a:prstClr>
            </a:outerShdw>
          </a:effectLst>
        </p:grpSpPr>
        <p:sp>
          <p:nvSpPr>
            <p:cNvPr id="25" name="Rectangle: Top Corners Rounded 24">
              <a:extLst>
                <a:ext uri="{FF2B5EF4-FFF2-40B4-BE49-F238E27FC236}">
                  <a16:creationId xmlns:a16="http://schemas.microsoft.com/office/drawing/2014/main" id="{3B4AD011-E998-4FD7-B609-0958412A762F}"/>
                </a:ext>
              </a:extLst>
            </p:cNvPr>
            <p:cNvSpPr/>
            <p:nvPr/>
          </p:nvSpPr>
          <p:spPr>
            <a:xfrm rot="16200000">
              <a:off x="9264389" y="768792"/>
              <a:ext cx="2616020" cy="3313993"/>
            </a:xfrm>
            <a:prstGeom prst="round2SameRect">
              <a:avLst>
                <a:gd name="adj1" fmla="val 16667"/>
                <a:gd name="adj2" fmla="val 0"/>
              </a:avLst>
            </a:prstGeom>
            <a:grpFill/>
            <a:ln>
              <a:noFill/>
            </a:ln>
            <a:effectLst>
              <a:outerShdw blurRad="50800" dist="508000" dir="16200000" rotWithShape="0">
                <a:prstClr val="black">
                  <a:alpha val="40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TextBox 25">
              <a:extLst>
                <a:ext uri="{FF2B5EF4-FFF2-40B4-BE49-F238E27FC236}">
                  <a16:creationId xmlns:a16="http://schemas.microsoft.com/office/drawing/2014/main" id="{E6E82940-D812-4BDC-87CF-BDDCA84F4D55}"/>
                </a:ext>
              </a:extLst>
            </p:cNvPr>
            <p:cNvSpPr txBox="1"/>
            <p:nvPr/>
          </p:nvSpPr>
          <p:spPr>
            <a:xfrm rot="16200000">
              <a:off x="9694063" y="1689804"/>
              <a:ext cx="1405832" cy="1518252"/>
            </a:xfrm>
            <a:prstGeom prst="rect">
              <a:avLst/>
            </a:prstGeom>
            <a:noFill/>
          </p:spPr>
          <p:txBody>
            <a:bodyPr wrap="square" lIns="0" tIns="0" rIns="0" bIns="0" rtlCol="0">
              <a:spAutoFit/>
            </a:bodyPr>
            <a:lstStyle/>
            <a:p>
              <a:pPr algn="ctr"/>
              <a:r>
                <a:rPr lang="en-US" sz="4050">
                  <a:latin typeface="UVN Minh Map" panose="00000400000000000000" pitchFamily="2" charset="0"/>
                </a:rPr>
                <a:t>D</a:t>
              </a:r>
            </a:p>
          </p:txBody>
        </p:sp>
      </p:grpSp>
      <p:sp>
        <p:nvSpPr>
          <p:cNvPr id="27" name="TextBox 26">
            <a:extLst>
              <a:ext uri="{FF2B5EF4-FFF2-40B4-BE49-F238E27FC236}">
                <a16:creationId xmlns:a16="http://schemas.microsoft.com/office/drawing/2014/main" id="{E93F89A7-2273-4306-BFC4-2FCA510E1900}"/>
              </a:ext>
            </a:extLst>
          </p:cNvPr>
          <p:cNvSpPr txBox="1"/>
          <p:nvPr/>
        </p:nvSpPr>
        <p:spPr>
          <a:xfrm>
            <a:off x="263569" y="149937"/>
            <a:ext cx="8616862" cy="984885"/>
          </a:xfrm>
          <a:prstGeom prst="rect">
            <a:avLst/>
          </a:prstGeom>
          <a:noFill/>
        </p:spPr>
        <p:txBody>
          <a:bodyPr wrap="square" lIns="0" tIns="0" rIns="0" bIns="0" rtlCol="0">
            <a:spAutoFit/>
          </a:bodyPr>
          <a:lstStyle>
            <a:defPPr>
              <a:defRPr lang="en-US"/>
            </a:defPPr>
            <a:lvl1pPr algn="just">
              <a:defRPr sz="4400">
                <a:solidFill>
                  <a:srgbClr val="588E80"/>
                </a:solidFill>
                <a:latin typeface="UVN Thanh Pho Nang" panose="02060406040706070204" pitchFamily="18" charset="0"/>
                <a:cs typeface="Times New Roman" panose="02020603050405020304" pitchFamily="18" charset="0"/>
              </a:defRPr>
            </a:lvl1pPr>
          </a:lstStyle>
          <a:p>
            <a:pPr algn="ctr"/>
            <a:r>
              <a:rPr lang="en-US" sz="3200"/>
              <a:t>Câu 2: Vua Bảo Đại trao ấn kiếm cho đại diện của</a:t>
            </a:r>
          </a:p>
          <a:p>
            <a:pPr algn="ctr"/>
            <a:r>
              <a:rPr lang="en-US" sz="3200"/>
              <a:t>Chính phủ cách mạng vào ngày bao nhiêu ?</a:t>
            </a:r>
          </a:p>
        </p:txBody>
      </p:sp>
    </p:spTree>
    <p:extLst>
      <p:ext uri="{BB962C8B-B14F-4D97-AF65-F5344CB8AC3E}">
        <p14:creationId xmlns:p14="http://schemas.microsoft.com/office/powerpoint/2010/main" val="16349916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4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40000">
                                          <p:cBhvr additive="base">
                                            <p:cTn id="12" dur="500" fill="hold"/>
                                            <p:tgtEl>
                                              <p:spTgt spid="12"/>
                                            </p:tgtEl>
                                            <p:attrNameLst>
                                              <p:attrName>ppt_x</p:attrName>
                                            </p:attrNameLst>
                                          </p:cBhvr>
                                          <p:tavLst>
                                            <p:tav tm="0">
                                              <p:val>
                                                <p:strVal val="#ppt_x"/>
                                              </p:val>
                                            </p:tav>
                                            <p:tav tm="100000">
                                              <p:val>
                                                <p:strVal val="#ppt_x"/>
                                              </p:val>
                                            </p:tav>
                                          </p:tavLst>
                                        </p:anim>
                                        <p:anim calcmode="lin" valueType="num" p14:bounceEnd="40000">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4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40000">
                                          <p:cBhvr additive="base">
                                            <p:cTn id="17" dur="1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14:presetBounceEnd="40000">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14:bounceEnd="40000">
                                          <p:cBhvr additive="base">
                                            <p:cTn id="23" dur="500" fill="hold"/>
                                            <p:tgtEl>
                                              <p:spTgt spid="15"/>
                                            </p:tgtEl>
                                            <p:attrNameLst>
                                              <p:attrName>ppt_x</p:attrName>
                                            </p:attrNameLst>
                                          </p:cBhvr>
                                          <p:tavLst>
                                            <p:tav tm="0">
                                              <p:val>
                                                <p:strVal val="#ppt_x"/>
                                              </p:val>
                                            </p:tav>
                                            <p:tav tm="100000">
                                              <p:val>
                                                <p:strVal val="#ppt_x"/>
                                              </p:val>
                                            </p:tav>
                                          </p:tavLst>
                                        </p:anim>
                                        <p:anim calcmode="lin" valueType="num" p14:bounceEnd="40000">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14:presetBounceEnd="40000">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14:bounceEnd="40000">
                                          <p:cBhvr additive="base">
                                            <p:cTn id="28" dur="1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40000">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14:bounceEnd="40000">
                                          <p:cBhvr additive="base">
                                            <p:cTn id="34" dur="500" fill="hold"/>
                                            <p:tgtEl>
                                              <p:spTgt spid="18"/>
                                            </p:tgtEl>
                                            <p:attrNameLst>
                                              <p:attrName>ppt_x</p:attrName>
                                            </p:attrNameLst>
                                          </p:cBhvr>
                                          <p:tavLst>
                                            <p:tav tm="0">
                                              <p:val>
                                                <p:strVal val="#ppt_x"/>
                                              </p:val>
                                            </p:tav>
                                            <p:tav tm="100000">
                                              <p:val>
                                                <p:strVal val="#ppt_x"/>
                                              </p:val>
                                            </p:tav>
                                          </p:tavLst>
                                        </p:anim>
                                        <p:anim calcmode="lin" valueType="num" p14:bounceEnd="40000">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14:presetBounceEnd="40000">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14:bounceEnd="40000">
                                          <p:cBhvr additive="base">
                                            <p:cTn id="39" dur="1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14:presetBounceEnd="40000">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14:bounceEnd="40000">
                                          <p:cBhvr additive="base">
                                            <p:cTn id="45" dur="500" fill="hold"/>
                                            <p:tgtEl>
                                              <p:spTgt spid="24"/>
                                            </p:tgtEl>
                                            <p:attrNameLst>
                                              <p:attrName>ppt_x</p:attrName>
                                            </p:attrNameLst>
                                          </p:cBhvr>
                                          <p:tavLst>
                                            <p:tav tm="0">
                                              <p:val>
                                                <p:strVal val="#ppt_x"/>
                                              </p:val>
                                            </p:tav>
                                            <p:tav tm="100000">
                                              <p:val>
                                                <p:strVal val="#ppt_x"/>
                                              </p:val>
                                            </p:tav>
                                          </p:tavLst>
                                        </p:anim>
                                        <p:anim calcmode="lin" valueType="num" p14:bounceEnd="40000">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14:presetBounceEnd="40000">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14:bounceEnd="40000">
                                          <p:cBhvr additive="base">
                                            <p:cTn id="50" dur="1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750" fill="hold"/>
                                            <p:tgtEl>
                                              <p:spTgt spid="6"/>
                                            </p:tgtEl>
                                            <p:attrNameLst>
                                              <p:attrName>ppt_x</p:attrName>
                                            </p:attrNameLst>
                                          </p:cBhvr>
                                          <p:tavLst>
                                            <p:tav tm="0">
                                              <p:val>
                                                <p:strVal val="#ppt_x"/>
                                              </p:val>
                                            </p:tav>
                                            <p:tav tm="100000">
                                              <p:val>
                                                <p:strVal val="#ppt_x"/>
                                              </p:val>
                                            </p:tav>
                                          </p:tavLst>
                                        </p:anim>
                                        <p:anim calcmode="lin" valueType="num">
                                          <p:cBhvr additive="base">
                                            <p:cTn id="18" dur="17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1750" fill="hold"/>
                                            <p:tgtEl>
                                              <p:spTgt spid="9"/>
                                            </p:tgtEl>
                                            <p:attrNameLst>
                                              <p:attrName>ppt_x</p:attrName>
                                            </p:attrNameLst>
                                          </p:cBhvr>
                                          <p:tavLst>
                                            <p:tav tm="0">
                                              <p:val>
                                                <p:strVal val="#ppt_x"/>
                                              </p:val>
                                            </p:tav>
                                            <p:tav tm="100000">
                                              <p:val>
                                                <p:strVal val="#ppt_x"/>
                                              </p:val>
                                            </p:tav>
                                          </p:tavLst>
                                        </p:anim>
                                        <p:anim calcmode="lin" valueType="num">
                                          <p:cBhvr additive="base">
                                            <p:cTn id="29" dur="175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additive="base">
                                            <p:cTn id="34" dur="500" fill="hold"/>
                                            <p:tgtEl>
                                              <p:spTgt spid="18"/>
                                            </p:tgtEl>
                                            <p:attrNameLst>
                                              <p:attrName>ppt_x</p:attrName>
                                            </p:attrNameLst>
                                          </p:cBhvr>
                                          <p:tavLst>
                                            <p:tav tm="0">
                                              <p:val>
                                                <p:strVal val="#ppt_x"/>
                                              </p:val>
                                            </p:tav>
                                            <p:tav tm="100000">
                                              <p:val>
                                                <p:strVal val="#ppt_x"/>
                                              </p:val>
                                            </p:tav>
                                          </p:tavLst>
                                        </p:anim>
                                        <p:anim calcmode="lin" valueType="num">
                                          <p:cBhvr additive="base">
                                            <p:cTn id="35" dur="500" fill="hold"/>
                                            <p:tgtEl>
                                              <p:spTgt spid="1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1750" fill="hold"/>
                                            <p:tgtEl>
                                              <p:spTgt spid="3"/>
                                            </p:tgtEl>
                                            <p:attrNameLst>
                                              <p:attrName>ppt_x</p:attrName>
                                            </p:attrNameLst>
                                          </p:cBhvr>
                                          <p:tavLst>
                                            <p:tav tm="0">
                                              <p:val>
                                                <p:strVal val="#ppt_x"/>
                                              </p:val>
                                            </p:tav>
                                            <p:tav tm="100000">
                                              <p:val>
                                                <p:strVal val="#ppt_x"/>
                                              </p:val>
                                            </p:tav>
                                          </p:tavLst>
                                        </p:anim>
                                        <p:anim calcmode="lin" valueType="num">
                                          <p:cBhvr additive="base">
                                            <p:cTn id="40" dur="175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par>
                              <p:cTn id="47" fill="hold">
                                <p:stCondLst>
                                  <p:cond delay="500"/>
                                </p:stCondLst>
                                <p:childTnLst>
                                  <p:par>
                                    <p:cTn id="48" presetID="2" presetClass="entr" presetSubtype="4"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1750" fill="hold"/>
                                            <p:tgtEl>
                                              <p:spTgt spid="21"/>
                                            </p:tgtEl>
                                            <p:attrNameLst>
                                              <p:attrName>ppt_x</p:attrName>
                                            </p:attrNameLst>
                                          </p:cBhvr>
                                          <p:tavLst>
                                            <p:tav tm="0">
                                              <p:val>
                                                <p:strVal val="#ppt_x"/>
                                              </p:val>
                                            </p:tav>
                                            <p:tav tm="100000">
                                              <p:val>
                                                <p:strVal val="#ppt_x"/>
                                              </p:val>
                                            </p:tav>
                                          </p:tavLst>
                                        </p:anim>
                                        <p:anim calcmode="lin" valueType="num">
                                          <p:cBhvr additive="base">
                                            <p:cTn id="51" dur="17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5"/>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additive="base">
                                            <p:cTn id="71" dur="500" fill="hold"/>
                                            <p:tgtEl>
                                              <p:spTgt spid="31"/>
                                            </p:tgtEl>
                                            <p:attrNameLst>
                                              <p:attrName>ppt_x</p:attrName>
                                            </p:attrNameLst>
                                          </p:cBhvr>
                                          <p:tavLst>
                                            <p:tav tm="0">
                                              <p:val>
                                                <p:strVal val="#ppt_x"/>
                                              </p:val>
                                            </p:tav>
                                            <p:tav tm="100000">
                                              <p:val>
                                                <p:strVal val="#ppt_x"/>
                                              </p:val>
                                            </p:tav>
                                          </p:tavLst>
                                        </p:anim>
                                        <p:anim calcmode="lin" valueType="num">
                                          <p:cBhvr additive="base">
                                            <p:cTn id="72" dur="500" fill="hold"/>
                                            <p:tgtEl>
                                              <p:spTgt spid="3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6" name="incorrect-sound-effect.wav"/>
                                            </p:tgtEl>
                                          </p:cMediaNode>
                                        </p:audio>
                                      </p:subTnLst>
                                    </p:cTn>
                                  </p:par>
                                </p:childTnLst>
                              </p:cTn>
                            </p:par>
                          </p:childTnLst>
                        </p:cTn>
                      </p:par>
                    </p:childTnLst>
                  </p:cTn>
                  <p:nextCondLst>
                    <p:cond evt="onClick" delay="0">
                      <p:tgtEl>
                        <p:spTgt spid="18"/>
                      </p:tgtEl>
                    </p:cond>
                  </p:nextCondLst>
                </p:seq>
                <p:seq concurrent="1" nextAc="seek">
                  <p:cTn id="73" restart="whenNotActive" fill="hold" evtFilter="cancelBubble" nodeType="interactiveSeq">
                    <p:stCondLst>
                      <p:cond evt="onClick" delay="0">
                        <p:tgtEl>
                          <p:spTgt spid="24"/>
                        </p:tgtEl>
                      </p:cond>
                    </p:stCondLst>
                    <p:endSync evt="end" delay="0">
                      <p:rtn val="all"/>
                    </p:endSync>
                    <p:childTnLst>
                      <p:par>
                        <p:cTn id="74" fill="hold">
                          <p:stCondLst>
                            <p:cond delay="0"/>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6"/>
                                                </p:cond>
                                              </p:stCondLst>
                                              <p:endCondLst>
                                                <p:cond evt="onStopAudio" delay="0">
                                                  <p:tgtEl>
                                                    <p:sldTgt/>
                                                  </p:tgtEl>
                                                </p:cond>
                                              </p:endCondLst>
                                            </p:cTn>
                                            <p:tgtEl>
                                              <p:sndTgt r:embed="rId7" name="applause.wav"/>
                                            </p:tgtEl>
                                          </p:cMediaNode>
                                        </p:audio>
                                      </p:subTnLst>
                                    </p:cTn>
                                  </p:par>
                                </p:childTnLst>
                              </p:cTn>
                            </p:par>
                          </p:childTnLst>
                        </p:cTn>
                      </p:par>
                    </p:childTnLst>
                  </p:cTn>
                  <p:nextCondLst>
                    <p:cond evt="onClick" delay="0">
                      <p:tgtEl>
                        <p:spTgt spid="24"/>
                      </p:tgtEl>
                    </p:cond>
                  </p:nextCondLst>
                </p:seq>
              </p:childTnLst>
            </p:cTn>
          </p:par>
        </p:tnLst>
        <p:bldLst>
          <p:bldP spid="27"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1534426" y="1481263"/>
            <a:ext cx="6361130"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2557106" y="1146578"/>
            <a:ext cx="4067786" cy="121025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8" name="文本框 1"/>
          <p:cNvSpPr txBox="1">
            <a:spLocks noChangeArrowheads="1"/>
          </p:cNvSpPr>
          <p:nvPr/>
        </p:nvSpPr>
        <p:spPr bwMode="auto">
          <a:xfrm>
            <a:off x="2056718" y="2351259"/>
            <a:ext cx="5040560" cy="1200329"/>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a:noFill/>
                </a:ln>
                <a:solidFill>
                  <a:srgbClr val="FF0000"/>
                </a:solidFill>
                <a:effectLst/>
                <a:uLnTx/>
                <a:uFillTx/>
                <a:latin typeface="UVN Thanh Pho Nang" panose="02060406040706070204" pitchFamily="18" charset="0"/>
                <a:ea typeface="宋体" panose="02010600030101010101" pitchFamily="2" charset="-122"/>
                <a:cs typeface="+mn-cs"/>
              </a:rPr>
              <a:t>KHÁM</a:t>
            </a:r>
            <a:r>
              <a:rPr kumimoji="0" lang="en-US" altLang="zh-CN" sz="7200" b="0" i="0" u="none" strike="noStrike" kern="1200" cap="none" spc="0" normalizeH="0" noProof="0">
                <a:ln>
                  <a:noFill/>
                </a:ln>
                <a:solidFill>
                  <a:srgbClr val="FF0000"/>
                </a:solidFill>
                <a:effectLst/>
                <a:uLnTx/>
                <a:uFillTx/>
                <a:latin typeface="UVN Thanh Pho Nang" panose="02060406040706070204" pitchFamily="18" charset="0"/>
                <a:ea typeface="宋体" panose="02010600030101010101" pitchFamily="2" charset="-122"/>
                <a:cs typeface="+mn-cs"/>
              </a:rPr>
              <a:t> PHÁ</a:t>
            </a:r>
            <a:endParaRPr kumimoji="0" lang="zh-CN" altLang="en-US" sz="7200" b="0" i="0" u="none" strike="noStrike" kern="1200" cap="none" spc="0" normalizeH="0" baseline="0" noProof="0" dirty="0">
              <a:ln>
                <a:noFill/>
              </a:ln>
              <a:solidFill>
                <a:srgbClr val="FF0000"/>
              </a:solidFill>
              <a:effectLst/>
              <a:uLnTx/>
              <a:uFillTx/>
              <a:latin typeface="UVN Thanh Pho Nang" panose="02060406040706070204" pitchFamily="18" charset="0"/>
              <a:ea typeface="宋体" panose="02010600030101010101" pitchFamily="2" charset="-122"/>
              <a:cs typeface="+mn-cs"/>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92737" y="140275"/>
            <a:ext cx="2032563" cy="203256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24982" y="308484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047205" y="1999680"/>
            <a:ext cx="2096795" cy="3048909"/>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1769766"/>
            <a:ext cx="1609666" cy="3508736"/>
          </a:xfrm>
          <a:prstGeom prst="rect">
            <a:avLst/>
          </a:prstGeom>
        </p:spPr>
      </p:pic>
    </p:spTree>
    <p:extLst>
      <p:ext uri="{BB962C8B-B14F-4D97-AF65-F5344CB8AC3E}">
        <p14:creationId xmlns:p14="http://schemas.microsoft.com/office/powerpoint/2010/main" val="1002328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14:presetBounceEnd="20000">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14:bounceEnd="20000">
                                          <p:cBhvr additive="base">
                                            <p:cTn id="59"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8.33333E-7 1.60136E-6 L -8.33333E-7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6"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319">
                                              <p:stCondLst>
                                                <p:cond delay="0"/>
                                              </p:stCondLst>
                                            </p:cTn>
                                            <p:tgtEl>
                                              <p:spTgt spid="17"/>
                                            </p:tgtEl>
                                          </p:cBhvr>
                                        </p:animEffect>
                                        <p:anim calcmode="lin" valueType="num">
                                          <p:cBhvr>
                                            <p:cTn id="12"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4"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15"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16"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17" dur="14">
                                              <p:stCondLst>
                                                <p:cond delay="358"/>
                                              </p:stCondLst>
                                            </p:cTn>
                                            <p:tgtEl>
                                              <p:spTgt spid="17"/>
                                            </p:tgtEl>
                                          </p:cBhvr>
                                          <p:to x="100000" y="60000"/>
                                        </p:animScale>
                                        <p:animScale>
                                          <p:cBhvr>
                                            <p:cTn id="18" dur="91" decel="50000">
                                              <p:stCondLst>
                                                <p:cond delay="372"/>
                                              </p:stCondLst>
                                            </p:cTn>
                                            <p:tgtEl>
                                              <p:spTgt spid="17"/>
                                            </p:tgtEl>
                                          </p:cBhvr>
                                          <p:to x="100000" y="100000"/>
                                        </p:animScale>
                                        <p:animScale>
                                          <p:cBhvr>
                                            <p:cTn id="19" dur="14">
                                              <p:stCondLst>
                                                <p:cond delay="722"/>
                                              </p:stCondLst>
                                            </p:cTn>
                                            <p:tgtEl>
                                              <p:spTgt spid="17"/>
                                            </p:tgtEl>
                                          </p:cBhvr>
                                          <p:to x="100000" y="80000"/>
                                        </p:animScale>
                                        <p:animScale>
                                          <p:cBhvr>
                                            <p:cTn id="20" dur="91" decel="50000">
                                              <p:stCondLst>
                                                <p:cond delay="736"/>
                                              </p:stCondLst>
                                            </p:cTn>
                                            <p:tgtEl>
                                              <p:spTgt spid="17"/>
                                            </p:tgtEl>
                                          </p:cBhvr>
                                          <p:to x="100000" y="100000"/>
                                        </p:animScale>
                                        <p:animScale>
                                          <p:cBhvr>
                                            <p:cTn id="21" dur="14">
                                              <p:stCondLst>
                                                <p:cond delay="903"/>
                                              </p:stCondLst>
                                            </p:cTn>
                                            <p:tgtEl>
                                              <p:spTgt spid="17"/>
                                            </p:tgtEl>
                                          </p:cBhvr>
                                          <p:to x="100000" y="90000"/>
                                        </p:animScale>
                                        <p:animScale>
                                          <p:cBhvr>
                                            <p:cTn id="22" dur="91" decel="50000">
                                              <p:stCondLst>
                                                <p:cond delay="917"/>
                                              </p:stCondLst>
                                            </p:cTn>
                                            <p:tgtEl>
                                              <p:spTgt spid="17"/>
                                            </p:tgtEl>
                                          </p:cBhvr>
                                          <p:to x="100000" y="100000"/>
                                        </p:animScale>
                                        <p:animScale>
                                          <p:cBhvr>
                                            <p:cTn id="23" dur="14">
                                              <p:stCondLst>
                                                <p:cond delay="994"/>
                                              </p:stCondLst>
                                            </p:cTn>
                                            <p:tgtEl>
                                              <p:spTgt spid="17"/>
                                            </p:tgtEl>
                                          </p:cBhvr>
                                          <p:to x="100000" y="95000"/>
                                        </p:animScale>
                                        <p:animScale>
                                          <p:cBhvr>
                                            <p:cTn id="24" dur="91" decel="50000">
                                              <p:stCondLst>
                                                <p:cond delay="1009"/>
                                              </p:stCondLst>
                                            </p:cTn>
                                            <p:tgtEl>
                                              <p:spTgt spid="17"/>
                                            </p:tgtEl>
                                          </p:cBhvr>
                                          <p:to x="100000" y="100000"/>
                                        </p:animScale>
                                      </p:childTnLst>
                                    </p:cTn>
                                  </p:par>
                                  <p:par>
                                    <p:cTn id="25" presetID="22" presetClass="entr" presetSubtype="8" fill="hold" grpId="0"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000"/>
                                </p:stCondLst>
                                <p:childTnLst>
                                  <p:par>
                                    <p:cTn id="29" presetID="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53" presetClass="entr" presetSubtype="16"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ppt_x"/>
                                              </p:val>
                                            </p:tav>
                                            <p:tav tm="100000">
                                              <p:val>
                                                <p:strVal val="#ppt_x"/>
                                              </p:val>
                                            </p:tav>
                                          </p:tavLst>
                                        </p:anim>
                                        <p:anim calcmode="lin" valueType="num">
                                          <p:cBhvr additive="base">
                                            <p:cTn id="43" dur="500" fill="hold"/>
                                            <p:tgtEl>
                                              <p:spTgt spid="13"/>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0-#ppt_w/2"/>
                                              </p:val>
                                            </p:tav>
                                            <p:tav tm="100000">
                                              <p:val>
                                                <p:strVal val="#ppt_x"/>
                                              </p:val>
                                            </p:tav>
                                          </p:tavLst>
                                        </p:anim>
                                        <p:anim calcmode="lin" valueType="num">
                                          <p:cBhvr additive="base">
                                            <p:cTn id="55" dur="500" fill="hold"/>
                                            <p:tgtEl>
                                              <p:spTgt spid="14"/>
                                            </p:tgtEl>
                                            <p:attrNameLst>
                                              <p:attrName>ppt_y</p:attrName>
                                            </p:attrNameLst>
                                          </p:cBhvr>
                                          <p:tavLst>
                                            <p:tav tm="0">
                                              <p:val>
                                                <p:strVal val="#ppt_y"/>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1250" fill="hold"/>
                                            <p:tgtEl>
                                              <p:spTgt spid="18"/>
                                            </p:tgtEl>
                                            <p:attrNameLst>
                                              <p:attrName>ppt_x</p:attrName>
                                            </p:attrNameLst>
                                          </p:cBhvr>
                                          <p:tavLst>
                                            <p:tav tm="0">
                                              <p:val>
                                                <p:strVal val="#ppt_x"/>
                                              </p:val>
                                            </p:tav>
                                            <p:tav tm="100000">
                                              <p:val>
                                                <p:strVal val="#ppt_x"/>
                                              </p:val>
                                            </p:tav>
                                          </p:tavLst>
                                        </p:anim>
                                        <p:anim calcmode="lin" valueType="num">
                                          <p:cBhvr additive="base">
                                            <p:cTn id="60" dur="1250" fill="hold"/>
                                            <p:tgtEl>
                                              <p:spTgt spid="18"/>
                                            </p:tgtEl>
                                            <p:attrNameLst>
                                              <p:attrName>ppt_y</p:attrName>
                                            </p:attrNameLst>
                                          </p:cBhvr>
                                          <p:tavLst>
                                            <p:tav tm="0">
                                              <p:val>
                                                <p:strVal val="1+#ppt_h/2"/>
                                              </p:val>
                                            </p:tav>
                                            <p:tav tm="100000">
                                              <p:val>
                                                <p:strVal val="#ppt_y"/>
                                              </p:val>
                                            </p:tav>
                                          </p:tavLst>
                                        </p:anim>
                                      </p:childTnLst>
                                    </p:cTn>
                                  </p:par>
                                  <p:par>
                                    <p:cTn id="61" presetID="53" presetClass="entr" presetSubtype="528" fill="hold" grpId="0" nodeType="withEffect">
                                      <p:stCondLst>
                                        <p:cond delay="1200"/>
                                      </p:stCondLst>
                                      <p:iterate type="lt">
                                        <p:tmPct val="8000"/>
                                      </p:iterate>
                                      <p:childTnLst>
                                        <p:set>
                                          <p:cBhvr>
                                            <p:cTn id="62" dur="1" fill="hold">
                                              <p:stCondLst>
                                                <p:cond delay="0"/>
                                              </p:stCondLst>
                                            </p:cTn>
                                            <p:tgtEl>
                                              <p:spTgt spid="8"/>
                                            </p:tgtEl>
                                            <p:attrNameLst>
                                              <p:attrName>style.visibility</p:attrName>
                                            </p:attrNameLst>
                                          </p:cBhvr>
                                          <p:to>
                                            <p:strVal val="visible"/>
                                          </p:to>
                                        </p:set>
                                        <p:anim calcmode="lin" valueType="num">
                                          <p:cBhvr>
                                            <p:cTn id="63" dur="500" fill="hold"/>
                                            <p:tgtEl>
                                              <p:spTgt spid="8"/>
                                            </p:tgtEl>
                                            <p:attrNameLst>
                                              <p:attrName>ppt_w</p:attrName>
                                            </p:attrNameLst>
                                          </p:cBhvr>
                                          <p:tavLst>
                                            <p:tav tm="0">
                                              <p:val>
                                                <p:fltVal val="0"/>
                                              </p:val>
                                            </p:tav>
                                            <p:tav tm="100000">
                                              <p:val>
                                                <p:strVal val="#ppt_w"/>
                                              </p:val>
                                            </p:tav>
                                          </p:tavLst>
                                        </p:anim>
                                        <p:anim calcmode="lin" valueType="num">
                                          <p:cBhvr>
                                            <p:cTn id="64" dur="500" fill="hold"/>
                                            <p:tgtEl>
                                              <p:spTgt spid="8"/>
                                            </p:tgtEl>
                                            <p:attrNameLst>
                                              <p:attrName>ppt_h</p:attrName>
                                            </p:attrNameLst>
                                          </p:cBhvr>
                                          <p:tavLst>
                                            <p:tav tm="0">
                                              <p:val>
                                                <p:fltVal val="0"/>
                                              </p:val>
                                            </p:tav>
                                            <p:tav tm="100000">
                                              <p:val>
                                                <p:strVal val="#ppt_h"/>
                                              </p:val>
                                            </p:tav>
                                          </p:tavLst>
                                        </p:anim>
                                        <p:animEffect transition="in" filter="fade">
                                          <p:cBhvr>
                                            <p:cTn id="65" dur="500"/>
                                            <p:tgtEl>
                                              <p:spTgt spid="8"/>
                                            </p:tgtEl>
                                          </p:cBhvr>
                                        </p:animEffect>
                                        <p:anim calcmode="lin" valueType="num">
                                          <p:cBhvr>
                                            <p:cTn id="66" dur="500" fill="hold"/>
                                            <p:tgtEl>
                                              <p:spTgt spid="8"/>
                                            </p:tgtEl>
                                            <p:attrNameLst>
                                              <p:attrName>ppt_x</p:attrName>
                                            </p:attrNameLst>
                                          </p:cBhvr>
                                          <p:tavLst>
                                            <p:tav tm="0">
                                              <p:val>
                                                <p:fltVal val="0.5"/>
                                              </p:val>
                                            </p:tav>
                                            <p:tav tm="100000">
                                              <p:val>
                                                <p:strVal val="#ppt_x"/>
                                              </p:val>
                                            </p:tav>
                                          </p:tavLst>
                                        </p:anim>
                                        <p:anim calcmode="lin" valueType="num">
                                          <p:cBhvr>
                                            <p:cTn id="67" dur="500" fill="hold"/>
                                            <p:tgtEl>
                                              <p:spTgt spid="8"/>
                                            </p:tgtEl>
                                            <p:attrNameLst>
                                              <p:attrName>ppt_y</p:attrName>
                                            </p:attrNameLst>
                                          </p:cBhvr>
                                          <p:tavLst>
                                            <p:tav tm="0">
                                              <p:val>
                                                <p:fltVal val="0.5"/>
                                              </p:val>
                                            </p:tav>
                                            <p:tav tm="100000">
                                              <p:val>
                                                <p:strVal val="#ppt_y"/>
                                              </p:val>
                                            </p:tav>
                                          </p:tavLst>
                                        </p:anim>
                                      </p:childTnLst>
                                    </p:cTn>
                                  </p:par>
                                  <p:par>
                                    <p:cTn id="68" presetID="34" presetClass="emph" presetSubtype="0" fill="hold" grpId="1" nodeType="withEffect">
                                      <p:stCondLst>
                                        <p:cond delay="2000"/>
                                      </p:stCondLst>
                                      <p:iterate type="lt">
                                        <p:tmPct val="10000"/>
                                      </p:iterate>
                                      <p:childTnLst>
                                        <p:animMotion origin="layout" path="M 0 2.98365E-6 L 0 -0.0722 " pathEditMode="relative" rAng="0" ptsTypes="AA">
                                          <p:cBhvr>
                                            <p:cTn id="69" dur="250" accel="50000" decel="50000" autoRev="1" fill="hold">
                                              <p:stCondLst>
                                                <p:cond delay="0"/>
                                              </p:stCondLst>
                                            </p:cTn>
                                            <p:tgtEl>
                                              <p:spTgt spid="8"/>
                                            </p:tgtEl>
                                            <p:attrNameLst>
                                              <p:attrName>ppt_x</p:attrName>
                                              <p:attrName>ppt_y</p:attrName>
                                            </p:attrNameLst>
                                          </p:cBhvr>
                                          <p:rCtr x="0" y="-3610"/>
                                        </p:animMotion>
                                        <p:animRot by="1500000">
                                          <p:cBhvr>
                                            <p:cTn id="70" dur="125" fill="hold">
                                              <p:stCondLst>
                                                <p:cond delay="0"/>
                                              </p:stCondLst>
                                            </p:cTn>
                                            <p:tgtEl>
                                              <p:spTgt spid="8"/>
                                            </p:tgtEl>
                                            <p:attrNameLst>
                                              <p:attrName>r</p:attrName>
                                            </p:attrNameLst>
                                          </p:cBhvr>
                                        </p:animRot>
                                        <p:animRot by="-1500000">
                                          <p:cBhvr>
                                            <p:cTn id="71" dur="125" fill="hold">
                                              <p:stCondLst>
                                                <p:cond delay="125"/>
                                              </p:stCondLst>
                                            </p:cTn>
                                            <p:tgtEl>
                                              <p:spTgt spid="8"/>
                                            </p:tgtEl>
                                            <p:attrNameLst>
                                              <p:attrName>r</p:attrName>
                                            </p:attrNameLst>
                                          </p:cBhvr>
                                        </p:animRot>
                                        <p:animRot by="-1500000">
                                          <p:cBhvr>
                                            <p:cTn id="72" dur="125" fill="hold">
                                              <p:stCondLst>
                                                <p:cond delay="250"/>
                                              </p:stCondLst>
                                            </p:cTn>
                                            <p:tgtEl>
                                              <p:spTgt spid="8"/>
                                            </p:tgtEl>
                                            <p:attrNameLst>
                                              <p:attrName>r</p:attrName>
                                            </p:attrNameLst>
                                          </p:cBhvr>
                                        </p:animRot>
                                        <p:animRot by="1500000">
                                          <p:cBhvr>
                                            <p:cTn id="73" dur="125" fill="hold">
                                              <p:stCondLst>
                                                <p:cond delay="375"/>
                                              </p:stCondLst>
                                            </p:cTn>
                                            <p:tgtEl>
                                              <p:spTgt spid="8"/>
                                            </p:tgtEl>
                                            <p:attrNameLst>
                                              <p:attrName>r</p:attrName>
                                            </p:attrNameLst>
                                          </p:cBhvr>
                                        </p:animRot>
                                      </p:childTnLst>
                                    </p:cTn>
                                  </p:par>
                                  <p:par>
                                    <p:cTn id="74" presetID="53" presetClass="entr" presetSubtype="16" fill="hold" nodeType="withEffect">
                                      <p:stCondLst>
                                        <p:cond delay="300"/>
                                      </p:stCondLst>
                                      <p:childTnLst>
                                        <p:set>
                                          <p:cBhvr>
                                            <p:cTn id="75" dur="1" fill="hold">
                                              <p:stCondLst>
                                                <p:cond delay="0"/>
                                              </p:stCondLst>
                                            </p:cTn>
                                            <p:tgtEl>
                                              <p:spTgt spid="10"/>
                                            </p:tgtEl>
                                            <p:attrNameLst>
                                              <p:attrName>style.visibility</p:attrName>
                                            </p:attrNameLst>
                                          </p:cBhvr>
                                          <p:to>
                                            <p:strVal val="visible"/>
                                          </p:to>
                                        </p:set>
                                        <p:anim calcmode="lin" valueType="num">
                                          <p:cBhvr>
                                            <p:cTn id="76" dur="1000" fill="hold"/>
                                            <p:tgtEl>
                                              <p:spTgt spid="10"/>
                                            </p:tgtEl>
                                            <p:attrNameLst>
                                              <p:attrName>ppt_w</p:attrName>
                                            </p:attrNameLst>
                                          </p:cBhvr>
                                          <p:tavLst>
                                            <p:tav tm="0">
                                              <p:val>
                                                <p:fltVal val="0"/>
                                              </p:val>
                                            </p:tav>
                                            <p:tav tm="100000">
                                              <p:val>
                                                <p:strVal val="#ppt_w"/>
                                              </p:val>
                                            </p:tav>
                                          </p:tavLst>
                                        </p:anim>
                                        <p:anim calcmode="lin" valueType="num">
                                          <p:cBhvr>
                                            <p:cTn id="77" dur="1000" fill="hold"/>
                                            <p:tgtEl>
                                              <p:spTgt spid="10"/>
                                            </p:tgtEl>
                                            <p:attrNameLst>
                                              <p:attrName>ppt_h</p:attrName>
                                            </p:attrNameLst>
                                          </p:cBhvr>
                                          <p:tavLst>
                                            <p:tav tm="0">
                                              <p:val>
                                                <p:fltVal val="0"/>
                                              </p:val>
                                            </p:tav>
                                            <p:tav tm="100000">
                                              <p:val>
                                                <p:strVal val="#ppt_h"/>
                                              </p:val>
                                            </p:tav>
                                          </p:tavLst>
                                        </p:anim>
                                        <p:animEffect transition="in" filter="fade">
                                          <p:cBhvr>
                                            <p:cTn id="78" dur="1000"/>
                                            <p:tgtEl>
                                              <p:spTgt spid="10"/>
                                            </p:tgtEl>
                                          </p:cBhvr>
                                        </p:animEffect>
                                      </p:childTnLst>
                                    </p:cTn>
                                  </p:par>
                                  <p:par>
                                    <p:cTn id="79" presetID="53" presetClass="entr" presetSubtype="16" fill="hold" nodeType="withEffect">
                                      <p:stCondLst>
                                        <p:cond delay="300"/>
                                      </p:stCondLst>
                                      <p:childTnLst>
                                        <p:set>
                                          <p:cBhvr>
                                            <p:cTn id="80" dur="1" fill="hold">
                                              <p:stCondLst>
                                                <p:cond delay="0"/>
                                              </p:stCondLst>
                                            </p:cTn>
                                            <p:tgtEl>
                                              <p:spTgt spid="9"/>
                                            </p:tgtEl>
                                            <p:attrNameLst>
                                              <p:attrName>style.visibility</p:attrName>
                                            </p:attrNameLst>
                                          </p:cBhvr>
                                          <p:to>
                                            <p:strVal val="visible"/>
                                          </p:to>
                                        </p:set>
                                        <p:anim calcmode="lin" valueType="num">
                                          <p:cBhvr>
                                            <p:cTn id="81" dur="1000" fill="hold"/>
                                            <p:tgtEl>
                                              <p:spTgt spid="9"/>
                                            </p:tgtEl>
                                            <p:attrNameLst>
                                              <p:attrName>ppt_w</p:attrName>
                                            </p:attrNameLst>
                                          </p:cBhvr>
                                          <p:tavLst>
                                            <p:tav tm="0">
                                              <p:val>
                                                <p:fltVal val="0"/>
                                              </p:val>
                                            </p:tav>
                                            <p:tav tm="100000">
                                              <p:val>
                                                <p:strVal val="#ppt_w"/>
                                              </p:val>
                                            </p:tav>
                                          </p:tavLst>
                                        </p:anim>
                                        <p:anim calcmode="lin" valueType="num">
                                          <p:cBhvr>
                                            <p:cTn id="82" dur="1000" fill="hold"/>
                                            <p:tgtEl>
                                              <p:spTgt spid="9"/>
                                            </p:tgtEl>
                                            <p:attrNameLst>
                                              <p:attrName>ppt_h</p:attrName>
                                            </p:attrNameLst>
                                          </p:cBhvr>
                                          <p:tavLst>
                                            <p:tav tm="0">
                                              <p:val>
                                                <p:fltVal val="0"/>
                                              </p:val>
                                            </p:tav>
                                            <p:tav tm="100000">
                                              <p:val>
                                                <p:strVal val="#ppt_h"/>
                                              </p:val>
                                            </p:tav>
                                          </p:tavLst>
                                        </p:anim>
                                        <p:animEffect transition="in" filter="fade">
                                          <p:cBhvr>
                                            <p:cTn id="8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1">
            <a:extLst>
              <a:ext uri="{FF2B5EF4-FFF2-40B4-BE49-F238E27FC236}">
                <a16:creationId xmlns:a16="http://schemas.microsoft.com/office/drawing/2014/main" id="{944132C3-62D9-402B-B041-A88EF74FFA0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t="74552" b="5950"/>
          <a:stretch/>
        </p:blipFill>
        <p:spPr>
          <a:xfrm>
            <a:off x="8632" y="2392524"/>
            <a:ext cx="9126736" cy="254931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图片 9">
            <a:extLst>
              <a:ext uri="{FF2B5EF4-FFF2-40B4-BE49-F238E27FC236}">
                <a16:creationId xmlns:a16="http://schemas.microsoft.com/office/drawing/2014/main" id="{40FCA90F-C2B1-4511-BA60-C9A3B65B2856}"/>
              </a:ext>
            </a:extLst>
          </p:cNvPr>
          <p:cNvPicPr>
            <a:picLocks noChangeAspect="1"/>
          </p:cNvPicPr>
          <p:nvPr/>
        </p:nvPicPr>
        <p:blipFill rotWithShape="1">
          <a:blip r:embed="rId5">
            <a:duotone>
              <a:prstClr val="black"/>
              <a:schemeClr val="bg1">
                <a:tint val="45000"/>
                <a:satMod val="400000"/>
              </a:schemeClr>
            </a:duotone>
            <a:alphaModFix amt="50000"/>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t="8286" b="26080"/>
          <a:stretch/>
        </p:blipFill>
        <p:spPr>
          <a:xfrm flipV="1">
            <a:off x="8632" y="0"/>
            <a:ext cx="9126736" cy="1210531"/>
          </a:xfrm>
          <a:prstGeom prst="rect">
            <a:avLst/>
          </a:prstGeom>
        </p:spPr>
      </p:pic>
      <p:pic>
        <p:nvPicPr>
          <p:cNvPr id="20" name="图片 16">
            <a:extLst>
              <a:ext uri="{FF2B5EF4-FFF2-40B4-BE49-F238E27FC236}">
                <a16:creationId xmlns:a16="http://schemas.microsoft.com/office/drawing/2014/main" id="{62BDAD17-0B70-4321-8375-DFCB0FD416B8}"/>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1058935" y="737174"/>
            <a:ext cx="2032563" cy="1073177"/>
          </a:xfrm>
          <a:prstGeom prst="rect">
            <a:avLst/>
          </a:prstGeom>
        </p:spPr>
      </p:pic>
      <p:sp>
        <p:nvSpPr>
          <p:cNvPr id="18" name="矩形: 圆角 23">
            <a:extLst>
              <a:ext uri="{FF2B5EF4-FFF2-40B4-BE49-F238E27FC236}">
                <a16:creationId xmlns:a16="http://schemas.microsoft.com/office/drawing/2014/main" id="{DBF80841-98C4-4ADE-86E8-D6BF8BB8817E}"/>
              </a:ext>
            </a:extLst>
          </p:cNvPr>
          <p:cNvSpPr/>
          <p:nvPr/>
        </p:nvSpPr>
        <p:spPr>
          <a:xfrm>
            <a:off x="923264" y="1562415"/>
            <a:ext cx="7297472" cy="2590272"/>
          </a:xfrm>
          <a:prstGeom prst="roundRect">
            <a:avLst>
              <a:gd name="adj" fmla="val 31351"/>
            </a:avLst>
          </a:prstGeom>
          <a:solidFill>
            <a:srgbClr val="FFFE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7">
            <a:extLst>
              <a:ext uri="{FF2B5EF4-FFF2-40B4-BE49-F238E27FC236}">
                <a16:creationId xmlns:a16="http://schemas.microsoft.com/office/drawing/2014/main" id="{0F9CBE54-BD39-48FA-A2F3-22F2A7EB792C}"/>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6461544" y="3804848"/>
            <a:ext cx="1399087" cy="738707"/>
          </a:xfrm>
          <a:prstGeom prst="rect">
            <a:avLst/>
          </a:prstGeom>
        </p:spPr>
      </p:pic>
      <p:pic>
        <p:nvPicPr>
          <p:cNvPr id="15" name="图片 10">
            <a:extLst>
              <a:ext uri="{FF2B5EF4-FFF2-40B4-BE49-F238E27FC236}">
                <a16:creationId xmlns:a16="http://schemas.microsoft.com/office/drawing/2014/main" id="{AD6FA5DC-79AD-42E8-8F8E-61A7D09785A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54202" r="70629" b="38636"/>
          <a:stretch/>
        </p:blipFill>
        <p:spPr>
          <a:xfrm>
            <a:off x="6494129" y="3096773"/>
            <a:ext cx="1366502" cy="721502"/>
          </a:xfrm>
          <a:prstGeom prst="rect">
            <a:avLst/>
          </a:prstGeom>
        </p:spPr>
      </p:pic>
      <p:sp>
        <p:nvSpPr>
          <p:cNvPr id="6" name="下弧形箭头 5"/>
          <p:cNvSpPr/>
          <p:nvPr/>
        </p:nvSpPr>
        <p:spPr>
          <a:xfrm>
            <a:off x="3130587" y="869228"/>
            <a:ext cx="2882827" cy="857700"/>
          </a:xfrm>
          <a:prstGeom prst="curvedUpArrow">
            <a:avLst>
              <a:gd name="adj1" fmla="val 14117"/>
              <a:gd name="adj2" fmla="val 16723"/>
              <a:gd name="adj3" fmla="val 27879"/>
            </a:avLst>
          </a:prstGeom>
          <a:solidFill>
            <a:srgbClr val="F76065"/>
          </a:solidFill>
          <a:ln>
            <a:solidFill>
              <a:srgbClr val="FFC3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
            <a:extLst>
              <a:ext uri="{FF2B5EF4-FFF2-40B4-BE49-F238E27FC236}">
                <a16:creationId xmlns:a16="http://schemas.microsoft.com/office/drawing/2014/main" id="{93F12F06-C973-4E41-9246-3177D5AFF2B5}"/>
              </a:ext>
            </a:extLst>
          </p:cNvPr>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6400684" y="286099"/>
            <a:ext cx="2459251" cy="1782225"/>
          </a:xfrm>
          <a:prstGeom prst="rect">
            <a:avLst/>
          </a:prstGeom>
        </p:spPr>
      </p:pic>
      <p:pic>
        <p:nvPicPr>
          <p:cNvPr id="17" name="图片 13">
            <a:extLst>
              <a:ext uri="{FF2B5EF4-FFF2-40B4-BE49-F238E27FC236}">
                <a16:creationId xmlns:a16="http://schemas.microsoft.com/office/drawing/2014/main" id="{3F1FCC3F-0995-4151-BBB4-8637F1219C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21748" y="122736"/>
            <a:ext cx="1756843" cy="1756843"/>
          </a:xfrm>
          <a:prstGeom prst="ellipse">
            <a:avLst/>
          </a:prstGeom>
          <a:solidFill>
            <a:schemeClr val="accent5">
              <a:lumMod val="20000"/>
              <a:lumOff val="80000"/>
            </a:schemeClr>
          </a:solidFill>
          <a:ln w="38100">
            <a:solidFill>
              <a:srgbClr val="FFB4C8"/>
            </a:solidFill>
          </a:ln>
          <a:effectLst>
            <a:outerShdw blurRad="107950" dist="12700" dir="5400000" algn="ctr">
              <a:srgbClr val="000000"/>
            </a:outerShdw>
          </a:effectLst>
          <a:scene3d>
            <a:camera prst="orthographicFront">
              <a:rot lat="0" lon="0" rev="0"/>
            </a:camera>
            <a:lightRig rig="soft" dir="t">
              <a:rot lat="0" lon="0" rev="0"/>
            </a:lightRig>
          </a:scene3d>
          <a:sp3d extrusionH="76200" contourW="44450" prstMaterial="matte">
            <a:bevelT h="63500" prst="artDeco"/>
            <a:extrusionClr>
              <a:srgbClr val="FF0000"/>
            </a:extrusionClr>
            <a:contourClr>
              <a:srgbClr val="FFFFFF"/>
            </a:contourClr>
          </a:sp3d>
        </p:spPr>
      </p:pic>
      <p:pic>
        <p:nvPicPr>
          <p:cNvPr id="13" name="图片 1">
            <a:extLst>
              <a:ext uri="{FF2B5EF4-FFF2-40B4-BE49-F238E27FC236}">
                <a16:creationId xmlns:a16="http://schemas.microsoft.com/office/drawing/2014/main" id="{4E512807-6D74-4B32-811B-F3CB1B67E285}"/>
              </a:ext>
            </a:extLst>
          </p:cNvPr>
          <p:cNvPicPr>
            <a:picLocks noChangeAspect="1"/>
          </p:cNvPicPr>
          <p:nvPr/>
        </p:nvPicPr>
        <p:blipFill rotWithShape="1">
          <a:blip r:embed="rId7">
            <a:extLst>
              <a:ext uri="{28A0092B-C50C-407E-A947-70E740481C1C}">
                <a14:useLocalDpi xmlns:a14="http://schemas.microsoft.com/office/drawing/2010/main" val="0"/>
              </a:ext>
            </a:extLst>
          </a:blip>
          <a:srcRect t="74552" b="5950"/>
          <a:stretch/>
        </p:blipFill>
        <p:spPr>
          <a:xfrm>
            <a:off x="0" y="3076765"/>
            <a:ext cx="9126736" cy="214157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Picture 4">
            <a:extLst>
              <a:ext uri="{FF2B5EF4-FFF2-40B4-BE49-F238E27FC236}">
                <a16:creationId xmlns:a16="http://schemas.microsoft.com/office/drawing/2014/main" id="{D73EF844-679D-41AC-AFE2-67A4C5055AEA}"/>
              </a:ext>
            </a:extLst>
          </p:cNvPr>
          <p:cNvPicPr>
            <a:picLocks noChangeAspect="1"/>
          </p:cNvPicPr>
          <p:nvPr/>
        </p:nvPicPr>
        <p:blipFill rotWithShape="1">
          <a:blip r:embed="rId11"/>
          <a:srcRect l="17313" r="14117"/>
          <a:stretch/>
        </p:blipFill>
        <p:spPr>
          <a:xfrm flipH="1">
            <a:off x="7668344" y="2603500"/>
            <a:ext cx="1475656" cy="2564545"/>
          </a:xfrm>
          <a:prstGeom prst="rect">
            <a:avLst/>
          </a:prstGeom>
        </p:spPr>
      </p:pic>
      <p:pic>
        <p:nvPicPr>
          <p:cNvPr id="10" name="Picture 9">
            <a:extLst>
              <a:ext uri="{FF2B5EF4-FFF2-40B4-BE49-F238E27FC236}">
                <a16:creationId xmlns:a16="http://schemas.microsoft.com/office/drawing/2014/main" id="{8D0A4570-0BF6-4176-A0DB-D1F26CC6E0DC}"/>
              </a:ext>
            </a:extLst>
          </p:cNvPr>
          <p:cNvPicPr>
            <a:picLocks noChangeAspect="1"/>
          </p:cNvPicPr>
          <p:nvPr/>
        </p:nvPicPr>
        <p:blipFill rotWithShape="1">
          <a:blip r:embed="rId12" cstate="print">
            <a:clrChange>
              <a:clrFrom>
                <a:srgbClr val="F5F5F5"/>
              </a:clrFrom>
              <a:clrTo>
                <a:srgbClr val="F5F5F5">
                  <a:alpha val="0"/>
                </a:srgbClr>
              </a:clrTo>
            </a:clrChange>
            <a:extLst>
              <a:ext uri="{BEBA8EAE-BF5A-486C-A8C5-ECC9F3942E4B}">
                <a14:imgProps xmlns:a14="http://schemas.microsoft.com/office/drawing/2010/main">
                  <a14:imgLayer r:embed="rId13">
                    <a14:imgEffect>
                      <a14:backgroundRemoval t="18182" b="83779" l="11750" r="83500">
                        <a14:foregroundMark x1="40333" y1="18182" x2="50167" y2="18895"/>
                        <a14:foregroundMark x1="50167" y1="18895" x2="50417" y2="19430"/>
                        <a14:foregroundMark x1="42750" y1="29590" x2="59333" y2="28105"/>
                        <a14:foregroundMark x1="49833" y1="30481" x2="43000" y2="46108"/>
                        <a14:foregroundMark x1="56083" y1="38919" x2="55167" y2="50149"/>
                        <a14:foregroundMark x1="51917" y1="40404" x2="51583" y2="50327"/>
                        <a14:foregroundMark x1="50167" y1="40404" x2="51917" y2="48901"/>
                        <a14:foregroundMark x1="51000" y1="76411" x2="51583" y2="83779"/>
                        <a14:foregroundMark x1="51583" y1="83779" x2="51583" y2="83779"/>
                        <a14:backgroundMark x1="26667" y1="72787" x2="33250" y2="85086"/>
                        <a14:backgroundMark x1="57833" y1="75520" x2="66167" y2="82709"/>
                        <a14:backgroundMark x1="46833" y1="75936" x2="46833" y2="75936"/>
                        <a14:backgroundMark x1="66667" y1="40952" x2="66667" y2="40952"/>
                        <a14:backgroundMark x1="66667" y1="40952" x2="66667" y2="40952"/>
                        <a14:backgroundMark x1="64137" y1="49418" x2="64137" y2="49418"/>
                        <a14:backgroundMark x1="64583" y1="47619" x2="66667" y2="66772"/>
                        <a14:backgroundMark x1="61458" y1="43492" x2="65625" y2="50159"/>
                        <a14:backgroundMark x1="33482" y1="52804" x2="33482" y2="52804"/>
                        <a14:backgroundMark x1="33482" y1="46138" x2="33482" y2="46138"/>
                        <a14:backgroundMark x1="33036" y1="40529" x2="33036" y2="60106"/>
                        <a14:backgroundMark x1="30952" y1="60106" x2="31399" y2="72698"/>
                        <a14:backgroundMark x1="63542" y1="20212" x2="70685" y2="37989"/>
                        <a14:backgroundMark x1="70685" y1="37989" x2="66220" y2="46455"/>
                        <a14:backgroundMark x1="47768" y1="63598" x2="47768" y2="63598"/>
                        <a14:backgroundMark x1="32209" y1="30159" x2="32209" y2="30159"/>
                      </a14:backgroundRemoval>
                    </a14:imgEffect>
                  </a14:imgLayer>
                </a14:imgProps>
              </a:ext>
              <a:ext uri="{28A0092B-C50C-407E-A947-70E740481C1C}">
                <a14:useLocalDpi xmlns:a14="http://schemas.microsoft.com/office/drawing/2010/main" val="0"/>
              </a:ext>
            </a:extLst>
          </a:blip>
          <a:srcRect l="29105" t="11200" r="32035" b="11552"/>
          <a:stretch/>
        </p:blipFill>
        <p:spPr>
          <a:xfrm flipH="1">
            <a:off x="0" y="2216723"/>
            <a:ext cx="1353947" cy="2951322"/>
          </a:xfrm>
          <a:prstGeom prst="rect">
            <a:avLst/>
          </a:prstGeom>
        </p:spPr>
      </p:pic>
      <p:sp>
        <p:nvSpPr>
          <p:cNvPr id="8" name="文本框 1"/>
          <p:cNvSpPr txBox="1">
            <a:spLocks noChangeArrowheads="1"/>
          </p:cNvSpPr>
          <p:nvPr/>
        </p:nvSpPr>
        <p:spPr bwMode="auto">
          <a:xfrm>
            <a:off x="1214412" y="1921087"/>
            <a:ext cx="6897441" cy="1754326"/>
          </a:xfrm>
          <a:prstGeom prst="rect">
            <a:avLst/>
          </a:prstGeom>
          <a:noFill/>
          <a:ln w="9525">
            <a:noFill/>
            <a:miter lim="800000"/>
            <a:headEnd/>
            <a:tailEnd/>
          </a:ln>
        </p:spPr>
        <p:txBody>
          <a:bodyPr wrap="square">
            <a:spAutoFit/>
          </a:bodyPr>
          <a:lstStyle/>
          <a:p>
            <a:pPr algn="ctr"/>
            <a:r>
              <a:rPr lang="en-US" sz="5400">
                <a:solidFill>
                  <a:srgbClr val="FF0000"/>
                </a:solidFill>
                <a:latin typeface="UVN Thanh Pho Nang" panose="02060406040706070204" pitchFamily="18" charset="0"/>
              </a:rPr>
              <a:t>Tìm hiểu và kể lại một số câu chuyện</a:t>
            </a:r>
          </a:p>
        </p:txBody>
      </p:sp>
      <p:pic>
        <p:nvPicPr>
          <p:cNvPr id="14" name="图片 5">
            <a:extLst>
              <a:ext uri="{FF2B5EF4-FFF2-40B4-BE49-F238E27FC236}">
                <a16:creationId xmlns:a16="http://schemas.microsoft.com/office/drawing/2014/main" id="{FFB74A89-CFA5-4A4C-8355-BD220C8CFC91}"/>
              </a:ext>
            </a:extLst>
          </p:cNvPr>
          <p:cNvPicPr>
            <a:picLocks noChangeAspect="1"/>
          </p:cNvPicPr>
          <p:nvPr/>
        </p:nvPicPr>
        <p:blipFill rotWithShape="1">
          <a:blip r:embed="rId7">
            <a:extLst>
              <a:ext uri="{28A0092B-C50C-407E-A947-70E740481C1C}">
                <a14:useLocalDpi xmlns:a14="http://schemas.microsoft.com/office/drawing/2010/main" val="0"/>
              </a:ext>
            </a:extLst>
          </a:blip>
          <a:srcRect l="-1" t="54202" r="70629" b="38636"/>
          <a:stretch/>
        </p:blipFill>
        <p:spPr>
          <a:xfrm>
            <a:off x="488253" y="1089058"/>
            <a:ext cx="2229207" cy="1177003"/>
          </a:xfrm>
          <a:prstGeom prst="rect">
            <a:avLst/>
          </a:prstGeom>
        </p:spPr>
      </p:pic>
      <p:pic>
        <p:nvPicPr>
          <p:cNvPr id="23" name="Picture 5">
            <a:extLst>
              <a:ext uri="{FF2B5EF4-FFF2-40B4-BE49-F238E27FC236}">
                <a16:creationId xmlns:a16="http://schemas.microsoft.com/office/drawing/2014/main" id="{5AAA1434-778C-4388-967A-1F9B6440134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726880" y="789060"/>
            <a:ext cx="1688875" cy="717566"/>
          </a:xfrm>
          <a:prstGeom prst="rect">
            <a:avLst/>
          </a:prstGeom>
        </p:spPr>
      </p:pic>
      <p:sp>
        <p:nvSpPr>
          <p:cNvPr id="24" name="TextBox 23">
            <a:extLst>
              <a:ext uri="{FF2B5EF4-FFF2-40B4-BE49-F238E27FC236}">
                <a16:creationId xmlns:a16="http://schemas.microsoft.com/office/drawing/2014/main" id="{D55304E7-0C9A-4799-BB60-C4974227B5BD}"/>
              </a:ext>
            </a:extLst>
          </p:cNvPr>
          <p:cNvSpPr txBox="1"/>
          <p:nvPr/>
        </p:nvSpPr>
        <p:spPr>
          <a:xfrm>
            <a:off x="4199842" y="801594"/>
            <a:ext cx="742950" cy="692497"/>
          </a:xfrm>
          <a:prstGeom prst="rect">
            <a:avLst/>
          </a:prstGeom>
          <a:noFill/>
        </p:spPr>
        <p:txBody>
          <a:bodyPr wrap="square" lIns="0" tIns="0" rIns="0" bIns="0" rtlCol="0">
            <a:spAutoFit/>
          </a:bodyPr>
          <a:lstStyle/>
          <a:p>
            <a:pPr algn="ctr"/>
            <a:r>
              <a:rPr lang="en-US" sz="4500" b="1">
                <a:solidFill>
                  <a:schemeClr val="bg1"/>
                </a:solidFill>
                <a:latin typeface="UTM Swiss 721 Black Condensed" panose="02000500000000000000" pitchFamily="2" charset="0"/>
              </a:rPr>
              <a:t>2</a:t>
            </a:r>
            <a:endParaRPr lang="en-US" sz="4500">
              <a:solidFill>
                <a:schemeClr val="tx1">
                  <a:lumMod val="50000"/>
                  <a:lumOff val="50000"/>
                </a:schemeClr>
              </a:solidFill>
              <a:latin typeface="UTM Swiss 721 Black Condensed" panose="02000500000000000000" pitchFamily="2" charset="0"/>
            </a:endParaRPr>
          </a:p>
        </p:txBody>
      </p:sp>
    </p:spTree>
    <p:extLst>
      <p:ext uri="{BB962C8B-B14F-4D97-AF65-F5344CB8AC3E}">
        <p14:creationId xmlns:p14="http://schemas.microsoft.com/office/powerpoint/2010/main" val="35115328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14:presetBounceEnd="20000">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14:bounceEnd="20000">
                                          <p:cBhvr additive="base">
                                            <p:cTn id="71" dur="1250" fill="hold"/>
                                            <p:tgtEl>
                                              <p:spTgt spid="18"/>
                                            </p:tgtEl>
                                            <p:attrNameLst>
                                              <p:attrName>ppt_x</p:attrName>
                                            </p:attrNameLst>
                                          </p:cBhvr>
                                          <p:tavLst>
                                            <p:tav tm="0">
                                              <p:val>
                                                <p:strVal val="#ppt_x"/>
                                              </p:val>
                                            </p:tav>
                                            <p:tav tm="100000">
                                              <p:val>
                                                <p:strVal val="#ppt_x"/>
                                              </p:val>
                                            </p:tav>
                                          </p:tavLst>
                                        </p:anim>
                                        <p:anim calcmode="lin" valueType="num" p14:bounceEnd="20000">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16667E-6 6.35606E-7 L 4.16667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2000" fill="hold"/>
                                            <p:tgtEl>
                                              <p:spTgt spid="16"/>
                                            </p:tgtEl>
                                            <p:attrNameLst>
                                              <p:attrName>ppt_x</p:attrName>
                                            </p:attrNameLst>
                                          </p:cBhvr>
                                          <p:tavLst>
                                            <p:tav tm="0">
                                              <p:val>
                                                <p:strVal val="1+#ppt_w/2"/>
                                              </p:val>
                                            </p:tav>
                                            <p:tav tm="100000">
                                              <p:val>
                                                <p:strVal val="#ppt_x"/>
                                              </p:val>
                                            </p:tav>
                                          </p:tavLst>
                                        </p:anim>
                                        <p:anim calcmode="lin" valueType="num">
                                          <p:cBhvr additive="base">
                                            <p:cTn id="8" dur="2000" fill="hold"/>
                                            <p:tgtEl>
                                              <p:spTgt spid="16"/>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6"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319">
                                              <p:stCondLst>
                                                <p:cond delay="0"/>
                                              </p:stCondLst>
                                            </p:cTn>
                                            <p:tgtEl>
                                              <p:spTgt spid="17"/>
                                            </p:tgtEl>
                                          </p:cBhvr>
                                        </p:animEffect>
                                        <p:anim calcmode="lin" valueType="num">
                                          <p:cBhvr>
                                            <p:cTn id="20" dur="100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1" dur="365"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2" dur="365" tmFilter="0, 0; 0.125,0.2665; 0.25,0.4; 0.375,0.465; 0.5,0.5;  0.625,0.535; 0.75,0.6; 0.875,0.7335; 1,1">
                                              <p:stCondLst>
                                                <p:cond delay="365"/>
                                              </p:stCondLst>
                                            </p:cTn>
                                            <p:tgtEl>
                                              <p:spTgt spid="17"/>
                                            </p:tgtEl>
                                            <p:attrNameLst>
                                              <p:attrName>ppt_y</p:attrName>
                                            </p:attrNameLst>
                                          </p:cBhvr>
                                          <p:tavLst>
                                            <p:tav tm="0" fmla="#ppt_y-sin(pi*$)/9">
                                              <p:val>
                                                <p:fltVal val="0"/>
                                              </p:val>
                                            </p:tav>
                                            <p:tav tm="100000">
                                              <p:val>
                                                <p:fltVal val="1"/>
                                              </p:val>
                                            </p:tav>
                                          </p:tavLst>
                                        </p:anim>
                                        <p:anim calcmode="lin" valueType="num">
                                          <p:cBhvr>
                                            <p:cTn id="23" dur="183" tmFilter="0, 0; 0.125,0.2665; 0.25,0.4; 0.375,0.465; 0.5,0.5;  0.625,0.535; 0.75,0.6; 0.875,0.7335; 1,1">
                                              <p:stCondLst>
                                                <p:cond delay="728"/>
                                              </p:stCondLst>
                                            </p:cTn>
                                            <p:tgtEl>
                                              <p:spTgt spid="17"/>
                                            </p:tgtEl>
                                            <p:attrNameLst>
                                              <p:attrName>ppt_y</p:attrName>
                                            </p:attrNameLst>
                                          </p:cBhvr>
                                          <p:tavLst>
                                            <p:tav tm="0" fmla="#ppt_y-sin(pi*$)/27">
                                              <p:val>
                                                <p:fltVal val="0"/>
                                              </p:val>
                                            </p:tav>
                                            <p:tav tm="100000">
                                              <p:val>
                                                <p:fltVal val="1"/>
                                              </p:val>
                                            </p:tav>
                                          </p:tavLst>
                                        </p:anim>
                                        <p:anim calcmode="lin" valueType="num">
                                          <p:cBhvr>
                                            <p:cTn id="24" dur="90" tmFilter="0, 0; 0.125,0.2665; 0.25,0.4; 0.375,0.465; 0.5,0.5;  0.625,0.535; 0.75,0.6; 0.875,0.7335; 1,1">
                                              <p:stCondLst>
                                                <p:cond delay="911"/>
                                              </p:stCondLst>
                                            </p:cTn>
                                            <p:tgtEl>
                                              <p:spTgt spid="17"/>
                                            </p:tgtEl>
                                            <p:attrNameLst>
                                              <p:attrName>ppt_y</p:attrName>
                                            </p:attrNameLst>
                                          </p:cBhvr>
                                          <p:tavLst>
                                            <p:tav tm="0" fmla="#ppt_y-sin(pi*$)/81">
                                              <p:val>
                                                <p:fltVal val="0"/>
                                              </p:val>
                                            </p:tav>
                                            <p:tav tm="100000">
                                              <p:val>
                                                <p:fltVal val="1"/>
                                              </p:val>
                                            </p:tav>
                                          </p:tavLst>
                                        </p:anim>
                                        <p:animScale>
                                          <p:cBhvr>
                                            <p:cTn id="25" dur="14">
                                              <p:stCondLst>
                                                <p:cond delay="358"/>
                                              </p:stCondLst>
                                            </p:cTn>
                                            <p:tgtEl>
                                              <p:spTgt spid="17"/>
                                            </p:tgtEl>
                                          </p:cBhvr>
                                          <p:to x="100000" y="60000"/>
                                        </p:animScale>
                                        <p:animScale>
                                          <p:cBhvr>
                                            <p:cTn id="26" dur="91" decel="50000">
                                              <p:stCondLst>
                                                <p:cond delay="372"/>
                                              </p:stCondLst>
                                            </p:cTn>
                                            <p:tgtEl>
                                              <p:spTgt spid="17"/>
                                            </p:tgtEl>
                                          </p:cBhvr>
                                          <p:to x="100000" y="100000"/>
                                        </p:animScale>
                                        <p:animScale>
                                          <p:cBhvr>
                                            <p:cTn id="27" dur="14">
                                              <p:stCondLst>
                                                <p:cond delay="722"/>
                                              </p:stCondLst>
                                            </p:cTn>
                                            <p:tgtEl>
                                              <p:spTgt spid="17"/>
                                            </p:tgtEl>
                                          </p:cBhvr>
                                          <p:to x="100000" y="80000"/>
                                        </p:animScale>
                                        <p:animScale>
                                          <p:cBhvr>
                                            <p:cTn id="28" dur="91" decel="50000">
                                              <p:stCondLst>
                                                <p:cond delay="736"/>
                                              </p:stCondLst>
                                            </p:cTn>
                                            <p:tgtEl>
                                              <p:spTgt spid="17"/>
                                            </p:tgtEl>
                                          </p:cBhvr>
                                          <p:to x="100000" y="100000"/>
                                        </p:animScale>
                                        <p:animScale>
                                          <p:cBhvr>
                                            <p:cTn id="29" dur="14">
                                              <p:stCondLst>
                                                <p:cond delay="903"/>
                                              </p:stCondLst>
                                            </p:cTn>
                                            <p:tgtEl>
                                              <p:spTgt spid="17"/>
                                            </p:tgtEl>
                                          </p:cBhvr>
                                          <p:to x="100000" y="90000"/>
                                        </p:animScale>
                                        <p:animScale>
                                          <p:cBhvr>
                                            <p:cTn id="30" dur="91" decel="50000">
                                              <p:stCondLst>
                                                <p:cond delay="917"/>
                                              </p:stCondLst>
                                            </p:cTn>
                                            <p:tgtEl>
                                              <p:spTgt spid="17"/>
                                            </p:tgtEl>
                                          </p:cBhvr>
                                          <p:to x="100000" y="100000"/>
                                        </p:animScale>
                                        <p:animScale>
                                          <p:cBhvr>
                                            <p:cTn id="31" dur="14">
                                              <p:stCondLst>
                                                <p:cond delay="994"/>
                                              </p:stCondLst>
                                            </p:cTn>
                                            <p:tgtEl>
                                              <p:spTgt spid="17"/>
                                            </p:tgtEl>
                                          </p:cBhvr>
                                          <p:to x="100000" y="95000"/>
                                        </p:animScale>
                                        <p:animScale>
                                          <p:cBhvr>
                                            <p:cTn id="32" dur="91" decel="50000">
                                              <p:stCondLst>
                                                <p:cond delay="1009"/>
                                              </p:stCondLst>
                                            </p:cTn>
                                            <p:tgtEl>
                                              <p:spTgt spid="17"/>
                                            </p:tgtEl>
                                          </p:cBhvr>
                                          <p:to x="100000" y="100000"/>
                                        </p:animScale>
                                      </p:childTnLst>
                                    </p:cTn>
                                  </p:par>
                                  <p:par>
                                    <p:cTn id="33" presetID="22" presetClass="entr" presetSubtype="8" fill="hold" grpId="0" nodeType="withEffect">
                                      <p:stCondLst>
                                        <p:cond delay="100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childTnLst>
                              </p:cTn>
                            </p:par>
                            <p:par>
                              <p:cTn id="42" fill="hold">
                                <p:stCondLst>
                                  <p:cond delay="2500"/>
                                </p:stCondLst>
                                <p:childTnLst>
                                  <p:par>
                                    <p:cTn id="43" presetID="53" presetClass="entr" presetSubtype="16"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3000"/>
                                </p:stCondLst>
                                <p:childTnLst>
                                  <p:par>
                                    <p:cTn id="49" presetID="2" presetClass="entr" presetSubtype="8"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0-#ppt_w/2"/>
                                              </p:val>
                                            </p:tav>
                                            <p:tav tm="100000">
                                              <p:val>
                                                <p:strVal val="#ppt_x"/>
                                              </p:val>
                                            </p:tav>
                                          </p:tavLst>
                                        </p:anim>
                                        <p:anim calcmode="lin" valueType="num">
                                          <p:cBhvr additive="base">
                                            <p:cTn id="52" dur="500" fill="hold"/>
                                            <p:tgtEl>
                                              <p:spTgt spid="20"/>
                                            </p:tgtEl>
                                            <p:attrNameLst>
                                              <p:attrName>ppt_y</p:attrName>
                                            </p:attrNameLst>
                                          </p:cBhvr>
                                          <p:tavLst>
                                            <p:tav tm="0">
                                              <p:val>
                                                <p:strVal val="#ppt_y"/>
                                              </p:val>
                                            </p:tav>
                                            <p:tav tm="100000">
                                              <p:val>
                                                <p:strVal val="#ppt_y"/>
                                              </p:val>
                                            </p:tav>
                                          </p:tavLst>
                                        </p:anim>
                                      </p:childTnLst>
                                    </p:cTn>
                                  </p:par>
                                  <p:par>
                                    <p:cTn id="53" presetID="53" presetClass="entr" presetSubtype="16"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500" fill="hold"/>
                                            <p:tgtEl>
                                              <p:spTgt spid="19"/>
                                            </p:tgtEl>
                                            <p:attrNameLst>
                                              <p:attrName>ppt_w</p:attrName>
                                            </p:attrNameLst>
                                          </p:cBhvr>
                                          <p:tavLst>
                                            <p:tav tm="0">
                                              <p:val>
                                                <p:fltVal val="0"/>
                                              </p:val>
                                            </p:tav>
                                            <p:tav tm="100000">
                                              <p:val>
                                                <p:strVal val="#ppt_w"/>
                                              </p:val>
                                            </p:tav>
                                          </p:tavLst>
                                        </p:anim>
                                        <p:anim calcmode="lin" valueType="num">
                                          <p:cBhvr>
                                            <p:cTn id="56" dur="500" fill="hold"/>
                                            <p:tgtEl>
                                              <p:spTgt spid="19"/>
                                            </p:tgtEl>
                                            <p:attrNameLst>
                                              <p:attrName>ppt_h</p:attrName>
                                            </p:attrNameLst>
                                          </p:cBhvr>
                                          <p:tavLst>
                                            <p:tav tm="0">
                                              <p:val>
                                                <p:fltVal val="0"/>
                                              </p:val>
                                            </p:tav>
                                            <p:tav tm="100000">
                                              <p:val>
                                                <p:strVal val="#ppt_h"/>
                                              </p:val>
                                            </p:tav>
                                          </p:tavLst>
                                        </p:anim>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additive="base">
                                            <p:cTn id="62" dur="500" fill="hold"/>
                                            <p:tgtEl>
                                              <p:spTgt spid="13"/>
                                            </p:tgtEl>
                                            <p:attrNameLst>
                                              <p:attrName>ppt_x</p:attrName>
                                            </p:attrNameLst>
                                          </p:cBhvr>
                                          <p:tavLst>
                                            <p:tav tm="0">
                                              <p:val>
                                                <p:strVal val="#ppt_x"/>
                                              </p:val>
                                            </p:tav>
                                            <p:tav tm="100000">
                                              <p:val>
                                                <p:strVal val="#ppt_x"/>
                                              </p:val>
                                            </p:tav>
                                          </p:tavLst>
                                        </p:anim>
                                        <p:anim calcmode="lin" valueType="num">
                                          <p:cBhvr additive="base">
                                            <p:cTn id="63" dur="500" fill="hold"/>
                                            <p:tgtEl>
                                              <p:spTgt spid="13"/>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childTnLst>
                              </p:cTn>
                            </p:par>
                            <p:par>
                              <p:cTn id="68" fill="hold">
                                <p:stCondLst>
                                  <p:cond delay="500"/>
                                </p:stCondLst>
                                <p:childTnLst>
                                  <p:par>
                                    <p:cTn id="69" presetID="2" presetClass="entr" presetSubtype="4"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1250" fill="hold"/>
                                            <p:tgtEl>
                                              <p:spTgt spid="18"/>
                                            </p:tgtEl>
                                            <p:attrNameLst>
                                              <p:attrName>ppt_x</p:attrName>
                                            </p:attrNameLst>
                                          </p:cBhvr>
                                          <p:tavLst>
                                            <p:tav tm="0">
                                              <p:val>
                                                <p:strVal val="#ppt_x"/>
                                              </p:val>
                                            </p:tav>
                                            <p:tav tm="100000">
                                              <p:val>
                                                <p:strVal val="#ppt_x"/>
                                              </p:val>
                                            </p:tav>
                                          </p:tavLst>
                                        </p:anim>
                                        <p:anim calcmode="lin" valueType="num">
                                          <p:cBhvr additive="base">
                                            <p:cTn id="72" dur="1250" fill="hold"/>
                                            <p:tgtEl>
                                              <p:spTgt spid="18"/>
                                            </p:tgtEl>
                                            <p:attrNameLst>
                                              <p:attrName>ppt_y</p:attrName>
                                            </p:attrNameLst>
                                          </p:cBhvr>
                                          <p:tavLst>
                                            <p:tav tm="0">
                                              <p:val>
                                                <p:strVal val="1+#ppt_h/2"/>
                                              </p:val>
                                            </p:tav>
                                            <p:tav tm="100000">
                                              <p:val>
                                                <p:strVal val="#ppt_y"/>
                                              </p:val>
                                            </p:tav>
                                          </p:tavLst>
                                        </p:anim>
                                      </p:childTnLst>
                                    </p:cTn>
                                  </p:par>
                                  <p:par>
                                    <p:cTn id="73" presetID="53" presetClass="entr" presetSubtype="528" fill="hold" grpId="0" nodeType="withEffect">
                                      <p:stCondLst>
                                        <p:cond delay="1200"/>
                                      </p:stCondLst>
                                      <p:iterate type="lt">
                                        <p:tmPct val="8000"/>
                                      </p:iterate>
                                      <p:childTnLst>
                                        <p:set>
                                          <p:cBhvr>
                                            <p:cTn id="74" dur="1" fill="hold">
                                              <p:stCondLst>
                                                <p:cond delay="0"/>
                                              </p:stCondLst>
                                            </p:cTn>
                                            <p:tgtEl>
                                              <p:spTgt spid="8"/>
                                            </p:tgtEl>
                                            <p:attrNameLst>
                                              <p:attrName>style.visibility</p:attrName>
                                            </p:attrNameLst>
                                          </p:cBhvr>
                                          <p:to>
                                            <p:strVal val="visible"/>
                                          </p:to>
                                        </p:set>
                                        <p:anim calcmode="lin" valueType="num">
                                          <p:cBhvr>
                                            <p:cTn id="75" dur="500" fill="hold"/>
                                            <p:tgtEl>
                                              <p:spTgt spid="8"/>
                                            </p:tgtEl>
                                            <p:attrNameLst>
                                              <p:attrName>ppt_w</p:attrName>
                                            </p:attrNameLst>
                                          </p:cBhvr>
                                          <p:tavLst>
                                            <p:tav tm="0">
                                              <p:val>
                                                <p:fltVal val="0"/>
                                              </p:val>
                                            </p:tav>
                                            <p:tav tm="100000">
                                              <p:val>
                                                <p:strVal val="#ppt_w"/>
                                              </p:val>
                                            </p:tav>
                                          </p:tavLst>
                                        </p:anim>
                                        <p:anim calcmode="lin" valueType="num">
                                          <p:cBhvr>
                                            <p:cTn id="76" dur="500" fill="hold"/>
                                            <p:tgtEl>
                                              <p:spTgt spid="8"/>
                                            </p:tgtEl>
                                            <p:attrNameLst>
                                              <p:attrName>ppt_h</p:attrName>
                                            </p:attrNameLst>
                                          </p:cBhvr>
                                          <p:tavLst>
                                            <p:tav tm="0">
                                              <p:val>
                                                <p:fltVal val="0"/>
                                              </p:val>
                                            </p:tav>
                                            <p:tav tm="100000">
                                              <p:val>
                                                <p:strVal val="#ppt_h"/>
                                              </p:val>
                                            </p:tav>
                                          </p:tavLst>
                                        </p:anim>
                                        <p:animEffect transition="in" filter="fade">
                                          <p:cBhvr>
                                            <p:cTn id="77" dur="500"/>
                                            <p:tgtEl>
                                              <p:spTgt spid="8"/>
                                            </p:tgtEl>
                                          </p:cBhvr>
                                        </p:animEffect>
                                        <p:anim calcmode="lin" valueType="num">
                                          <p:cBhvr>
                                            <p:cTn id="78" dur="500" fill="hold"/>
                                            <p:tgtEl>
                                              <p:spTgt spid="8"/>
                                            </p:tgtEl>
                                            <p:attrNameLst>
                                              <p:attrName>ppt_x</p:attrName>
                                            </p:attrNameLst>
                                          </p:cBhvr>
                                          <p:tavLst>
                                            <p:tav tm="0">
                                              <p:val>
                                                <p:fltVal val="0.5"/>
                                              </p:val>
                                            </p:tav>
                                            <p:tav tm="100000">
                                              <p:val>
                                                <p:strVal val="#ppt_x"/>
                                              </p:val>
                                            </p:tav>
                                          </p:tavLst>
                                        </p:anim>
                                        <p:anim calcmode="lin" valueType="num">
                                          <p:cBhvr>
                                            <p:cTn id="79" dur="500" fill="hold"/>
                                            <p:tgtEl>
                                              <p:spTgt spid="8"/>
                                            </p:tgtEl>
                                            <p:attrNameLst>
                                              <p:attrName>ppt_y</p:attrName>
                                            </p:attrNameLst>
                                          </p:cBhvr>
                                          <p:tavLst>
                                            <p:tav tm="0">
                                              <p:val>
                                                <p:fltVal val="0.5"/>
                                              </p:val>
                                            </p:tav>
                                            <p:tav tm="100000">
                                              <p:val>
                                                <p:strVal val="#ppt_y"/>
                                              </p:val>
                                            </p:tav>
                                          </p:tavLst>
                                        </p:anim>
                                      </p:childTnLst>
                                    </p:cTn>
                                  </p:par>
                                  <p:par>
                                    <p:cTn id="80" presetID="34" presetClass="emph" presetSubtype="0" fill="hold" grpId="1" nodeType="withEffect">
                                      <p:stCondLst>
                                        <p:cond delay="2000"/>
                                      </p:stCondLst>
                                      <p:iterate type="lt">
                                        <p:tmPct val="10000"/>
                                      </p:iterate>
                                      <p:childTnLst>
                                        <p:animMotion origin="layout" path="M -4.44444E-6 -2.19994E-6 L -4.44444E-6 -0.0722 " pathEditMode="relative" rAng="0" ptsTypes="AA">
                                          <p:cBhvr>
                                            <p:cTn id="81" dur="250" accel="50000" decel="50000" autoRev="1" fill="hold">
                                              <p:stCondLst>
                                                <p:cond delay="0"/>
                                              </p:stCondLst>
                                            </p:cTn>
                                            <p:tgtEl>
                                              <p:spTgt spid="8"/>
                                            </p:tgtEl>
                                            <p:attrNameLst>
                                              <p:attrName>ppt_x</p:attrName>
                                              <p:attrName>ppt_y</p:attrName>
                                            </p:attrNameLst>
                                          </p:cBhvr>
                                          <p:rCtr x="0" y="-3610"/>
                                        </p:animMotion>
                                        <p:animRot by="1500000">
                                          <p:cBhvr>
                                            <p:cTn id="82" dur="125" fill="hold">
                                              <p:stCondLst>
                                                <p:cond delay="0"/>
                                              </p:stCondLst>
                                            </p:cTn>
                                            <p:tgtEl>
                                              <p:spTgt spid="8"/>
                                            </p:tgtEl>
                                            <p:attrNameLst>
                                              <p:attrName>r</p:attrName>
                                            </p:attrNameLst>
                                          </p:cBhvr>
                                        </p:animRot>
                                        <p:animRot by="-1500000">
                                          <p:cBhvr>
                                            <p:cTn id="83" dur="125" fill="hold">
                                              <p:stCondLst>
                                                <p:cond delay="125"/>
                                              </p:stCondLst>
                                            </p:cTn>
                                            <p:tgtEl>
                                              <p:spTgt spid="8"/>
                                            </p:tgtEl>
                                            <p:attrNameLst>
                                              <p:attrName>r</p:attrName>
                                            </p:attrNameLst>
                                          </p:cBhvr>
                                        </p:animRot>
                                        <p:animRot by="-1500000">
                                          <p:cBhvr>
                                            <p:cTn id="84" dur="125" fill="hold">
                                              <p:stCondLst>
                                                <p:cond delay="250"/>
                                              </p:stCondLst>
                                            </p:cTn>
                                            <p:tgtEl>
                                              <p:spTgt spid="8"/>
                                            </p:tgtEl>
                                            <p:attrNameLst>
                                              <p:attrName>r</p:attrName>
                                            </p:attrNameLst>
                                          </p:cBhvr>
                                        </p:animRot>
                                        <p:animRot by="1500000">
                                          <p:cBhvr>
                                            <p:cTn id="85" dur="125" fill="hold">
                                              <p:stCondLst>
                                                <p:cond delay="375"/>
                                              </p:stCondLst>
                                            </p:cTn>
                                            <p:tgtEl>
                                              <p:spTgt spid="8"/>
                                            </p:tgtEl>
                                            <p:attrNameLst>
                                              <p:attrName>r</p:attrName>
                                            </p:attrNameLst>
                                          </p:cBhvr>
                                        </p:animRot>
                                      </p:childTnLst>
                                    </p:cTn>
                                  </p:par>
                                  <p:par>
                                    <p:cTn id="86" presetID="53" presetClass="entr" presetSubtype="16" fill="hold" nodeType="withEffect">
                                      <p:stCondLst>
                                        <p:cond delay="300"/>
                                      </p:stCondLst>
                                      <p:childTnLst>
                                        <p:set>
                                          <p:cBhvr>
                                            <p:cTn id="87" dur="1" fill="hold">
                                              <p:stCondLst>
                                                <p:cond delay="0"/>
                                              </p:stCondLst>
                                            </p:cTn>
                                            <p:tgtEl>
                                              <p:spTgt spid="10"/>
                                            </p:tgtEl>
                                            <p:attrNameLst>
                                              <p:attrName>style.visibility</p:attrName>
                                            </p:attrNameLst>
                                          </p:cBhvr>
                                          <p:to>
                                            <p:strVal val="visible"/>
                                          </p:to>
                                        </p:set>
                                        <p:anim calcmode="lin" valueType="num">
                                          <p:cBhvr>
                                            <p:cTn id="88" dur="1000" fill="hold"/>
                                            <p:tgtEl>
                                              <p:spTgt spid="10"/>
                                            </p:tgtEl>
                                            <p:attrNameLst>
                                              <p:attrName>ppt_w</p:attrName>
                                            </p:attrNameLst>
                                          </p:cBhvr>
                                          <p:tavLst>
                                            <p:tav tm="0">
                                              <p:val>
                                                <p:fltVal val="0"/>
                                              </p:val>
                                            </p:tav>
                                            <p:tav tm="100000">
                                              <p:val>
                                                <p:strVal val="#ppt_w"/>
                                              </p:val>
                                            </p:tav>
                                          </p:tavLst>
                                        </p:anim>
                                        <p:anim calcmode="lin" valueType="num">
                                          <p:cBhvr>
                                            <p:cTn id="89" dur="1000" fill="hold"/>
                                            <p:tgtEl>
                                              <p:spTgt spid="10"/>
                                            </p:tgtEl>
                                            <p:attrNameLst>
                                              <p:attrName>ppt_h</p:attrName>
                                            </p:attrNameLst>
                                          </p:cBhvr>
                                          <p:tavLst>
                                            <p:tav tm="0">
                                              <p:val>
                                                <p:fltVal val="0"/>
                                              </p:val>
                                            </p:tav>
                                            <p:tav tm="100000">
                                              <p:val>
                                                <p:strVal val="#ppt_h"/>
                                              </p:val>
                                            </p:tav>
                                          </p:tavLst>
                                        </p:anim>
                                        <p:animEffect transition="in" filter="fade">
                                          <p:cBhvr>
                                            <p:cTn id="90" dur="1000"/>
                                            <p:tgtEl>
                                              <p:spTgt spid="10"/>
                                            </p:tgtEl>
                                          </p:cBhvr>
                                        </p:animEffect>
                                      </p:childTnLst>
                                    </p:cTn>
                                  </p:par>
                                  <p:par>
                                    <p:cTn id="91" presetID="53" presetClass="entr" presetSubtype="16" fill="hold" nodeType="withEffect">
                                      <p:stCondLst>
                                        <p:cond delay="300"/>
                                      </p:stCondLst>
                                      <p:childTnLst>
                                        <p:set>
                                          <p:cBhvr>
                                            <p:cTn id="92" dur="1" fill="hold">
                                              <p:stCondLst>
                                                <p:cond delay="0"/>
                                              </p:stCondLst>
                                            </p:cTn>
                                            <p:tgtEl>
                                              <p:spTgt spid="9"/>
                                            </p:tgtEl>
                                            <p:attrNameLst>
                                              <p:attrName>style.visibility</p:attrName>
                                            </p:attrNameLst>
                                          </p:cBhvr>
                                          <p:to>
                                            <p:strVal val="visible"/>
                                          </p:to>
                                        </p:set>
                                        <p:anim calcmode="lin" valueType="num">
                                          <p:cBhvr>
                                            <p:cTn id="93" dur="1000" fill="hold"/>
                                            <p:tgtEl>
                                              <p:spTgt spid="9"/>
                                            </p:tgtEl>
                                            <p:attrNameLst>
                                              <p:attrName>ppt_w</p:attrName>
                                            </p:attrNameLst>
                                          </p:cBhvr>
                                          <p:tavLst>
                                            <p:tav tm="0">
                                              <p:val>
                                                <p:fltVal val="0"/>
                                              </p:val>
                                            </p:tav>
                                            <p:tav tm="100000">
                                              <p:val>
                                                <p:strVal val="#ppt_w"/>
                                              </p:val>
                                            </p:tav>
                                          </p:tavLst>
                                        </p:anim>
                                        <p:anim calcmode="lin" valueType="num">
                                          <p:cBhvr>
                                            <p:cTn id="94" dur="1000" fill="hold"/>
                                            <p:tgtEl>
                                              <p:spTgt spid="9"/>
                                            </p:tgtEl>
                                            <p:attrNameLst>
                                              <p:attrName>ppt_h</p:attrName>
                                            </p:attrNameLst>
                                          </p:cBhvr>
                                          <p:tavLst>
                                            <p:tav tm="0">
                                              <p:val>
                                                <p:fltVal val="0"/>
                                              </p:val>
                                            </p:tav>
                                            <p:tav tm="100000">
                                              <p:val>
                                                <p:strVal val="#ppt_h"/>
                                              </p:val>
                                            </p:tav>
                                          </p:tavLst>
                                        </p:anim>
                                        <p:animEffect transition="in" filter="fade">
                                          <p:cBhvr>
                                            <p:cTn id="9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P spid="8" grpId="0"/>
          <p:bldP spid="8" grpId="1"/>
          <p:bldP spid="2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4B194F16-CDEB-48D7-B786-5AC1F08C0DC3}"/>
              </a:ext>
            </a:extLst>
          </p:cNvPr>
          <p:cNvSpPr txBox="1"/>
          <p:nvPr/>
        </p:nvSpPr>
        <p:spPr>
          <a:xfrm>
            <a:off x="1939662" y="83123"/>
            <a:ext cx="4715082" cy="677108"/>
          </a:xfrm>
          <a:prstGeom prst="rect">
            <a:avLst/>
          </a:prstGeom>
          <a:noFill/>
        </p:spPr>
        <p:txBody>
          <a:bodyPr wrap="square" lIns="0" tIns="0" rIns="0" bIns="0" rtlCol="0">
            <a:spAutoFit/>
          </a:bodyPr>
          <a:lstStyle/>
          <a:p>
            <a:pPr algn="ctr" defTabSz="685800"/>
            <a:r>
              <a:rPr lang="en-US" sz="4400" b="1">
                <a:solidFill>
                  <a:srgbClr val="C00000"/>
                </a:solidFill>
                <a:latin typeface="UVN Thanh Pho Nang" panose="02060406040706070204" pitchFamily="18" charset="0"/>
              </a:rPr>
              <a:t>NHIỆM VỤ</a:t>
            </a:r>
          </a:p>
        </p:txBody>
      </p:sp>
      <p:grpSp>
        <p:nvGrpSpPr>
          <p:cNvPr id="104" name="Group 103">
            <a:extLst>
              <a:ext uri="{FF2B5EF4-FFF2-40B4-BE49-F238E27FC236}">
                <a16:creationId xmlns:a16="http://schemas.microsoft.com/office/drawing/2014/main" id="{A7C5F0AB-AF49-4647-84D8-FBC736A0C349}"/>
              </a:ext>
            </a:extLst>
          </p:cNvPr>
          <p:cNvGrpSpPr/>
          <p:nvPr/>
        </p:nvGrpSpPr>
        <p:grpSpPr>
          <a:xfrm rot="5400000">
            <a:off x="3011575" y="-2011139"/>
            <a:ext cx="1426141" cy="7245377"/>
            <a:chOff x="188795" y="1366688"/>
            <a:chExt cx="7073286" cy="2051557"/>
          </a:xfrm>
        </p:grpSpPr>
        <p:sp>
          <p:nvSpPr>
            <p:cNvPr id="105" name="Rectangle: Single Corner Snipped 104">
              <a:extLst>
                <a:ext uri="{FF2B5EF4-FFF2-40B4-BE49-F238E27FC236}">
                  <a16:creationId xmlns:a16="http://schemas.microsoft.com/office/drawing/2014/main" id="{1FB3D563-07C5-4D16-8287-75DF6DE51C60}"/>
                </a:ext>
              </a:extLst>
            </p:cNvPr>
            <p:cNvSpPr/>
            <p:nvPr/>
          </p:nvSpPr>
          <p:spPr>
            <a:xfrm>
              <a:off x="188795" y="1366688"/>
              <a:ext cx="7073286" cy="2017771"/>
            </a:xfrm>
            <a:prstGeom prst="snip1Rect">
              <a:avLst>
                <a:gd name="adj" fmla="val 628"/>
              </a:avLst>
            </a:prstGeom>
            <a:solidFill>
              <a:srgbClr val="EAA833"/>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200">
                <a:solidFill>
                  <a:prstClr val="white"/>
                </a:solidFill>
                <a:latin typeface="UVN Thanh Pho Nang" panose="02060406040706070204" pitchFamily="18" charset="0"/>
              </a:endParaRPr>
            </a:p>
          </p:txBody>
        </p:sp>
        <p:sp>
          <p:nvSpPr>
            <p:cNvPr id="106" name="TextBox 105">
              <a:extLst>
                <a:ext uri="{FF2B5EF4-FFF2-40B4-BE49-F238E27FC236}">
                  <a16:creationId xmlns:a16="http://schemas.microsoft.com/office/drawing/2014/main" id="{35978ED6-7E1D-409F-912E-16AD0729A888}"/>
                </a:ext>
              </a:extLst>
            </p:cNvPr>
            <p:cNvSpPr txBox="1"/>
            <p:nvPr/>
          </p:nvSpPr>
          <p:spPr>
            <a:xfrm rot="16200000">
              <a:off x="2400877" y="-338325"/>
              <a:ext cx="2017771" cy="5495370"/>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r>
                <a:rPr lang="en-US" sz="3600"/>
                <a:t>Đọc thông tin và quan sát các hình 3, 4, 5, 6, 7, phần Em có biết trong SGK </a:t>
              </a:r>
            </a:p>
          </p:txBody>
        </p:sp>
      </p:grpSp>
      <p:grpSp>
        <p:nvGrpSpPr>
          <p:cNvPr id="107" name="Group 106">
            <a:extLst>
              <a:ext uri="{FF2B5EF4-FFF2-40B4-BE49-F238E27FC236}">
                <a16:creationId xmlns:a16="http://schemas.microsoft.com/office/drawing/2014/main" id="{8047EC1C-3066-4A76-A2D7-00FAAF2630BA}"/>
              </a:ext>
            </a:extLst>
          </p:cNvPr>
          <p:cNvGrpSpPr/>
          <p:nvPr/>
        </p:nvGrpSpPr>
        <p:grpSpPr>
          <a:xfrm rot="5400000">
            <a:off x="4440522" y="-210836"/>
            <a:ext cx="1775321" cy="7126057"/>
            <a:chOff x="-63946" y="4359110"/>
            <a:chExt cx="9502088" cy="1941337"/>
          </a:xfrm>
        </p:grpSpPr>
        <p:sp>
          <p:nvSpPr>
            <p:cNvPr id="108" name="Rectangle: Single Corner Snipped 107">
              <a:extLst>
                <a:ext uri="{FF2B5EF4-FFF2-40B4-BE49-F238E27FC236}">
                  <a16:creationId xmlns:a16="http://schemas.microsoft.com/office/drawing/2014/main" id="{8525EFE3-9BF6-49C8-866A-94BC78CD5AE9}"/>
                </a:ext>
              </a:extLst>
            </p:cNvPr>
            <p:cNvSpPr/>
            <p:nvPr/>
          </p:nvSpPr>
          <p:spPr>
            <a:xfrm>
              <a:off x="-63946" y="4359110"/>
              <a:ext cx="9502088" cy="1941337"/>
            </a:xfrm>
            <a:prstGeom prst="snip1Rect">
              <a:avLst>
                <a:gd name="adj" fmla="val 0"/>
              </a:avLst>
            </a:prstGeom>
            <a:solidFill>
              <a:schemeClr val="accent5">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3400" spc="-80">
                <a:solidFill>
                  <a:prstClr val="white"/>
                </a:solidFill>
                <a:latin typeface="UVN Thanh Pho Nang" panose="02060406040706070204" pitchFamily="18" charset="0"/>
              </a:endParaRPr>
            </a:p>
          </p:txBody>
        </p:sp>
        <p:sp>
          <p:nvSpPr>
            <p:cNvPr id="109" name="TextBox 108">
              <a:extLst>
                <a:ext uri="{FF2B5EF4-FFF2-40B4-BE49-F238E27FC236}">
                  <a16:creationId xmlns:a16="http://schemas.microsoft.com/office/drawing/2014/main" id="{975EF3D0-4A41-4D59-B65D-38A38D2AE0DC}"/>
                </a:ext>
              </a:extLst>
            </p:cNvPr>
            <p:cNvSpPr txBox="1"/>
            <p:nvPr/>
          </p:nvSpPr>
          <p:spPr>
            <a:xfrm rot="16200000">
              <a:off x="3609031" y="866736"/>
              <a:ext cx="1835290" cy="8895526"/>
            </a:xfrm>
            <a:prstGeom prst="rect">
              <a:avLst/>
            </a:prstGeom>
            <a:noFill/>
          </p:spPr>
          <p:txBody>
            <a:bodyPr wrap="square" lIns="0" tIns="0" rIns="0" bIns="0" rtlCol="0">
              <a:spAutoFit/>
            </a:bodyPr>
            <a:lstStyle>
              <a:defPPr>
                <a:defRPr lang="zh-CN"/>
              </a:defPPr>
              <a:lvl1pPr algn="ctr" defTabSz="685800">
                <a:defRPr sz="4000">
                  <a:solidFill>
                    <a:prstClr val="white"/>
                  </a:solidFill>
                  <a:latin typeface="UVN Thanh Pho Nang" panose="02060406040706070204" pitchFamily="18" charset="0"/>
                  <a:cs typeface="Times New Roman" panose="02020603050405020304" pitchFamily="18" charset="0"/>
                </a:defRPr>
              </a:lvl1pPr>
            </a:lstStyle>
            <a:p>
              <a:pPr algn="just"/>
              <a:r>
                <a:rPr lang="en-US" sz="3600" spc="-80">
                  <a:solidFill>
                    <a:srgbClr val="002060"/>
                  </a:solidFill>
                </a:rPr>
                <a:t>Sau đó </a:t>
              </a:r>
              <a:r>
                <a:rPr lang="vi-VN" sz="3600" spc="-80">
                  <a:solidFill>
                    <a:srgbClr val="002060"/>
                  </a:solidFill>
                </a:rPr>
                <a:t>kể lại một câu chuyện lịch sử mà </a:t>
              </a:r>
              <a:r>
                <a:rPr lang="en-US" sz="3600" spc="-80">
                  <a:solidFill>
                    <a:srgbClr val="002060"/>
                  </a:solidFill>
                </a:rPr>
                <a:t>em</a:t>
              </a:r>
              <a:r>
                <a:rPr lang="vi-VN" sz="3600" spc="-80">
                  <a:solidFill>
                    <a:srgbClr val="002060"/>
                  </a:solidFill>
                </a:rPr>
                <a:t> có ấn tượng và nêu lí do cho sự lựa chọn </a:t>
              </a:r>
              <a:r>
                <a:rPr lang="en-US" sz="3600" spc="-80">
                  <a:solidFill>
                    <a:srgbClr val="002060"/>
                  </a:solidFill>
                </a:rPr>
                <a:t>đó</a:t>
              </a:r>
            </a:p>
          </p:txBody>
        </p:sp>
      </p:grpSp>
      <p:pic>
        <p:nvPicPr>
          <p:cNvPr id="21" name="图片 1">
            <a:extLst>
              <a:ext uri="{FF2B5EF4-FFF2-40B4-BE49-F238E27FC236}">
                <a16:creationId xmlns:a16="http://schemas.microsoft.com/office/drawing/2014/main" id="{834C18EF-82DB-4DBA-8041-82030431D750}"/>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2015716" y="143593"/>
            <a:ext cx="947083" cy="686353"/>
          </a:xfrm>
          <a:prstGeom prst="rect">
            <a:avLst/>
          </a:prstGeom>
        </p:spPr>
      </p:pic>
      <p:pic>
        <p:nvPicPr>
          <p:cNvPr id="22" name="图片 1">
            <a:extLst>
              <a:ext uri="{FF2B5EF4-FFF2-40B4-BE49-F238E27FC236}">
                <a16:creationId xmlns:a16="http://schemas.microsoft.com/office/drawing/2014/main" id="{5BF0CA94-B381-4EB9-955B-B52B8E953483}"/>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300000"/>
                    </a14:imgEffect>
                  </a14:imgLayer>
                </a14:imgProps>
              </a:ext>
              <a:ext uri="{28A0092B-C50C-407E-A947-70E740481C1C}">
                <a14:useLocalDpi xmlns:a14="http://schemas.microsoft.com/office/drawing/2010/main" val="0"/>
              </a:ext>
            </a:extLst>
          </a:blip>
          <a:stretch>
            <a:fillRect/>
          </a:stretch>
        </p:blipFill>
        <p:spPr>
          <a:xfrm flipH="1">
            <a:off x="5707661" y="90009"/>
            <a:ext cx="947083" cy="686353"/>
          </a:xfrm>
          <a:prstGeom prst="rect">
            <a:avLst/>
          </a:prstGeom>
        </p:spPr>
      </p:pic>
      <p:grpSp>
        <p:nvGrpSpPr>
          <p:cNvPr id="23" name="Group 22">
            <a:extLst>
              <a:ext uri="{FF2B5EF4-FFF2-40B4-BE49-F238E27FC236}">
                <a16:creationId xmlns:a16="http://schemas.microsoft.com/office/drawing/2014/main" id="{40C9EDE2-1711-4413-978A-B36D4D45DE93}"/>
              </a:ext>
            </a:extLst>
          </p:cNvPr>
          <p:cNvGrpSpPr/>
          <p:nvPr/>
        </p:nvGrpSpPr>
        <p:grpSpPr>
          <a:xfrm flipH="1">
            <a:off x="7118187" y="723755"/>
            <a:ext cx="1931530" cy="1676038"/>
            <a:chOff x="9225937" y="1117778"/>
            <a:chExt cx="3003457" cy="2616020"/>
          </a:xfrm>
          <a:solidFill>
            <a:schemeClr val="accent2">
              <a:lumMod val="60000"/>
              <a:lumOff val="40000"/>
            </a:schemeClr>
          </a:solidFill>
        </p:grpSpPr>
        <p:sp>
          <p:nvSpPr>
            <p:cNvPr id="24" name="Rectangle: Top Corners Rounded 23">
              <a:extLst>
                <a:ext uri="{FF2B5EF4-FFF2-40B4-BE49-F238E27FC236}">
                  <a16:creationId xmlns:a16="http://schemas.microsoft.com/office/drawing/2014/main" id="{A4287AF9-BB4C-44E7-904E-DE31177D4FD9}"/>
                </a:ext>
              </a:extLst>
            </p:cNvPr>
            <p:cNvSpPr/>
            <p:nvPr/>
          </p:nvSpPr>
          <p:spPr>
            <a:xfrm rot="16200000">
              <a:off x="9440493" y="944897"/>
              <a:ext cx="2616020" cy="2961782"/>
            </a:xfrm>
            <a:prstGeom prst="round2SameRect">
              <a:avLst>
                <a:gd name="adj1" fmla="val 16667"/>
                <a:gd name="adj2" fmla="val 0"/>
              </a:avLst>
            </a:prstGeom>
            <a:grp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5" name="TextBox 24">
              <a:extLst>
                <a:ext uri="{FF2B5EF4-FFF2-40B4-BE49-F238E27FC236}">
                  <a16:creationId xmlns:a16="http://schemas.microsoft.com/office/drawing/2014/main" id="{313247A1-BE36-473E-9113-5E51A2887D51}"/>
                </a:ext>
              </a:extLst>
            </p:cNvPr>
            <p:cNvSpPr txBox="1"/>
            <p:nvPr/>
          </p:nvSpPr>
          <p:spPr>
            <a:xfrm>
              <a:off x="9225937" y="1936628"/>
              <a:ext cx="2701169" cy="112912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black"/>
                  </a:solidFill>
                  <a:effectLst/>
                  <a:uLnTx/>
                  <a:uFillTx/>
                  <a:latin typeface="UVN Minh Map" panose="00000400000000000000" pitchFamily="2" charset="0"/>
                  <a:ea typeface="+mn-ea"/>
                  <a:cs typeface="+mn-cs"/>
                </a:rPr>
                <a:t>01</a:t>
              </a:r>
            </a:p>
          </p:txBody>
        </p:sp>
      </p:grpSp>
      <p:grpSp>
        <p:nvGrpSpPr>
          <p:cNvPr id="26" name="Group 25">
            <a:extLst>
              <a:ext uri="{FF2B5EF4-FFF2-40B4-BE49-F238E27FC236}">
                <a16:creationId xmlns:a16="http://schemas.microsoft.com/office/drawing/2014/main" id="{936A02B5-631C-4D88-9CDD-A46D008C1207}"/>
              </a:ext>
            </a:extLst>
          </p:cNvPr>
          <p:cNvGrpSpPr/>
          <p:nvPr/>
        </p:nvGrpSpPr>
        <p:grpSpPr>
          <a:xfrm flipH="1">
            <a:off x="127225" y="2499344"/>
            <a:ext cx="1888491" cy="1799874"/>
            <a:chOff x="6211929" y="2711105"/>
            <a:chExt cx="3106884" cy="2731495"/>
          </a:xfrm>
          <a:solidFill>
            <a:srgbClr val="00B0F0"/>
          </a:solidFill>
        </p:grpSpPr>
        <p:sp>
          <p:nvSpPr>
            <p:cNvPr id="27" name="Rectangle: Top Corners Rounded 26">
              <a:extLst>
                <a:ext uri="{FF2B5EF4-FFF2-40B4-BE49-F238E27FC236}">
                  <a16:creationId xmlns:a16="http://schemas.microsoft.com/office/drawing/2014/main" id="{DD4A1954-B847-487E-B4AC-205FA301871E}"/>
                </a:ext>
              </a:extLst>
            </p:cNvPr>
            <p:cNvSpPr/>
            <p:nvPr/>
          </p:nvSpPr>
          <p:spPr>
            <a:xfrm rot="16200000">
              <a:off x="6482075" y="2605863"/>
              <a:ext cx="2731495" cy="2941980"/>
            </a:xfrm>
            <a:prstGeom prst="round2SameRect">
              <a:avLst>
                <a:gd name="adj1" fmla="val 16667"/>
                <a:gd name="adj2" fmla="val 0"/>
              </a:avLst>
            </a:prstGeom>
            <a:grpFill/>
            <a:ln w="12700" cap="flat" cmpd="sng" algn="ctr">
              <a:noFill/>
              <a:prstDash val="solid"/>
              <a:miter lim="800000"/>
            </a:ln>
            <a:effectLst>
              <a:outerShdw blurRad="50800" dist="342900" dir="10800000" algn="r" rotWithShape="0">
                <a:prstClr val="black">
                  <a:alpha val="40000"/>
                </a:prstClr>
              </a:outerShdw>
            </a:effectLst>
            <a:scene3d>
              <a:camera prst="orthographicFront"/>
              <a:lightRig rig="threePt" dir="t"/>
            </a:scene3d>
            <a:sp3d>
              <a:bevelT prst="angle"/>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28" name="TextBox 27">
              <a:extLst>
                <a:ext uri="{FF2B5EF4-FFF2-40B4-BE49-F238E27FC236}">
                  <a16:creationId xmlns:a16="http://schemas.microsoft.com/office/drawing/2014/main" id="{FE6DE3C9-C23D-4A14-9551-22D46E9C6E4E}"/>
                </a:ext>
              </a:extLst>
            </p:cNvPr>
            <p:cNvSpPr txBox="1"/>
            <p:nvPr/>
          </p:nvSpPr>
          <p:spPr>
            <a:xfrm>
              <a:off x="6211929" y="3576637"/>
              <a:ext cx="2701169" cy="102233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a:ln>
                    <a:noFill/>
                  </a:ln>
                  <a:solidFill>
                    <a:prstClr val="black"/>
                  </a:solidFill>
                  <a:effectLst/>
                  <a:uLnTx/>
                  <a:uFillTx/>
                  <a:latin typeface="UVN Minh Map" panose="00000400000000000000" pitchFamily="2" charset="0"/>
                  <a:ea typeface="+mn-ea"/>
                  <a:cs typeface="+mn-cs"/>
                </a:rPr>
                <a:t>02</a:t>
              </a:r>
            </a:p>
          </p:txBody>
        </p:sp>
      </p:grpSp>
    </p:spTree>
    <p:extLst>
      <p:ext uri="{BB962C8B-B14F-4D97-AF65-F5344CB8AC3E}">
        <p14:creationId xmlns:p14="http://schemas.microsoft.com/office/powerpoint/2010/main" val="40588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14:presetBounceEnd="40000">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14:bounceEnd="40000">
                                          <p:cBhvr additive="base">
                                            <p:cTn id="22" dur="500" fill="hold"/>
                                            <p:tgtEl>
                                              <p:spTgt spid="23"/>
                                            </p:tgtEl>
                                            <p:attrNameLst>
                                              <p:attrName>ppt_x</p:attrName>
                                            </p:attrNameLst>
                                          </p:cBhvr>
                                          <p:tavLst>
                                            <p:tav tm="0">
                                              <p:val>
                                                <p:strVal val="1+#ppt_w/2"/>
                                              </p:val>
                                            </p:tav>
                                            <p:tav tm="100000">
                                              <p:val>
                                                <p:strVal val="#ppt_x"/>
                                              </p:val>
                                            </p:tav>
                                          </p:tavLst>
                                        </p:anim>
                                        <p:anim calcmode="lin" valueType="num" p14:bounceEnd="40000">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4" fill="hold" nodeType="afterEffect" p14:presetBounceEnd="40000">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14:bounceEnd="40000">
                                          <p:cBhvr additive="base">
                                            <p:cTn id="27" dur="1750" fill="hold"/>
                                            <p:tgtEl>
                                              <p:spTgt spid="104"/>
                                            </p:tgtEl>
                                            <p:attrNameLst>
                                              <p:attrName>ppt_x</p:attrName>
                                            </p:attrNameLst>
                                          </p:cBhvr>
                                          <p:tavLst>
                                            <p:tav tm="0">
                                              <p:val>
                                                <p:strVal val="#ppt_x"/>
                                              </p:val>
                                            </p:tav>
                                            <p:tav tm="100000">
                                              <p:val>
                                                <p:strVal val="#ppt_x"/>
                                              </p:val>
                                            </p:tav>
                                          </p:tavLst>
                                        </p:anim>
                                        <p:anim calcmode="lin" valueType="num" p14:bounceEnd="40000">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14:presetBounceEnd="40000">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14:bounceEnd="40000">
                                          <p:cBhvr additive="base">
                                            <p:cTn id="33" dur="500" fill="hold"/>
                                            <p:tgtEl>
                                              <p:spTgt spid="26"/>
                                            </p:tgtEl>
                                            <p:attrNameLst>
                                              <p:attrName>ppt_x</p:attrName>
                                            </p:attrNameLst>
                                          </p:cBhvr>
                                          <p:tavLst>
                                            <p:tav tm="0">
                                              <p:val>
                                                <p:strVal val="1+#ppt_w/2"/>
                                              </p:val>
                                            </p:tav>
                                            <p:tav tm="100000">
                                              <p:val>
                                                <p:strVal val="#ppt_x"/>
                                              </p:val>
                                            </p:tav>
                                          </p:tavLst>
                                        </p:anim>
                                        <p:anim calcmode="lin" valueType="num" p14:bounceEnd="40000">
                                          <p:cBhvr additive="base">
                                            <p:cTn id="34" dur="500" fill="hold"/>
                                            <p:tgtEl>
                                              <p:spTgt spid="26"/>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4" fill="hold" nodeType="afterEffect" p14:presetBounceEnd="40000">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14:bounceEnd="40000">
                                          <p:cBhvr additive="base">
                                            <p:cTn id="38" dur="1750" fill="hold"/>
                                            <p:tgtEl>
                                              <p:spTgt spid="107"/>
                                            </p:tgtEl>
                                            <p:attrNameLst>
                                              <p:attrName>ppt_x</p:attrName>
                                            </p:attrNameLst>
                                          </p:cBhvr>
                                          <p:tavLst>
                                            <p:tav tm="0">
                                              <p:val>
                                                <p:strVal val="#ppt_x"/>
                                              </p:val>
                                            </p:tav>
                                            <p:tav tm="100000">
                                              <p:val>
                                                <p:strVal val="#ppt_x"/>
                                              </p:val>
                                            </p:tav>
                                          </p:tavLst>
                                        </p:anim>
                                        <p:anim calcmode="lin" valueType="num" p14:bounceEnd="40000">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2000" fill="hold"/>
                                            <p:tgtEl>
                                              <p:spTgt spid="21"/>
                                            </p:tgtEl>
                                            <p:attrNameLst>
                                              <p:attrName>ppt_x</p:attrName>
                                            </p:attrNameLst>
                                          </p:cBhvr>
                                          <p:tavLst>
                                            <p:tav tm="0">
                                              <p:val>
                                                <p:strVal val="0-#ppt_w/2"/>
                                              </p:val>
                                            </p:tav>
                                            <p:tav tm="100000">
                                              <p:val>
                                                <p:strVal val="#ppt_x"/>
                                              </p:val>
                                            </p:tav>
                                          </p:tavLst>
                                        </p:anim>
                                        <p:anim calcmode="lin" valueType="num">
                                          <p:cBhvr additive="base">
                                            <p:cTn id="8" dur="20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2000" fill="hold"/>
                                            <p:tgtEl>
                                              <p:spTgt spid="22"/>
                                            </p:tgtEl>
                                            <p:attrNameLst>
                                              <p:attrName>ppt_x</p:attrName>
                                            </p:attrNameLst>
                                          </p:cBhvr>
                                          <p:tavLst>
                                            <p:tav tm="0">
                                              <p:val>
                                                <p:strVal val="1+#ppt_w/2"/>
                                              </p:val>
                                            </p:tav>
                                            <p:tav tm="100000">
                                              <p:val>
                                                <p:strVal val="#ppt_x"/>
                                              </p:val>
                                            </p:tav>
                                          </p:tavLst>
                                        </p:anim>
                                        <p:anim calcmode="lin" valueType="num">
                                          <p:cBhvr additive="base">
                                            <p:cTn id="12" dur="2000" fill="hold"/>
                                            <p:tgtEl>
                                              <p:spTgt spid="22"/>
                                            </p:tgtEl>
                                            <p:attrNameLst>
                                              <p:attrName>ppt_y</p:attrName>
                                            </p:attrNameLst>
                                          </p:cBhvr>
                                          <p:tavLst>
                                            <p:tav tm="0">
                                              <p:val>
                                                <p:strVal val="0-#ppt_h/2"/>
                                              </p:val>
                                            </p:tav>
                                            <p:tav tm="100000">
                                              <p:val>
                                                <p:strVal val="#ppt_y"/>
                                              </p:val>
                                            </p:tav>
                                          </p:tavLst>
                                        </p:anim>
                                      </p:childTnLst>
                                    </p:cTn>
                                  </p:par>
                                </p:childTnLst>
                              </p:cTn>
                            </p:par>
                            <p:par>
                              <p:cTn id="13" fill="hold">
                                <p:stCondLst>
                                  <p:cond delay="2000"/>
                                </p:stCondLst>
                                <p:childTnLst>
                                  <p:par>
                                    <p:cTn id="14" presetID="23" presetClass="entr" presetSubtype="32" fill="hold" grpId="0" nodeType="afterEffect">
                                      <p:stCondLst>
                                        <p:cond delay="0"/>
                                      </p:stCondLst>
                                      <p:iterate type="lt">
                                        <p:tmPct val="15000"/>
                                      </p:iterate>
                                      <p:childTnLst>
                                        <p:set>
                                          <p:cBhvr>
                                            <p:cTn id="15" dur="1" fill="hold">
                                              <p:stCondLst>
                                                <p:cond delay="0"/>
                                              </p:stCondLst>
                                            </p:cTn>
                                            <p:tgtEl>
                                              <p:spTgt spid="53"/>
                                            </p:tgtEl>
                                            <p:attrNameLst>
                                              <p:attrName>style.visibility</p:attrName>
                                            </p:attrNameLst>
                                          </p:cBhvr>
                                          <p:to>
                                            <p:strVal val="visible"/>
                                          </p:to>
                                        </p:set>
                                        <p:anim calcmode="lin" valueType="num">
                                          <p:cBhvr>
                                            <p:cTn id="16" dur="500" fill="hold"/>
                                            <p:tgtEl>
                                              <p:spTgt spid="53"/>
                                            </p:tgtEl>
                                            <p:attrNameLst>
                                              <p:attrName>ppt_w</p:attrName>
                                            </p:attrNameLst>
                                          </p:cBhvr>
                                          <p:tavLst>
                                            <p:tav tm="0">
                                              <p:val>
                                                <p:strVal val="4*#ppt_w"/>
                                              </p:val>
                                            </p:tav>
                                            <p:tav tm="100000">
                                              <p:val>
                                                <p:strVal val="#ppt_w"/>
                                              </p:val>
                                            </p:tav>
                                          </p:tavLst>
                                        </p:anim>
                                        <p:anim calcmode="lin" valueType="num">
                                          <p:cBhvr>
                                            <p:cTn id="17" dur="500" fill="hold"/>
                                            <p:tgtEl>
                                              <p:spTgt spid="53"/>
                                            </p:tgtEl>
                                            <p:attrNameLst>
                                              <p:attrName>ppt_h</p:attrName>
                                            </p:attrNameLst>
                                          </p:cBhvr>
                                          <p:tavLst>
                                            <p:tav tm="0">
                                              <p:val>
                                                <p:strVal val="4*#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1+#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 calcmode="lin" valueType="num">
                                          <p:cBhvr additive="base">
                                            <p:cTn id="27" dur="1750" fill="hold"/>
                                            <p:tgtEl>
                                              <p:spTgt spid="104"/>
                                            </p:tgtEl>
                                            <p:attrNameLst>
                                              <p:attrName>ppt_x</p:attrName>
                                            </p:attrNameLst>
                                          </p:cBhvr>
                                          <p:tavLst>
                                            <p:tav tm="0">
                                              <p:val>
                                                <p:strVal val="#ppt_x"/>
                                              </p:val>
                                            </p:tav>
                                            <p:tav tm="100000">
                                              <p:val>
                                                <p:strVal val="#ppt_x"/>
                                              </p:val>
                                            </p:tav>
                                          </p:tavLst>
                                        </p:anim>
                                        <p:anim calcmode="lin" valueType="num">
                                          <p:cBhvr additive="base">
                                            <p:cTn id="28" dur="175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1+#ppt_w/2"/>
                                              </p:val>
                                            </p:tav>
                                            <p:tav tm="100000">
                                              <p:val>
                                                <p:strVal val="#ppt_x"/>
                                              </p:val>
                                            </p:tav>
                                          </p:tavLst>
                                        </p:anim>
                                        <p:anim calcmode="lin" valueType="num">
                                          <p:cBhvr additive="base">
                                            <p:cTn id="34" dur="500" fill="hold"/>
                                            <p:tgtEl>
                                              <p:spTgt spid="26"/>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4" fill="hold" nodeType="afterEffect">
                                      <p:stCondLst>
                                        <p:cond delay="0"/>
                                      </p:stCondLst>
                                      <p:childTnLst>
                                        <p:set>
                                          <p:cBhvr>
                                            <p:cTn id="37" dur="1" fill="hold">
                                              <p:stCondLst>
                                                <p:cond delay="0"/>
                                              </p:stCondLst>
                                            </p:cTn>
                                            <p:tgtEl>
                                              <p:spTgt spid="107"/>
                                            </p:tgtEl>
                                            <p:attrNameLst>
                                              <p:attrName>style.visibility</p:attrName>
                                            </p:attrNameLst>
                                          </p:cBhvr>
                                          <p:to>
                                            <p:strVal val="visible"/>
                                          </p:to>
                                        </p:set>
                                        <p:anim calcmode="lin" valueType="num">
                                          <p:cBhvr additive="base">
                                            <p:cTn id="38" dur="1750" fill="hold"/>
                                            <p:tgtEl>
                                              <p:spTgt spid="107"/>
                                            </p:tgtEl>
                                            <p:attrNameLst>
                                              <p:attrName>ppt_x</p:attrName>
                                            </p:attrNameLst>
                                          </p:cBhvr>
                                          <p:tavLst>
                                            <p:tav tm="0">
                                              <p:val>
                                                <p:strVal val="#ppt_x"/>
                                              </p:val>
                                            </p:tav>
                                            <p:tav tm="100000">
                                              <p:val>
                                                <p:strVal val="#ppt_x"/>
                                              </p:val>
                                            </p:tav>
                                          </p:tavLst>
                                        </p:anim>
                                        <p:anim calcmode="lin" valueType="num">
                                          <p:cBhvr additive="base">
                                            <p:cTn id="39" dur="1750" fill="hold"/>
                                            <p:tgtEl>
                                              <p:spTgt spid="10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 name="ISPRING_FIRST_PUBLISH" val="1"/>
</p:tagLst>
</file>

<file path=ppt/theme/theme1.xml><?xml version="1.0" encoding="utf-8"?>
<a:theme xmlns:a="http://schemas.openxmlformats.org/drawingml/2006/main" name="Office 主题">
  <a:themeElements>
    <a:clrScheme name="自定义 42">
      <a:dk1>
        <a:sysClr val="windowText" lastClr="000000"/>
      </a:dk1>
      <a:lt1>
        <a:sysClr val="window" lastClr="FFFFFF"/>
      </a:lt1>
      <a:dk2>
        <a:srgbClr val="1F497D"/>
      </a:dk2>
      <a:lt2>
        <a:srgbClr val="EEECE1"/>
      </a:lt2>
      <a:accent1>
        <a:srgbClr val="EDCB21"/>
      </a:accent1>
      <a:accent2>
        <a:srgbClr val="FFD600"/>
      </a:accent2>
      <a:accent3>
        <a:srgbClr val="4FD3FF"/>
      </a:accent3>
      <a:accent4>
        <a:srgbClr val="FFDD67"/>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第一PPT，www.1ppt.com">
  <a:themeElements>
    <a:clrScheme name="自定义 237">
      <a:dk1>
        <a:srgbClr val="000000"/>
      </a:dk1>
      <a:lt1>
        <a:srgbClr val="FFFFFF"/>
      </a:lt1>
      <a:dk2>
        <a:srgbClr val="768394"/>
      </a:dk2>
      <a:lt2>
        <a:srgbClr val="F0F0F0"/>
      </a:lt2>
      <a:accent1>
        <a:srgbClr val="7EB73C"/>
      </a:accent1>
      <a:accent2>
        <a:srgbClr val="7EB73C"/>
      </a:accent2>
      <a:accent3>
        <a:srgbClr val="7EB73C"/>
      </a:accent3>
      <a:accent4>
        <a:srgbClr val="7EB73C"/>
      </a:accent4>
      <a:accent5>
        <a:srgbClr val="7EB73C"/>
      </a:accent5>
      <a:accent6>
        <a:srgbClr val="7EB73C"/>
      </a:accent6>
      <a:hlink>
        <a:srgbClr val="686355"/>
      </a:hlink>
      <a:folHlink>
        <a:srgbClr val="BFBFBF"/>
      </a:folHlink>
    </a:clrScheme>
    <a:fontScheme name="j0gvy2kl">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1311</TotalTime>
  <Words>1761</Words>
  <Application>Microsoft Office PowerPoint</Application>
  <PresentationFormat>Custom</PresentationFormat>
  <Paragraphs>134</Paragraphs>
  <Slides>33</Slides>
  <Notes>8</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33</vt:i4>
      </vt:variant>
    </vt:vector>
  </HeadingPairs>
  <TitlesOfParts>
    <vt:vector size="50" baseType="lpstr">
      <vt:lpstr>微软雅黑</vt:lpstr>
      <vt:lpstr>#9Slide02 Noi dung dai</vt:lpstr>
      <vt:lpstr>Arial</vt:lpstr>
      <vt:lpstr>Calibri</vt:lpstr>
      <vt:lpstr>SVN-Caprica Script</vt:lpstr>
      <vt:lpstr>SVN-Monday</vt:lpstr>
      <vt:lpstr>Times New Roman</vt:lpstr>
      <vt:lpstr>UTM Cookies</vt:lpstr>
      <vt:lpstr>UTM Niagara</vt:lpstr>
      <vt:lpstr>UTM Swiss 721 Black Condensed</vt:lpstr>
      <vt:lpstr>UTM Than Chien Tranh</vt:lpstr>
      <vt:lpstr>UVN Buc Thu</vt:lpstr>
      <vt:lpstr>UVN Minh Map</vt:lpstr>
      <vt:lpstr>UVN Thanh Pho Nang</vt:lpstr>
      <vt:lpstr>字魂36号-正文宋楷</vt:lpstr>
      <vt:lpstr>Office 主题</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SingPC</dc:creator>
  <cp:lastModifiedBy>SingPC</cp:lastModifiedBy>
  <cp:revision>1</cp:revision>
  <dcterms:created xsi:type="dcterms:W3CDTF">2017-03-03T10:21:11Z</dcterms:created>
  <dcterms:modified xsi:type="dcterms:W3CDTF">2026-01-28T06:37:26Z</dcterms:modified>
</cp:coreProperties>
</file>