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79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BE14C0A-1A98-2BB8-8B7B-1AE459D47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3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6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8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1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4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6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7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171B-FBEF-4197-86E5-E1F2FBBE2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8B25EE4-EB5F-D068-E996-C80F4E161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3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40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72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86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25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3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26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99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5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0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5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0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21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93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529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07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8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7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5:</a:t>
            </a:r>
            <a:r>
              <a:rPr lang="en-US" baseline="0" dirty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1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2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4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5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3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20.xml"/><Relationship Id="rId12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5" Type="http://schemas.openxmlformats.org/officeDocument/2006/relationships/slide" Target="slide19.xml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068789" y="3273224"/>
            <a:ext cx="356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VN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>
                <a:solidFill>
                  <a:srgbClr val="FF0000"/>
                </a:solidFill>
              </a:rPr>
              <a:t>Getting Around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986604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1.</a:t>
            </a:r>
            <a:r>
              <a:rPr lang="en-US" sz="2800" b="1">
                <a:solidFill>
                  <a:srgbClr val="00B050"/>
                </a:solidFill>
              </a:rPr>
              <a:t>3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66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28276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B3A3-124B-727A-1194-A569758B963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654551"/>
            <a:ext cx="2101850" cy="1165225"/>
            <a:chOff x="989528" y="4128628"/>
            <a:chExt cx="2801778" cy="1554987"/>
          </a:xfrm>
        </p:grpSpPr>
        <p:pic>
          <p:nvPicPr>
            <p:cNvPr id="5134" name="Picture 20">
              <a:extLst>
                <a:ext uri="{FF2B5EF4-FFF2-40B4-BE49-F238E27FC236}">
                  <a16:creationId xmlns:a16="http://schemas.microsoft.com/office/drawing/2014/main" id="{AB6A27B6-15F9-CB27-996A-14ED392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35" name="TextBox 21">
              <a:extLst>
                <a:ext uri="{FF2B5EF4-FFF2-40B4-BE49-F238E27FC236}">
                  <a16:creationId xmlns:a16="http://schemas.microsoft.com/office/drawing/2014/main" id="{B38A6AF8-8467-F3BD-7BAD-3B0F9B3E4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980" y="4613733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37180-F905-2575-E6E9-A568843BB539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5132" name="Picture 25">
              <a:extLst>
                <a:ext uri="{FF2B5EF4-FFF2-40B4-BE49-F238E27FC236}">
                  <a16:creationId xmlns:a16="http://schemas.microsoft.com/office/drawing/2014/main" id="{01704427-BB14-71B5-9805-6FEF5D9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Box 26">
              <a:extLst>
                <a:ext uri="{FF2B5EF4-FFF2-40B4-BE49-F238E27FC236}">
                  <a16:creationId xmlns:a16="http://schemas.microsoft.com/office/drawing/2014/main" id="{94041CD3-3870-E0EA-7BD5-B27F1B11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5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EB5EC8-D144-C24C-727C-997F87AEA54D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4654551"/>
            <a:ext cx="2101850" cy="1165225"/>
            <a:chOff x="989528" y="4128628"/>
            <a:chExt cx="2801778" cy="1554987"/>
          </a:xfrm>
        </p:grpSpPr>
        <p:pic>
          <p:nvPicPr>
            <p:cNvPr id="5130" name="Picture 28">
              <a:extLst>
                <a:ext uri="{FF2B5EF4-FFF2-40B4-BE49-F238E27FC236}">
                  <a16:creationId xmlns:a16="http://schemas.microsoft.com/office/drawing/2014/main" id="{10F3B304-935D-AA47-F5F5-76FAF68DF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29">
              <a:extLst>
                <a:ext uri="{FF2B5EF4-FFF2-40B4-BE49-F238E27FC236}">
                  <a16:creationId xmlns:a16="http://schemas.microsoft.com/office/drawing/2014/main" id="{A099CD2A-E950-6BBB-9F29-9A11C6747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3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D29445F6-4689-AE68-BE79-C42086E5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36AC2-6555-28B4-3A98-63715A94844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5128" name="Picture 19">
              <a:extLst>
                <a:ext uri="{FF2B5EF4-FFF2-40B4-BE49-F238E27FC236}">
                  <a16:creationId xmlns:a16="http://schemas.microsoft.com/office/drawing/2014/main" id="{09C5E16B-5A70-74A6-3F71-D916BE2E7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">
              <a:extLst>
                <a:ext uri="{FF2B5EF4-FFF2-40B4-BE49-F238E27FC236}">
                  <a16:creationId xmlns:a16="http://schemas.microsoft.com/office/drawing/2014/main" id="{7DA2922F-0AF8-DC01-3A81-2A9BDB252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17629" y="1807686"/>
              <a:ext cx="1693013" cy="157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BBCB82-3783-A199-E86D-C4F3FE0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30339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9684859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02594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9548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5" y="501208"/>
            <a:ext cx="3157561" cy="369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70985-50F3-896C-4A00-0735A3180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0922" y="522171"/>
            <a:ext cx="3071951" cy="438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6EC0C-4AB7-8025-3143-8950E2417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583" y="650965"/>
            <a:ext cx="2209816" cy="438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6D4D7-05C6-C72A-160E-E8650703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434" y="1202496"/>
            <a:ext cx="7715131" cy="5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6204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91701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410" y="1644797"/>
            <a:ext cx="4380383" cy="44876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"Turn left".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8941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410" y="1695332"/>
            <a:ext cx="4380383" cy="4386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"Turn right".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0372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627" y="1695332"/>
            <a:ext cx="4311948" cy="4386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"stop".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5896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627" y="1707990"/>
            <a:ext cx="4311948" cy="43612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"do not enter".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8941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8541" y="1707990"/>
            <a:ext cx="4186120" cy="43612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"no parking".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498617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220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5C006C-82C4-4765-64D1-EBCA6B225DC7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516FA8-F157-3F46-C740-6CE1AEF67E76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834BF-C7BD-09F5-98B6-5FA121D515F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FC9C6D-4459-8163-7366-5F30903E060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1866E7-5159-2756-19BB-E0706D185254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BB507-9C44-81D2-EC8B-476B80F109D1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323" y="497631"/>
            <a:ext cx="4213541" cy="58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0137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2" y="457878"/>
            <a:ext cx="4740360" cy="542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476D3-A758-486C-CDAC-4DE453397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0806"/>
            <a:ext cx="12192000" cy="53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9354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964737"/>
            <a:ext cx="9368118" cy="3260255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GUESSING PICTURE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46410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74168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stop.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42246"/>
            <a:ext cx="17447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8400397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2103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do not enter.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56851"/>
            <a:ext cx="1744762" cy="177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154825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2357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turn left.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68265"/>
            <a:ext cx="1744762" cy="17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36479262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3627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turn right.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58415"/>
            <a:ext cx="1744762" cy="176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1070702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1849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no parking.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68362"/>
            <a:ext cx="1744762" cy="174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056" y="1216026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25686252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755" y="521217"/>
            <a:ext cx="3219474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000" y="952759"/>
            <a:ext cx="6686599" cy="5042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9101330" y="2008245"/>
            <a:ext cx="144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that sign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B938C-E883-D375-EB47-8B7314E1C3D1}"/>
              </a:ext>
            </a:extLst>
          </p:cNvPr>
          <p:cNvSpPr txBox="1"/>
          <p:nvPr/>
        </p:nvSpPr>
        <p:spPr>
          <a:xfrm>
            <a:off x="8852801" y="3013018"/>
            <a:ext cx="235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B885-F52B-AAE1-0CDF-54598D4F1DB6}"/>
              </a:ext>
            </a:extLst>
          </p:cNvPr>
          <p:cNvSpPr txBox="1"/>
          <p:nvPr/>
        </p:nvSpPr>
        <p:spPr>
          <a:xfrm>
            <a:off x="8216376" y="3980305"/>
            <a:ext cx="313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DF5E-8158-8663-39FC-1F004B7D7003}"/>
              </a:ext>
            </a:extLst>
          </p:cNvPr>
          <p:cNvSpPr txBox="1"/>
          <p:nvPr/>
        </p:nvSpPr>
        <p:spPr>
          <a:xfrm>
            <a:off x="7561742" y="5003415"/>
            <a:ext cx="400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What 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E0A4D-8341-5820-2899-1D070A314297}"/>
              </a:ext>
            </a:extLst>
          </p:cNvPr>
          <p:cNvSpPr txBox="1"/>
          <p:nvPr/>
        </p:nvSpPr>
        <p:spPr>
          <a:xfrm>
            <a:off x="7549783" y="5363273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It means "no parking"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43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BF7C3-712D-3C30-00A6-5F3984C6EB24}"/>
              </a:ext>
            </a:extLst>
          </p:cNvPr>
          <p:cNvSpPr txBox="1"/>
          <p:nvPr/>
        </p:nvSpPr>
        <p:spPr>
          <a:xfrm>
            <a:off x="8933143" y="2335727"/>
            <a:ext cx="157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turn right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6A393-CFD2-10B3-1266-9A1F3D08FA0A}"/>
              </a:ext>
            </a:extLst>
          </p:cNvPr>
          <p:cNvSpPr txBox="1"/>
          <p:nvPr/>
        </p:nvSpPr>
        <p:spPr>
          <a:xfrm>
            <a:off x="8542812" y="3340500"/>
            <a:ext cx="137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turn left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79090-BC00-4081-D3F3-ADED979E69A3}"/>
              </a:ext>
            </a:extLst>
          </p:cNvPr>
          <p:cNvSpPr txBox="1"/>
          <p:nvPr/>
        </p:nvSpPr>
        <p:spPr>
          <a:xfrm>
            <a:off x="7878142" y="4358500"/>
            <a:ext cx="2153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means "stop"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4903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298957477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4133C1-EAA1-9DA8-ADEB-06EFFECEA095}"/>
              </a:ext>
            </a:extLst>
          </p:cNvPr>
          <p:cNvSpPr/>
          <p:nvPr/>
        </p:nvSpPr>
        <p:spPr>
          <a:xfrm>
            <a:off x="266700" y="1616401"/>
            <a:ext cx="536805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stop, do not enter, turn left, turn right, no parking.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AC14F-695F-267B-BF6A-8D17BCCFB30A}"/>
              </a:ext>
            </a:extLst>
          </p:cNvPr>
          <p:cNvSpPr/>
          <p:nvPr/>
        </p:nvSpPr>
        <p:spPr>
          <a:xfrm>
            <a:off x="5634752" y="1616401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does that sign mean? </a:t>
            </a:r>
          </a:p>
          <a:p>
            <a:r>
              <a:rPr lang="en-US" sz="3600" i="1">
                <a:solidFill>
                  <a:srgbClr val="0070C0"/>
                </a:solidFill>
              </a:rPr>
              <a:t>It means "Stop".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A97044-1CDE-4CBD-3050-51E67D4CF996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/g/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92671C-384C-C7B9-2316-807758A69AB2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48161099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971" y="1720840"/>
            <a:ext cx="11996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stop, do not enter, turn left, turn right, no parking.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that sign mean? - It means "Stop".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Identify the /g/ sound and practice the conversations.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19757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43).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67 </a:t>
            </a:r>
            <a:r>
              <a:rPr lang="en-US" sz="3600" i="1">
                <a:solidFill>
                  <a:srgbClr val="0070C0"/>
                </a:solidFill>
              </a:rPr>
              <a:t>SB).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9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8839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6996102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DDEE88-C2DE-4CE3-9574-992B3679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9" y="393701"/>
            <a:ext cx="6416675" cy="64166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52 Grupo">
            <a:extLst>
              <a:ext uri="{FF2B5EF4-FFF2-40B4-BE49-F238E27FC236}">
                <a16:creationId xmlns:a16="http://schemas.microsoft.com/office/drawing/2014/main" id="{63542EFB-3C8D-16C4-A2DD-E4216D7B4B72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412875"/>
            <a:ext cx="4248150" cy="4440238"/>
            <a:chOff x="4860032" y="2420888"/>
            <a:chExt cx="2880320" cy="3010301"/>
          </a:xfrm>
        </p:grpSpPr>
        <p:grpSp>
          <p:nvGrpSpPr>
            <p:cNvPr id="2072" name="54 Grupo">
              <a:extLst>
                <a:ext uri="{FF2B5EF4-FFF2-40B4-BE49-F238E27FC236}">
                  <a16:creationId xmlns:a16="http://schemas.microsoft.com/office/drawing/2014/main" id="{A55A6867-E044-B24D-F76A-11E7981F9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2420888"/>
              <a:ext cx="2880320" cy="2880320"/>
              <a:chOff x="4860032" y="2420888"/>
              <a:chExt cx="2880320" cy="2880320"/>
            </a:xfrm>
          </p:grpSpPr>
          <p:sp>
            <p:nvSpPr>
              <p:cNvPr id="6" name="56 Elipse">
                <a:extLst>
                  <a:ext uri="{FF2B5EF4-FFF2-40B4-BE49-F238E27FC236}">
                    <a16:creationId xmlns:a16="http://schemas.microsoft.com/office/drawing/2014/main" id="{68EEF4CF-4705-4B9D-AE8E-276694A15659}"/>
                  </a:ext>
                </a:extLst>
              </p:cNvPr>
              <p:cNvSpPr/>
              <p:nvPr/>
            </p:nvSpPr>
            <p:spPr>
              <a:xfrm>
                <a:off x="4860032" y="2420888"/>
                <a:ext cx="2880320" cy="2880073"/>
              </a:xfrm>
              <a:prstGeom prst="ellipse">
                <a:avLst/>
              </a:prstGeom>
              <a:noFill/>
              <a:ln w="762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7" name="57 Flecha arriba">
                <a:extLst>
                  <a:ext uri="{FF2B5EF4-FFF2-40B4-BE49-F238E27FC236}">
                    <a16:creationId xmlns:a16="http://schemas.microsoft.com/office/drawing/2014/main" id="{46128B49-C633-497B-BA60-1815E844989F}"/>
                  </a:ext>
                </a:extLst>
              </p:cNvPr>
              <p:cNvSpPr/>
              <p:nvPr/>
            </p:nvSpPr>
            <p:spPr>
              <a:xfrm>
                <a:off x="6084778" y="2612923"/>
                <a:ext cx="430828" cy="1185771"/>
              </a:xfrm>
              <a:prstGeom prst="upArrow">
                <a:avLst>
                  <a:gd name="adj1" fmla="val 32558"/>
                  <a:gd name="adj2" fmla="val 11566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88950" h="42545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2 Noi dung dai"/>
                </a:endParaRPr>
              </a:p>
            </p:txBody>
          </p:sp>
        </p:grpSp>
        <p:sp>
          <p:nvSpPr>
            <p:cNvPr id="5" name="55 Elipse">
              <a:extLst>
                <a:ext uri="{FF2B5EF4-FFF2-40B4-BE49-F238E27FC236}">
                  <a16:creationId xmlns:a16="http://schemas.microsoft.com/office/drawing/2014/main" id="{B6CBE4E3-E4B7-4E49-9526-EF9CC1A257A5}"/>
                </a:ext>
              </a:extLst>
            </p:cNvPr>
            <p:cNvSpPr/>
            <p:nvPr/>
          </p:nvSpPr>
          <p:spPr>
            <a:xfrm>
              <a:off x="6084778" y="5000361"/>
              <a:ext cx="430828" cy="430828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488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8" name="Oval 58">
            <a:extLst>
              <a:ext uri="{FF2B5EF4-FFF2-40B4-BE49-F238E27FC236}">
                <a16:creationId xmlns:a16="http://schemas.microsoft.com/office/drawing/2014/main" id="{A48CD600-7335-49DB-BEA0-319E7C0225D0}"/>
              </a:ext>
            </a:extLst>
          </p:cNvPr>
          <p:cNvSpPr/>
          <p:nvPr/>
        </p:nvSpPr>
        <p:spPr>
          <a:xfrm>
            <a:off x="5591945" y="3048642"/>
            <a:ext cx="1090395" cy="1090395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2 Noi dung dai"/>
              </a:rPr>
              <a:t>SPIN STOP</a:t>
            </a:r>
          </a:p>
        </p:txBody>
      </p:sp>
      <p:sp>
        <p:nvSpPr>
          <p:cNvPr id="11" name="TextBox 4">
            <a:hlinkClick r:id="rId5" action="ppaction://hlinksldjump"/>
            <a:extLst>
              <a:ext uri="{FF2B5EF4-FFF2-40B4-BE49-F238E27FC236}">
                <a16:creationId xmlns:a16="http://schemas.microsoft.com/office/drawing/2014/main" id="{037EEA48-E9EB-4EAA-BE44-030C7189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9" y="2074863"/>
            <a:ext cx="1011237" cy="900112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6" action="ppaction://hlinksldjump"/>
              </a:rPr>
              <a:t>2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273083F6-571C-48BD-AC11-E962D88AE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4" y="3495675"/>
            <a:ext cx="1011237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8" action="ppaction://hlinksldjump"/>
              </a:rPr>
              <a:t>3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7">
            <a:hlinkClick r:id="rId9" action="ppaction://hlinksldjump"/>
            <a:extLst>
              <a:ext uri="{FF2B5EF4-FFF2-40B4-BE49-F238E27FC236}">
                <a16:creationId xmlns:a16="http://schemas.microsoft.com/office/drawing/2014/main" id="{F75A963B-B1BD-4618-A4B4-2F704461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4879975"/>
            <a:ext cx="1011238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0" action="ppaction://hlinksldjump"/>
              </a:rPr>
              <a:t>4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8">
            <a:hlinkClick r:id="rId11" action="ppaction://hlinksldjump"/>
            <a:extLst>
              <a:ext uri="{FF2B5EF4-FFF2-40B4-BE49-F238E27FC236}">
                <a16:creationId xmlns:a16="http://schemas.microsoft.com/office/drawing/2014/main" id="{A89CF397-9DB3-4877-A4F8-B7D5114A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1262063"/>
            <a:ext cx="1011238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2" action="ppaction://hlinksldjump"/>
              </a:rPr>
              <a:t>1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D9D4FCC3-F1B0-4468-8DD5-6459C87E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4" y="4830763"/>
            <a:ext cx="1011237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6" action="ppaction://hlinksldjump"/>
              </a:rPr>
              <a:t>6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2">
            <a:hlinkClick r:id="rId11" action="ppaction://hlinksldjump"/>
            <a:extLst>
              <a:ext uri="{FF2B5EF4-FFF2-40B4-BE49-F238E27FC236}">
                <a16:creationId xmlns:a16="http://schemas.microsoft.com/office/drawing/2014/main" id="{CF710747-1BE6-40F7-B6E9-928EADE1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4" y="5418138"/>
            <a:ext cx="1012825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2" action="ppaction://hlinksldjump"/>
              </a:rPr>
              <a:t>5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5">
            <a:hlinkClick r:id="rId10" action="ppaction://hlinksldjump"/>
            <a:extLst>
              <a:ext uri="{FF2B5EF4-FFF2-40B4-BE49-F238E27FC236}">
                <a16:creationId xmlns:a16="http://schemas.microsoft.com/office/drawing/2014/main" id="{4044F568-7A23-49E1-B275-AD7B20291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1" y="2141539"/>
            <a:ext cx="995363" cy="9112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0" action="ppaction://hlinksldjump"/>
              </a:rPr>
              <a:t>8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1">
            <a:hlinkClick r:id="rId10" action="ppaction://hlinksldjump"/>
            <a:extLst>
              <a:ext uri="{FF2B5EF4-FFF2-40B4-BE49-F238E27FC236}">
                <a16:creationId xmlns:a16="http://schemas.microsoft.com/office/drawing/2014/main" id="{5879C185-5638-4289-B586-B1DE0F32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6" y="3486151"/>
            <a:ext cx="995363" cy="9112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8" action="ppaction://hlinksldjump"/>
              </a:rPr>
              <a:t>7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3">
            <a:hlinkClick r:id="rId13" action="ppaction://hlinksldjump"/>
            <a:extLst>
              <a:ext uri="{FF2B5EF4-FFF2-40B4-BE49-F238E27FC236}">
                <a16:creationId xmlns:a16="http://schemas.microsoft.com/office/drawing/2014/main" id="{40F5A0DD-5219-4EA5-967D-D61D4B84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292226"/>
            <a:ext cx="996950" cy="912813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3" action="ppaction://hlinksldjump"/>
              </a:rPr>
              <a:t>9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6" name="52 Grupo1">
            <a:extLst>
              <a:ext uri="{FF2B5EF4-FFF2-40B4-BE49-F238E27FC236}">
                <a16:creationId xmlns:a16="http://schemas.microsoft.com/office/drawing/2014/main" id="{2684D76E-8408-5E31-E9D8-DE7408B68ABB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404939"/>
            <a:ext cx="4248150" cy="4440237"/>
            <a:chOff x="4860032" y="2420888"/>
            <a:chExt cx="2880320" cy="3010301"/>
          </a:xfrm>
        </p:grpSpPr>
        <p:grpSp>
          <p:nvGrpSpPr>
            <p:cNvPr id="2064" name="54 Grupo">
              <a:extLst>
                <a:ext uri="{FF2B5EF4-FFF2-40B4-BE49-F238E27FC236}">
                  <a16:creationId xmlns:a16="http://schemas.microsoft.com/office/drawing/2014/main" id="{5DF6C99F-55A5-8945-0567-55C548369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2420888"/>
              <a:ext cx="2880320" cy="2880320"/>
              <a:chOff x="4860032" y="2420888"/>
              <a:chExt cx="2880320" cy="2880320"/>
            </a:xfrm>
          </p:grpSpPr>
          <p:sp>
            <p:nvSpPr>
              <p:cNvPr id="29" name="56 Elipse">
                <a:extLst>
                  <a:ext uri="{FF2B5EF4-FFF2-40B4-BE49-F238E27FC236}">
                    <a16:creationId xmlns:a16="http://schemas.microsoft.com/office/drawing/2014/main" id="{95828D80-7525-4EF9-B642-B1867B2D1CB8}"/>
                  </a:ext>
                </a:extLst>
              </p:cNvPr>
              <p:cNvSpPr/>
              <p:nvPr/>
            </p:nvSpPr>
            <p:spPr>
              <a:xfrm>
                <a:off x="4860032" y="2420888"/>
                <a:ext cx="2880320" cy="2880074"/>
              </a:xfrm>
              <a:prstGeom prst="ellipse">
                <a:avLst/>
              </a:prstGeom>
              <a:noFill/>
              <a:ln w="762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30" name="57 Flecha arriba">
                <a:extLst>
                  <a:ext uri="{FF2B5EF4-FFF2-40B4-BE49-F238E27FC236}">
                    <a16:creationId xmlns:a16="http://schemas.microsoft.com/office/drawing/2014/main" id="{7FE38007-0C08-48A9-B9C7-F6B2301427C6}"/>
                  </a:ext>
                </a:extLst>
              </p:cNvPr>
              <p:cNvSpPr/>
              <p:nvPr/>
            </p:nvSpPr>
            <p:spPr>
              <a:xfrm>
                <a:off x="6084778" y="2612923"/>
                <a:ext cx="430828" cy="1185771"/>
              </a:xfrm>
              <a:prstGeom prst="upArrow">
                <a:avLst>
                  <a:gd name="adj1" fmla="val 32558"/>
                  <a:gd name="adj2" fmla="val 11566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88950" h="42545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2 Noi dung dai"/>
                </a:endParaRPr>
              </a:p>
            </p:txBody>
          </p:sp>
        </p:grpSp>
        <p:sp>
          <p:nvSpPr>
            <p:cNvPr id="28" name="55 Elipse">
              <a:extLst>
                <a:ext uri="{FF2B5EF4-FFF2-40B4-BE49-F238E27FC236}">
                  <a16:creationId xmlns:a16="http://schemas.microsoft.com/office/drawing/2014/main" id="{528220D9-F90F-4323-AE3E-E68724CAD73C}"/>
                </a:ext>
              </a:extLst>
            </p:cNvPr>
            <p:cNvSpPr/>
            <p:nvPr/>
          </p:nvSpPr>
          <p:spPr>
            <a:xfrm>
              <a:off x="6084778" y="5000361"/>
              <a:ext cx="430828" cy="430828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488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31" name="Oval 582">
            <a:extLst>
              <a:ext uri="{FF2B5EF4-FFF2-40B4-BE49-F238E27FC236}">
                <a16:creationId xmlns:a16="http://schemas.microsoft.com/office/drawing/2014/main" id="{EB975E76-1FF1-478D-82D5-AE4D20582598}"/>
              </a:ext>
            </a:extLst>
          </p:cNvPr>
          <p:cNvSpPr/>
          <p:nvPr/>
        </p:nvSpPr>
        <p:spPr>
          <a:xfrm>
            <a:off x="5591945" y="3089016"/>
            <a:ext cx="1090395" cy="1090395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2 Noi dung dai"/>
              </a:rPr>
              <a:t>SPIN STOP</a:t>
            </a:r>
          </a:p>
        </p:txBody>
      </p:sp>
      <p:pic>
        <p:nvPicPr>
          <p:cNvPr id="9" name="Picture 8">
            <a:hlinkClick r:id="rId14" action="ppaction://hlinksldjump"/>
            <a:extLst>
              <a:ext uri="{FF2B5EF4-FFF2-40B4-BE49-F238E27FC236}">
                <a16:creationId xmlns:a16="http://schemas.microsoft.com/office/drawing/2014/main" id="{C4A08B25-4500-E502-FDF7-1B835F9564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52" y="5409274"/>
            <a:ext cx="165825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99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A2D88-F80B-C663-2782-D52CA207348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1"/>
            <a:ext cx="2101850" cy="1165225"/>
            <a:chOff x="989528" y="4128628"/>
            <a:chExt cx="2801778" cy="1554987"/>
          </a:xfrm>
        </p:grpSpPr>
        <p:pic>
          <p:nvPicPr>
            <p:cNvPr id="3086" name="Picture 20">
              <a:extLst>
                <a:ext uri="{FF2B5EF4-FFF2-40B4-BE49-F238E27FC236}">
                  <a16:creationId xmlns:a16="http://schemas.microsoft.com/office/drawing/2014/main" id="{FDD5DBF8-8430-E1CA-2648-56A7EAC5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87" name="TextBox 21">
              <a:extLst>
                <a:ext uri="{FF2B5EF4-FFF2-40B4-BE49-F238E27FC236}">
                  <a16:creationId xmlns:a16="http://schemas.microsoft.com/office/drawing/2014/main" id="{AF7E3325-A097-379B-9D59-01AE1D704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6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215C2C-3FC5-CF2D-D0CE-A0FC3C1F1FE4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4654551"/>
            <a:ext cx="2101850" cy="1165225"/>
            <a:chOff x="989528" y="4128628"/>
            <a:chExt cx="2801778" cy="1554987"/>
          </a:xfrm>
        </p:grpSpPr>
        <p:pic>
          <p:nvPicPr>
            <p:cNvPr id="3084" name="Picture 25">
              <a:extLst>
                <a:ext uri="{FF2B5EF4-FFF2-40B4-BE49-F238E27FC236}">
                  <a16:creationId xmlns:a16="http://schemas.microsoft.com/office/drawing/2014/main" id="{F10F3D2E-2D36-1430-53E8-7FF7F145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26">
              <a:extLst>
                <a:ext uri="{FF2B5EF4-FFF2-40B4-BE49-F238E27FC236}">
                  <a16:creationId xmlns:a16="http://schemas.microsoft.com/office/drawing/2014/main" id="{470E832E-E4A4-23C1-C5B9-5AF9E49C8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651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1A6C4-4526-5795-2493-0C1674CDD0A6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3082" name="Picture 28">
              <a:extLst>
                <a:ext uri="{FF2B5EF4-FFF2-40B4-BE49-F238E27FC236}">
                  <a16:creationId xmlns:a16="http://schemas.microsoft.com/office/drawing/2014/main" id="{836B6169-FFF9-19EE-0F32-06A61EFE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Box 29">
              <a:extLst>
                <a:ext uri="{FF2B5EF4-FFF2-40B4-BE49-F238E27FC236}">
                  <a16:creationId xmlns:a16="http://schemas.microsoft.com/office/drawing/2014/main" id="{71BE2D4D-39ED-165A-DC8A-A42EBF25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270" y="4635625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93E5332-29F5-6214-19BD-E2E225F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3595CD-0500-6BC8-90F8-FB24C93B810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3080" name="Picture 19">
              <a:extLst>
                <a:ext uri="{FF2B5EF4-FFF2-40B4-BE49-F238E27FC236}">
                  <a16:creationId xmlns:a16="http://schemas.microsoft.com/office/drawing/2014/main" id="{B467CD52-4D2D-72BE-2104-73526B9A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39524D45-8928-C69F-BEB8-8ECA2121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98730" y="1522457"/>
              <a:ext cx="2028790" cy="191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300743-816B-74E4-D286-0A39F222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96872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5C939FD-8F10-32D3-D3C4-6D44E7C09E24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4670426"/>
            <a:ext cx="2101850" cy="1165225"/>
            <a:chOff x="989528" y="4128628"/>
            <a:chExt cx="2801778" cy="1554987"/>
          </a:xfrm>
        </p:grpSpPr>
        <p:pic>
          <p:nvPicPr>
            <p:cNvPr id="4110" name="Picture 20">
              <a:extLst>
                <a:ext uri="{FF2B5EF4-FFF2-40B4-BE49-F238E27FC236}">
                  <a16:creationId xmlns:a16="http://schemas.microsoft.com/office/drawing/2014/main" id="{04DE5179-9A2B-8541-0C7C-482FC94A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111" name="TextBox 21">
              <a:extLst>
                <a:ext uri="{FF2B5EF4-FFF2-40B4-BE49-F238E27FC236}">
                  <a16:creationId xmlns:a16="http://schemas.microsoft.com/office/drawing/2014/main" id="{B4EA4B49-7268-57C9-35EE-90FFADD5A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243" y="4592548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5213AD-A3C2-530A-47C8-C7D570DEE52F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4108" name="Picture 25">
              <a:extLst>
                <a:ext uri="{FF2B5EF4-FFF2-40B4-BE49-F238E27FC236}">
                  <a16:creationId xmlns:a16="http://schemas.microsoft.com/office/drawing/2014/main" id="{B46ED1B8-4B2E-3792-77AF-5ABF49F24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TextBox 26">
              <a:extLst>
                <a:ext uri="{FF2B5EF4-FFF2-40B4-BE49-F238E27FC236}">
                  <a16:creationId xmlns:a16="http://schemas.microsoft.com/office/drawing/2014/main" id="{04007A01-8D10-ABB2-D3FE-CCB85F278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973" y="4613733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FD224B-837A-F998-A929-FB917BAAE3DA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4106" name="Picture 28">
              <a:extLst>
                <a:ext uri="{FF2B5EF4-FFF2-40B4-BE49-F238E27FC236}">
                  <a16:creationId xmlns:a16="http://schemas.microsoft.com/office/drawing/2014/main" id="{A4A0BC79-37B5-59B1-BE77-CE6962758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Box 29">
              <a:extLst>
                <a:ext uri="{FF2B5EF4-FFF2-40B4-BE49-F238E27FC236}">
                  <a16:creationId xmlns:a16="http://schemas.microsoft.com/office/drawing/2014/main" id="{55D37FC0-2874-403E-86E3-4EFDE816F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2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181BDFF6-562C-6F60-975B-C1EE5C4E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263340-2E7A-0D37-1239-D2774ACFC1F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4104" name="Picture 19">
              <a:extLst>
                <a:ext uri="{FF2B5EF4-FFF2-40B4-BE49-F238E27FC236}">
                  <a16:creationId xmlns:a16="http://schemas.microsoft.com/office/drawing/2014/main" id="{02873F82-EC9C-ADD8-BD83-F5F444F2F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">
              <a:extLst>
                <a:ext uri="{FF2B5EF4-FFF2-40B4-BE49-F238E27FC236}">
                  <a16:creationId xmlns:a16="http://schemas.microsoft.com/office/drawing/2014/main" id="{03160A69-DD9B-459F-2893-E94F2ADDB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34362" y="1648066"/>
              <a:ext cx="1951914" cy="181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DD1F56-1401-A186-E761-4EE51610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1476375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602291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B3A3-124B-727A-1194-A569758B963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654551"/>
            <a:ext cx="2101850" cy="1165225"/>
            <a:chOff x="989528" y="4128628"/>
            <a:chExt cx="2801778" cy="1554987"/>
          </a:xfrm>
        </p:grpSpPr>
        <p:pic>
          <p:nvPicPr>
            <p:cNvPr id="5134" name="Picture 20">
              <a:extLst>
                <a:ext uri="{FF2B5EF4-FFF2-40B4-BE49-F238E27FC236}">
                  <a16:creationId xmlns:a16="http://schemas.microsoft.com/office/drawing/2014/main" id="{AB6A27B6-15F9-CB27-996A-14ED392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35" name="TextBox 21">
              <a:extLst>
                <a:ext uri="{FF2B5EF4-FFF2-40B4-BE49-F238E27FC236}">
                  <a16:creationId xmlns:a16="http://schemas.microsoft.com/office/drawing/2014/main" id="{B38A6AF8-8467-F3BD-7BAD-3B0F9B3E4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035" y="4613733"/>
              <a:ext cx="205817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no parking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37180-F905-2575-E6E9-A568843BB539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5132" name="Picture 25">
              <a:extLst>
                <a:ext uri="{FF2B5EF4-FFF2-40B4-BE49-F238E27FC236}">
                  <a16:creationId xmlns:a16="http://schemas.microsoft.com/office/drawing/2014/main" id="{01704427-BB14-71B5-9805-6FEF5D9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Box 26">
              <a:extLst>
                <a:ext uri="{FF2B5EF4-FFF2-40B4-BE49-F238E27FC236}">
                  <a16:creationId xmlns:a16="http://schemas.microsoft.com/office/drawing/2014/main" id="{94041CD3-3870-E0EA-7BD5-B27F1B11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285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EB5EC8-D144-C24C-727C-997F87AEA54D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4654551"/>
            <a:ext cx="2101850" cy="1165225"/>
            <a:chOff x="989528" y="4128628"/>
            <a:chExt cx="2801778" cy="1554987"/>
          </a:xfrm>
        </p:grpSpPr>
        <p:pic>
          <p:nvPicPr>
            <p:cNvPr id="5130" name="Picture 28">
              <a:extLst>
                <a:ext uri="{FF2B5EF4-FFF2-40B4-BE49-F238E27FC236}">
                  <a16:creationId xmlns:a16="http://schemas.microsoft.com/office/drawing/2014/main" id="{10F3B304-935D-AA47-F5F5-76FAF68DF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29">
              <a:extLst>
                <a:ext uri="{FF2B5EF4-FFF2-40B4-BE49-F238E27FC236}">
                  <a16:creationId xmlns:a16="http://schemas.microsoft.com/office/drawing/2014/main" id="{A099CD2A-E950-6BBB-9F29-9A11C6747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3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D29445F6-4689-AE68-BE79-C42086E5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36AC2-6555-28B4-3A98-63715A94844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5128" name="Picture 19">
              <a:extLst>
                <a:ext uri="{FF2B5EF4-FFF2-40B4-BE49-F238E27FC236}">
                  <a16:creationId xmlns:a16="http://schemas.microsoft.com/office/drawing/2014/main" id="{09C5E16B-5A70-74A6-3F71-D916BE2E7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">
              <a:extLst>
                <a:ext uri="{FF2B5EF4-FFF2-40B4-BE49-F238E27FC236}">
                  <a16:creationId xmlns:a16="http://schemas.microsoft.com/office/drawing/2014/main" id="{7DA2922F-0AF8-DC01-3A81-2A9BDB252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20071" y="1661963"/>
              <a:ext cx="1864732" cy="1711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BBCB82-3783-A199-E86D-C4F3FE0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30339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563668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A2D88-F80B-C663-2782-D52CA207348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1"/>
            <a:ext cx="2101850" cy="1165225"/>
            <a:chOff x="989528" y="4128628"/>
            <a:chExt cx="2801778" cy="1554987"/>
          </a:xfrm>
        </p:grpSpPr>
        <p:pic>
          <p:nvPicPr>
            <p:cNvPr id="3086" name="Picture 20">
              <a:extLst>
                <a:ext uri="{FF2B5EF4-FFF2-40B4-BE49-F238E27FC236}">
                  <a16:creationId xmlns:a16="http://schemas.microsoft.com/office/drawing/2014/main" id="{FDD5DBF8-8430-E1CA-2648-56A7EAC5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87" name="TextBox 21">
              <a:extLst>
                <a:ext uri="{FF2B5EF4-FFF2-40B4-BE49-F238E27FC236}">
                  <a16:creationId xmlns:a16="http://schemas.microsoft.com/office/drawing/2014/main" id="{AF7E3325-A097-379B-9D59-01AE1D704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5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215C2C-3FC5-CF2D-D0CE-A0FC3C1F1FE4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4654551"/>
            <a:ext cx="2101850" cy="1165225"/>
            <a:chOff x="989528" y="4128628"/>
            <a:chExt cx="2801778" cy="1554987"/>
          </a:xfrm>
        </p:grpSpPr>
        <p:pic>
          <p:nvPicPr>
            <p:cNvPr id="3084" name="Picture 25">
              <a:extLst>
                <a:ext uri="{FF2B5EF4-FFF2-40B4-BE49-F238E27FC236}">
                  <a16:creationId xmlns:a16="http://schemas.microsoft.com/office/drawing/2014/main" id="{F10F3D2E-2D36-1430-53E8-7FF7F145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26">
              <a:extLst>
                <a:ext uri="{FF2B5EF4-FFF2-40B4-BE49-F238E27FC236}">
                  <a16:creationId xmlns:a16="http://schemas.microsoft.com/office/drawing/2014/main" id="{470E832E-E4A4-23C1-C5B9-5AF9E49C8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651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1A6C4-4526-5795-2493-0C1674CDD0A6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3082" name="Picture 28">
              <a:extLst>
                <a:ext uri="{FF2B5EF4-FFF2-40B4-BE49-F238E27FC236}">
                  <a16:creationId xmlns:a16="http://schemas.microsoft.com/office/drawing/2014/main" id="{836B6169-FFF9-19EE-0F32-06A61EFE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Box 29">
              <a:extLst>
                <a:ext uri="{FF2B5EF4-FFF2-40B4-BE49-F238E27FC236}">
                  <a16:creationId xmlns:a16="http://schemas.microsoft.com/office/drawing/2014/main" id="{71BE2D4D-39ED-165A-DC8A-A42EBF25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270" y="4635625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93E5332-29F5-6214-19BD-E2E225F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3595CD-0500-6BC8-90F8-FB24C93B810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3080" name="Picture 19">
              <a:extLst>
                <a:ext uri="{FF2B5EF4-FFF2-40B4-BE49-F238E27FC236}">
                  <a16:creationId xmlns:a16="http://schemas.microsoft.com/office/drawing/2014/main" id="{B467CD52-4D2D-72BE-2104-73526B9A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39524D45-8928-C69F-BEB8-8ECA2121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88477" y="1608089"/>
              <a:ext cx="1928881" cy="1770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300743-816B-74E4-D286-0A39F222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881906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447</Words>
  <Application>Microsoft Office PowerPoint</Application>
  <PresentationFormat>Widescreen</PresentationFormat>
  <Paragraphs>141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#9Slide02 Noi dung dai</vt:lpstr>
      <vt:lpstr>Arial</vt:lpstr>
      <vt:lpstr>Berlin Sans FB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SingPC</cp:lastModifiedBy>
  <cp:revision>14</cp:revision>
  <dcterms:created xsi:type="dcterms:W3CDTF">2023-01-31T08:21:18Z</dcterms:created>
  <dcterms:modified xsi:type="dcterms:W3CDTF">2026-01-27T03:12:14Z</dcterms:modified>
</cp:coreProperties>
</file>