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1" r:id="rId2"/>
    <p:sldId id="304" r:id="rId3"/>
    <p:sldId id="302" r:id="rId4"/>
    <p:sldId id="292" r:id="rId5"/>
    <p:sldId id="431" r:id="rId6"/>
    <p:sldId id="432" r:id="rId7"/>
    <p:sldId id="433" r:id="rId8"/>
    <p:sldId id="434" r:id="rId9"/>
    <p:sldId id="334" r:id="rId10"/>
    <p:sldId id="306" r:id="rId11"/>
    <p:sldId id="386" r:id="rId12"/>
    <p:sldId id="399" r:id="rId13"/>
    <p:sldId id="436" r:id="rId14"/>
    <p:sldId id="437" r:id="rId15"/>
    <p:sldId id="438" r:id="rId16"/>
    <p:sldId id="423" r:id="rId17"/>
    <p:sldId id="424" r:id="rId18"/>
    <p:sldId id="417" r:id="rId19"/>
    <p:sldId id="439" r:id="rId20"/>
    <p:sldId id="440" r:id="rId21"/>
    <p:sldId id="441" r:id="rId22"/>
    <p:sldId id="443" r:id="rId23"/>
    <p:sldId id="444" r:id="rId24"/>
    <p:sldId id="445" r:id="rId25"/>
    <p:sldId id="442" r:id="rId26"/>
    <p:sldId id="447" r:id="rId27"/>
    <p:sldId id="337" r:id="rId28"/>
    <p:sldId id="425" r:id="rId29"/>
    <p:sldId id="448" r:id="rId30"/>
    <p:sldId id="426" r:id="rId31"/>
    <p:sldId id="449" r:id="rId32"/>
    <p:sldId id="430" r:id="rId33"/>
    <p:sldId id="315" r:id="rId34"/>
    <p:sldId id="429" r:id="rId35"/>
    <p:sldId id="389" r:id="rId36"/>
    <p:sldId id="331" r:id="rId37"/>
    <p:sldId id="450" r:id="rId38"/>
    <p:sldId id="463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295" r:id="rId51"/>
    <p:sldId id="390" r:id="rId52"/>
    <p:sldId id="34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57"/>
  </p:normalViewPr>
  <p:slideViewPr>
    <p:cSldViewPr snapToGrid="0">
      <p:cViewPr varScale="1">
        <p:scale>
          <a:sx n="85" d="100"/>
          <a:sy n="85" d="100"/>
        </p:scale>
        <p:origin x="53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game. GV nhấn vào ô để mở, nếu HS chọn 2 hình không giống nhau, GV nhấn vào hình tròn để đóng hình lại, HS phải nhớ những hình đã mở.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27/01/2026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12" Type="http://schemas.openxmlformats.org/officeDocument/2006/relationships/slide" Target="slide3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openxmlformats.org/officeDocument/2006/relationships/image" Target="../media/image63.jp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7.png"/><Relationship Id="rId18" Type="http://schemas.openxmlformats.org/officeDocument/2006/relationships/image" Target="../media/image69.png"/><Relationship Id="rId26" Type="http://schemas.openxmlformats.org/officeDocument/2006/relationships/image" Target="../media/image71.png"/><Relationship Id="rId3" Type="http://schemas.openxmlformats.org/officeDocument/2006/relationships/slide" Target="slide40.xml"/><Relationship Id="rId21" Type="http://schemas.openxmlformats.org/officeDocument/2006/relationships/slide" Target="slide46.xml"/><Relationship Id="rId7" Type="http://schemas.openxmlformats.org/officeDocument/2006/relationships/image" Target="../media/image75.png"/><Relationship Id="rId12" Type="http://schemas.openxmlformats.org/officeDocument/2006/relationships/slide" Target="slide43.xml"/><Relationship Id="rId17" Type="http://schemas.microsoft.com/office/2007/relationships/hdphoto" Target="../media/hdphoto10.wdp"/><Relationship Id="rId25" Type="http://schemas.openxmlformats.org/officeDocument/2006/relationships/image" Target="../media/image70.gif"/><Relationship Id="rId2" Type="http://schemas.openxmlformats.org/officeDocument/2006/relationships/image" Target="../media/image68.png"/><Relationship Id="rId16" Type="http://schemas.openxmlformats.org/officeDocument/2006/relationships/image" Target="../media/image78.png"/><Relationship Id="rId20" Type="http://schemas.openxmlformats.org/officeDocument/2006/relationships/slide" Target="slide45.xml"/><Relationship Id="rId2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41.xml"/><Relationship Id="rId11" Type="http://schemas.microsoft.com/office/2007/relationships/hdphoto" Target="../media/hdphoto8.wdp"/><Relationship Id="rId24" Type="http://schemas.openxmlformats.org/officeDocument/2006/relationships/slide" Target="slide49.xml"/><Relationship Id="rId5" Type="http://schemas.microsoft.com/office/2007/relationships/hdphoto" Target="../media/hdphoto6.wdp"/><Relationship Id="rId15" Type="http://schemas.openxmlformats.org/officeDocument/2006/relationships/slide" Target="slide44.xml"/><Relationship Id="rId23" Type="http://schemas.openxmlformats.org/officeDocument/2006/relationships/slide" Target="slide48.xml"/><Relationship Id="rId28" Type="http://schemas.openxmlformats.org/officeDocument/2006/relationships/image" Target="../media/image73.png"/><Relationship Id="rId10" Type="http://schemas.openxmlformats.org/officeDocument/2006/relationships/image" Target="../media/image76.png"/><Relationship Id="rId19" Type="http://schemas.microsoft.com/office/2007/relationships/hdphoto" Target="../media/hdphoto4.wdp"/><Relationship Id="rId31" Type="http://schemas.openxmlformats.org/officeDocument/2006/relationships/slide" Target="slide50.xml"/><Relationship Id="rId4" Type="http://schemas.openxmlformats.org/officeDocument/2006/relationships/image" Target="../media/image74.png"/><Relationship Id="rId9" Type="http://schemas.openxmlformats.org/officeDocument/2006/relationships/slide" Target="slide42.xml"/><Relationship Id="rId14" Type="http://schemas.microsoft.com/office/2007/relationships/hdphoto" Target="../media/hdphoto9.wdp"/><Relationship Id="rId22" Type="http://schemas.openxmlformats.org/officeDocument/2006/relationships/slide" Target="slide47.xml"/><Relationship Id="rId27" Type="http://schemas.openxmlformats.org/officeDocument/2006/relationships/image" Target="../media/image72.png"/><Relationship Id="rId30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1.wdp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2.wdp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58" y="313510"/>
            <a:ext cx="10744301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hitting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kicking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catching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throwing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11881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476152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56" y="1244506"/>
            <a:ext cx="4177951" cy="3107961"/>
          </a:xfrm>
          <a:prstGeom prst="rect">
            <a:avLst/>
          </a:prstGeom>
        </p:spPr>
      </p:pic>
      <p:pic>
        <p:nvPicPr>
          <p:cNvPr id="12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0721" y="458742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85236" y="391444"/>
            <a:ext cx="895928" cy="6522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46714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460" y="1364023"/>
            <a:ext cx="4349371" cy="3059931"/>
          </a:xfrm>
          <a:prstGeom prst="rect">
            <a:avLst/>
          </a:prstGeom>
        </p:spPr>
      </p:pic>
      <p:pic>
        <p:nvPicPr>
          <p:cNvPr id="3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9801" y="459798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89801" y="459798"/>
            <a:ext cx="560454" cy="55620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catching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1527288" y="96655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56" y="1112319"/>
            <a:ext cx="4184370" cy="3311634"/>
          </a:xfrm>
          <a:prstGeom prst="rect">
            <a:avLst/>
          </a:prstGeom>
        </p:spPr>
      </p:pic>
      <p:pic>
        <p:nvPicPr>
          <p:cNvPr id="5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526" y="634051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12945" y="498764"/>
            <a:ext cx="638944" cy="6226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rəʊɪŋ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248" y="1116129"/>
            <a:ext cx="4456199" cy="3394911"/>
          </a:xfrm>
          <a:prstGeom prst="rect">
            <a:avLst/>
          </a:prstGeom>
        </p:spPr>
      </p:pic>
      <p:pic>
        <p:nvPicPr>
          <p:cNvPr id="5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119" y="628766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4255" y="471055"/>
            <a:ext cx="780148" cy="6450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7986" y="58656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25972" y="637285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6" y="364791"/>
            <a:ext cx="8587456" cy="972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10" y="1246228"/>
            <a:ext cx="2944097" cy="2765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20" y="1204798"/>
            <a:ext cx="2884756" cy="2620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88" y="1258042"/>
            <a:ext cx="2852901" cy="257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358" y="1258042"/>
            <a:ext cx="2853564" cy="26771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221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44945" y="4227034"/>
            <a:ext cx="21151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6072" y="4227033"/>
            <a:ext cx="203200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685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6807199" y="4202637"/>
            <a:ext cx="17364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catching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6047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762835" y="4202637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42228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rəʊɪŋ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pic>
        <p:nvPicPr>
          <p:cNvPr id="24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94628"/>
            <a:ext cx="487363" cy="487363"/>
          </a:xfrm>
          <a:prstGeom prst="rect">
            <a:avLst/>
          </a:prstGeom>
        </p:spPr>
      </p:pic>
      <p:pic>
        <p:nvPicPr>
          <p:cNvPr id="40" name="kick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5972" y="369030"/>
            <a:ext cx="487363" cy="487363"/>
          </a:xfrm>
          <a:prstGeom prst="rect">
            <a:avLst/>
          </a:prstGeom>
        </p:spPr>
      </p:pic>
      <p:pic>
        <p:nvPicPr>
          <p:cNvPr id="41" name="catch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81829"/>
            <a:ext cx="487363" cy="487363"/>
          </a:xfrm>
          <a:prstGeom prst="rect">
            <a:avLst/>
          </a:prstGeom>
        </p:spPr>
      </p:pic>
      <p:pic>
        <p:nvPicPr>
          <p:cNvPr id="42" name="throw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4498" y="375429"/>
            <a:ext cx="487363" cy="48736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129818" y="381829"/>
            <a:ext cx="812043" cy="49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7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281" y="2604546"/>
            <a:ext cx="2052517" cy="17641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6346" y="2600656"/>
            <a:ext cx="2052517" cy="17641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23" y="2532889"/>
            <a:ext cx="2083783" cy="18218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145" y="560436"/>
            <a:ext cx="2083783" cy="18218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20" y="2554186"/>
            <a:ext cx="2054211" cy="180057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780" y="537212"/>
            <a:ext cx="2054211" cy="18005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23" y="515154"/>
            <a:ext cx="2068090" cy="1828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117" y="566016"/>
            <a:ext cx="2057834" cy="1777440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64373" y="5488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1033" y="55512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44891" y="60475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31724" y="53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113914" y="255267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612286" y="257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09291" y="26009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09758" y="2517294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260" y="5471348"/>
            <a:ext cx="252069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60145" y="5471348"/>
            <a:ext cx="234961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       to close the picture.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7209651" y="5527283"/>
            <a:ext cx="299412" cy="26723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54" y="639470"/>
            <a:ext cx="5837426" cy="739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80" y="2309090"/>
            <a:ext cx="8405588" cy="3306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552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9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680"/>
            <a:ext cx="4091709" cy="3987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719" y="1497909"/>
            <a:ext cx="3957281" cy="392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1323381"/>
            <a:ext cx="4064000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054" y="1547395"/>
            <a:ext cx="3472873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803" y="1547395"/>
            <a:ext cx="3109229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496" y="1347428"/>
            <a:ext cx="3711262" cy="3627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06" y="1347428"/>
            <a:ext cx="3261643" cy="39017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10036" y="3814618"/>
            <a:ext cx="1995055" cy="108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8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54" y="1685103"/>
            <a:ext cx="3635055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76" y="1394977"/>
            <a:ext cx="3170195" cy="40541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5022" y="2817091"/>
            <a:ext cx="2367305" cy="12099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11" y="1648997"/>
            <a:ext cx="3513124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80" y="1648997"/>
            <a:ext cx="3185436" cy="3947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77170" y="3038765"/>
            <a:ext cx="2075703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563" y="464299"/>
            <a:ext cx="6980525" cy="835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489716"/>
            <a:ext cx="9088582" cy="253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182" y="2445167"/>
            <a:ext cx="2941575" cy="104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63" y="3823856"/>
            <a:ext cx="8894619" cy="241992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8850" y="4514850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</a:t>
            </a:r>
          </a:p>
        </p:txBody>
      </p:sp>
    </p:spTree>
    <p:extLst>
      <p:ext uri="{BB962C8B-B14F-4D97-AF65-F5344CB8AC3E}">
        <p14:creationId xmlns:p14="http://schemas.microsoft.com/office/powerpoint/2010/main" val="4733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2" y="463966"/>
            <a:ext cx="6980525" cy="83570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0" y="1361563"/>
            <a:ext cx="8688544" cy="245385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301018" y="258848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2289"/>
            <a:ext cx="8756075" cy="2476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1332" y="1942158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5540" y="4590687"/>
            <a:ext cx="203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</a:t>
            </a:r>
          </a:p>
        </p:txBody>
      </p:sp>
    </p:spTree>
    <p:extLst>
      <p:ext uri="{BB962C8B-B14F-4D97-AF65-F5344CB8AC3E}">
        <p14:creationId xmlns:p14="http://schemas.microsoft.com/office/powerpoint/2010/main" val="4103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100" i="1" dirty="0"/>
              <a:t>What are you good at?</a:t>
            </a:r>
          </a:p>
          <a:p>
            <a:pPr algn="ctr"/>
            <a:r>
              <a:rPr lang="en-US" sz="4100" i="1" dirty="0"/>
              <a:t>- I'm good at kicking.</a:t>
            </a:r>
          </a:p>
          <a:p>
            <a:pPr algn="ctr"/>
            <a:endParaRPr lang="en-US" sz="41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062"/>
            <a:ext cx="6370872" cy="960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6594"/>
            <a:ext cx="4913745" cy="15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9" y="1809904"/>
            <a:ext cx="2385267" cy="176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9" y="3793312"/>
            <a:ext cx="6081287" cy="1432684"/>
          </a:xfrm>
          <a:prstGeom prst="rect">
            <a:avLst/>
          </a:prstGeom>
        </p:spPr>
      </p:pic>
      <p:pic>
        <p:nvPicPr>
          <p:cNvPr id="6" name="CD2-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143" y="53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hitting, kicking, catching, throwing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   - I'm good at kicking.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12" y="359606"/>
            <a:ext cx="6187976" cy="80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0" y="1443818"/>
            <a:ext cx="11887201" cy="397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0615" y="2696066"/>
            <a:ext cx="175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28440" y="2064470"/>
            <a:ext cx="75885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28040" y="4072379"/>
            <a:ext cx="195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41994" y="2064470"/>
            <a:ext cx="12003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41994" y="4015818"/>
            <a:ext cx="129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I’m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670980" y="2064470"/>
            <a:ext cx="502765" cy="15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62" y="1274525"/>
            <a:ext cx="8941308" cy="5013154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8299938" y="518746"/>
            <a:ext cx="310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9357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0526" y="3810704"/>
            <a:ext cx="27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Early Production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more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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363302" y="462325"/>
            <a:ext cx="3398112" cy="486370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What are you good at?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2392374" y="5534809"/>
            <a:ext cx="1682658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I'm good at …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3" y="439403"/>
            <a:ext cx="2889785" cy="20697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65" y="3059023"/>
            <a:ext cx="2909259" cy="224778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630" y="1392871"/>
            <a:ext cx="2934980" cy="21140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548" y="3984915"/>
            <a:ext cx="2800978" cy="21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8473" y="874479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faster?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059" y="4874737"/>
            <a:ext cx="1394016" cy="13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189" y="4943149"/>
            <a:ext cx="1729411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98680" y="2936389"/>
            <a:ext cx="6119949" cy="31101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How to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Divide students into 2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with the </a:t>
            </a:r>
            <a:r>
              <a:rPr lang="en-US" sz="2400" b="1" dirty="0"/>
              <a:t>correct answer </a:t>
            </a:r>
            <a:r>
              <a:rPr lang="en-US" sz="2400" dirty="0"/>
              <a:t>will </a:t>
            </a:r>
            <a:r>
              <a:rPr lang="en-US" sz="2400" b="1" dirty="0"/>
              <a:t>move on</a:t>
            </a:r>
            <a:r>
              <a:rPr lang="en-US" sz="2400" dirty="0"/>
              <a:t>. The group with the </a:t>
            </a:r>
            <a:r>
              <a:rPr lang="en-US" sz="2400" b="1" dirty="0"/>
              <a:t>wrong answer </a:t>
            </a:r>
            <a:r>
              <a:rPr lang="en-US" sz="2400" dirty="0"/>
              <a:t>will be lost turn.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across the river first will win.</a:t>
            </a:r>
          </a:p>
          <a:p>
            <a:pPr algn="ctr"/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44605" y="4381970"/>
            <a:ext cx="162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A</a:t>
            </a:r>
            <a:r>
              <a:rPr lang="en-US" dirty="0"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9979" y="4373603"/>
            <a:ext cx="166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008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045" y="3321503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096" y="231485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420" y="5327109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581319" y="3561005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81319" y="3559164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1" y="647284"/>
            <a:ext cx="3711823" cy="45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6143" y="2529824"/>
            <a:ext cx="327004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504" y="6157878"/>
            <a:ext cx="293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avatar of the group to move the level.</a:t>
            </a:r>
          </a:p>
        </p:txBody>
      </p:sp>
      <p:sp>
        <p:nvSpPr>
          <p:cNvPr id="4" name="TextBox 3">
            <a:hlinkClick r:id="rId31" action="ppaction://hlinksldjump"/>
          </p:cNvPr>
          <p:cNvSpPr txBox="1"/>
          <p:nvPr/>
        </p:nvSpPr>
        <p:spPr>
          <a:xfrm rot="150301">
            <a:off x="7659342" y="1553770"/>
            <a:ext cx="568324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309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1621 L 0.04727 -0.16436 C 0.05352 -0.19699 0.06524 -0.2169 0.07904 -0.22084 C 0.09467 -0.225 0.10899 -0.21088 0.11993 -0.18473 L 0.17474 -0.06019 " pathEditMode="relative" rAng="21060000" ptsTypes="AAA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2592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2 -0.08889 L 0.47592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91 -0.20741 L 0.48424 -0.4081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8 -0.34584 L 0.43165 -0.4939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3 L 0.34493 -0.6213 C 0.35 -0.6213 0.35573 -0.63611 0.36094 -0.63866 C 0.36459 -0.63866 0.37175 -0.62477 0.37487 -0.62477 C 0.3793 -0.62477 0.38373 -0.62894 0.39206 -0.62894 L 0.39779 -0.79329 L 0.40417 -0.59468 L 0.41185 -0.6213 L 0.4181 -0.62894 L 0.43347 -0.62246 C 0.4405 -0.6257 0.44623 -0.63959 0.45313 -0.64468 C 0.45573 -0.64607 0.46146 -0.64699 0.46524 -0.64468 C 0.46915 -0.6426 0.4724 -0.62778 0.47357 -0.62662 C 0.47553 -0.62246 0.47982 -0.62662 0.48243 -0.62477 L 0.48633 -0.6213 L 0.49336 -0.6213 " pathEditMode="relative" rAng="0" ptsTypes="AAAAAAAAAAAAAAAA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295401"/>
            <a:ext cx="9636419" cy="56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-567653"/>
            <a:ext cx="37782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12724" y="112164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075" y="3093711"/>
            <a:ext cx="4673600" cy="264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4800" y="2794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799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0" y="584200"/>
            <a:ext cx="9042400" cy="66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913" y="-930038"/>
            <a:ext cx="4102313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9913" y="7592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0" y="2616200"/>
            <a:ext cx="43688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14000" y="266812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063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32816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04535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at…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3200" y="260304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17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477" y="-51972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2400" y="4119969"/>
            <a:ext cx="672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pPr marL="685783" indent="-685783">
              <a:buAutoNum type="alphaUcPeriod"/>
            </a:pP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  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Cautching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throwwing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4943" y="1169566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Kicking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12400" y="26030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052" y="-6986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85943"/>
            <a:ext cx="599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iccgthna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116" y="93881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64800" y="26030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21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 …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  <a:endParaRPr lang="en-US" sz="5867" dirty="0"/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23524" y="27569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58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409" y="-618210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895" y="8944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496" y="1803401"/>
            <a:ext cx="6168305" cy="59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1" y="2108201"/>
            <a:ext cx="2790129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3022600"/>
            <a:ext cx="44704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1600" y="279401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77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9906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242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0497" y="4219347"/>
            <a:ext cx="5994400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5867" b="1" dirty="0" err="1">
                <a:latin typeface="Arial" panose="020B0604020202020204" pitchFamily="34" charset="0"/>
                <a:cs typeface="Arial" panose="020B0604020202020204" pitchFamily="34" charset="0"/>
              </a:rPr>
              <a:t>ihtgint</a:t>
            </a: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2120" y="26030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5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409" y="-454862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922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1" y="2188917"/>
            <a:ext cx="6136196" cy="54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3995" y="2294831"/>
            <a:ext cx="26543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1" y="3225801"/>
            <a:ext cx="4765593" cy="2844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1600" y="2794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897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9900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9998" y="4128889"/>
            <a:ext cx="6685503" cy="2841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hicting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2120" y="291016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841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hitting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kicking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throwing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- I'm good at kicking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72)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students stand in a circle (or sit on the circle of chairs), except for one student (or the teacher), who stands in the middle. </a:t>
            </a:r>
            <a:r>
              <a:rPr lang="en-US" sz="2400" b="1" dirty="0"/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person in the middle says a sentence that starts with </a:t>
            </a:r>
            <a:r>
              <a:rPr lang="en-US" sz="2400" b="1" i="1" dirty="0"/>
              <a:t>Change positions if you</a:t>
            </a:r>
            <a:r>
              <a:rPr lang="en-US" sz="2400" i="1" dirty="0"/>
              <a:t>…</a:t>
            </a:r>
            <a:r>
              <a:rPr lang="en-US" sz="2400" dirty="0"/>
              <a:t> and ends with some </a:t>
            </a:r>
            <a:r>
              <a:rPr lang="en-US" sz="2400" dirty="0">
                <a:hlinkClick r:id="rId2" action="ppaction://hlinksldjump"/>
              </a:rPr>
              <a:t>condition</a:t>
            </a:r>
            <a:r>
              <a:rPr lang="en-US" sz="2400" dirty="0"/>
              <a:t> (e.g.</a:t>
            </a:r>
            <a:r>
              <a:rPr lang="en-US" sz="2400" i="1" dirty="0"/>
              <a:t> …</a:t>
            </a:r>
            <a:r>
              <a:rPr lang="en-US" sz="2400" b="1" i="1" dirty="0"/>
              <a:t>have curly hair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10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846" y="548640"/>
            <a:ext cx="12016154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1.</a:t>
            </a:r>
            <a:r>
              <a:rPr lang="en-US" sz="4400" b="1" i="1" dirty="0"/>
              <a:t> Change positions if you’re wearing black shoes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5846" y="1664208"/>
            <a:ext cx="12016154" cy="87782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2.</a:t>
            </a:r>
            <a:r>
              <a:rPr lang="en-US" sz="4400" b="1" i="1" dirty="0"/>
              <a:t> Change positions if you have short hair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5846" y="2779776"/>
            <a:ext cx="12016154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3.</a:t>
            </a:r>
            <a:r>
              <a:rPr lang="en-US" sz="4400" b="1" i="1" dirty="0"/>
              <a:t> Change positions if you’re wearing a watch.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846" y="3895344"/>
            <a:ext cx="12016154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4.</a:t>
            </a:r>
            <a:r>
              <a:rPr lang="en-US" sz="4400" b="1" i="1" dirty="0"/>
              <a:t> Change positions if you have curly hair.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5846" y="5010912"/>
            <a:ext cx="12016154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5.</a:t>
            </a:r>
            <a:r>
              <a:rPr lang="en-US" sz="4400" b="1" i="1" dirty="0"/>
              <a:t> Change positions if you’re wearing glasses.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731168"/>
            <a:ext cx="12192000" cy="1152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6.</a:t>
            </a:r>
            <a:r>
              <a:rPr lang="en-US" sz="4400" b="1" i="1" dirty="0"/>
              <a:t> </a:t>
            </a:r>
            <a:r>
              <a:rPr lang="en-US" sz="4000" b="1" i="1" dirty="0"/>
              <a:t>Change positions if the first letter of your name is H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2011328"/>
            <a:ext cx="12192000" cy="1097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7.</a:t>
            </a:r>
            <a:r>
              <a:rPr lang="en-US" sz="4000" b="1" i="1" dirty="0"/>
              <a:t> Change positions if the last letter of your name is N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236624"/>
            <a:ext cx="12192000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8.</a:t>
            </a:r>
            <a:r>
              <a:rPr lang="en-US" sz="4000" b="1" i="1" dirty="0"/>
              <a:t> Change positions if you’re wearing a white shoes</a:t>
            </a:r>
            <a:r>
              <a:rPr lang="en-US" sz="4400" b="1" i="1" dirty="0"/>
              <a:t>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242464"/>
            <a:ext cx="12192000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9.</a:t>
            </a:r>
            <a:r>
              <a:rPr lang="en-US" sz="4000" b="1" i="1" dirty="0"/>
              <a:t> Change positions if you have long hair.  </a:t>
            </a:r>
            <a:r>
              <a:rPr lang="en-US" sz="4000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5248304"/>
            <a:ext cx="12192000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10.</a:t>
            </a:r>
            <a:r>
              <a:rPr lang="en-US" sz="4000" b="1" i="1" dirty="0"/>
              <a:t> Change positions if you love your teacher.  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849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9677</TotalTime>
  <Words>813</Words>
  <Application>Microsoft Office PowerPoint</Application>
  <PresentationFormat>Widescreen</PresentationFormat>
  <Paragraphs>185</Paragraphs>
  <Slides>52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Bahnschrift SemiBold SemiConden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SingPC</cp:lastModifiedBy>
  <cp:revision>279</cp:revision>
  <dcterms:created xsi:type="dcterms:W3CDTF">2020-12-08T03:17:05Z</dcterms:created>
  <dcterms:modified xsi:type="dcterms:W3CDTF">2026-01-27T03:10:07Z</dcterms:modified>
</cp:coreProperties>
</file>