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91" r:id="rId2"/>
    <p:sldId id="462" r:id="rId3"/>
    <p:sldId id="302" r:id="rId4"/>
    <p:sldId id="292" r:id="rId5"/>
    <p:sldId id="455" r:id="rId6"/>
    <p:sldId id="456" r:id="rId7"/>
    <p:sldId id="457" r:id="rId8"/>
    <p:sldId id="460" r:id="rId9"/>
    <p:sldId id="459" r:id="rId10"/>
    <p:sldId id="458" r:id="rId11"/>
    <p:sldId id="334" r:id="rId12"/>
    <p:sldId id="424" r:id="rId13"/>
    <p:sldId id="468" r:id="rId14"/>
    <p:sldId id="464" r:id="rId15"/>
    <p:sldId id="465" r:id="rId16"/>
    <p:sldId id="463" r:id="rId17"/>
    <p:sldId id="466" r:id="rId18"/>
    <p:sldId id="467" r:id="rId19"/>
    <p:sldId id="479" r:id="rId20"/>
    <p:sldId id="315" r:id="rId21"/>
    <p:sldId id="429" r:id="rId22"/>
    <p:sldId id="478" r:id="rId23"/>
    <p:sldId id="331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295" r:id="rId34"/>
    <p:sldId id="390" r:id="rId35"/>
    <p:sldId id="34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1" autoAdjust="0"/>
    <p:restoredTop sz="94657"/>
  </p:normalViewPr>
  <p:slideViewPr>
    <p:cSldViewPr snapToGrid="0">
      <p:cViewPr varScale="1">
        <p:scale>
          <a:sx n="116" d="100"/>
          <a:sy n="116" d="100"/>
        </p:scale>
        <p:origin x="4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F72C3-45E2-4439-951A-DFBA210543D3}" type="datetimeFigureOut">
              <a:rPr lang="en-US" smtClean="0"/>
              <a:pPr>
                <a:defRPr/>
              </a:pPr>
              <a:t>12/24/25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FD9C21-E4E0-4B28-9192-41D3D15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0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24" Type="http://schemas.openxmlformats.org/officeDocument/2006/relationships/image" Target="../media/image46.png"/><Relationship Id="rId5" Type="http://schemas.openxmlformats.org/officeDocument/2006/relationships/image" Target="../media/image36.png"/><Relationship Id="rId15" Type="http://schemas.microsoft.com/office/2007/relationships/hdphoto" Target="../media/hdphoto5.wdp"/><Relationship Id="rId23" Type="http://schemas.openxmlformats.org/officeDocument/2006/relationships/image" Target="../media/image45.png"/><Relationship Id="rId10" Type="http://schemas.openxmlformats.org/officeDocument/2006/relationships/image" Target="../media/image39.png"/><Relationship Id="rId19" Type="http://schemas.microsoft.com/office/2007/relationships/hdphoto" Target="../media/hdphoto7.wdp"/><Relationship Id="rId4" Type="http://schemas.openxmlformats.org/officeDocument/2006/relationships/image" Target="../media/image35.jpeg"/><Relationship Id="rId9" Type="http://schemas.microsoft.com/office/2007/relationships/hdphoto" Target="../media/hdphoto2.wdp"/><Relationship Id="rId14" Type="http://schemas.openxmlformats.org/officeDocument/2006/relationships/image" Target="../media/image41.png"/><Relationship Id="rId22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3.png"/><Relationship Id="rId10" Type="http://schemas.openxmlformats.org/officeDocument/2006/relationships/image" Target="../media/image52.png"/><Relationship Id="rId19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3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20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61.jpeg"/><Relationship Id="rId9" Type="http://schemas.microsoft.com/office/2007/relationships/hdphoto" Target="../media/hdphoto11.wdp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openxmlformats.org/officeDocument/2006/relationships/image" Target="../media/image44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microsoft.com/office/2007/relationships/hdphoto" Target="../media/hdphoto9.wdp"/><Relationship Id="rId19" Type="http://schemas.openxmlformats.org/officeDocument/2006/relationships/image" Target="../media/image46.png"/><Relationship Id="rId4" Type="http://schemas.openxmlformats.org/officeDocument/2006/relationships/image" Target="../media/image64.jpeg"/><Relationship Id="rId9" Type="http://schemas.openxmlformats.org/officeDocument/2006/relationships/image" Target="../media/image52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4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61.jpeg"/><Relationship Id="rId9" Type="http://schemas.microsoft.com/office/2007/relationships/hdphoto" Target="../media/hdphoto13.wdp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microsoft.com/office/2007/relationships/hdphoto" Target="../media/hdphoto14.wdp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61.jpeg"/><Relationship Id="rId9" Type="http://schemas.microsoft.com/office/2007/relationships/hdphoto" Target="../media/hdphoto11.wdp"/><Relationship Id="rId1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7.png"/><Relationship Id="rId7" Type="http://schemas.openxmlformats.org/officeDocument/2006/relationships/image" Target="../media/image49.gif"/><Relationship Id="rId12" Type="http://schemas.openxmlformats.org/officeDocument/2006/relationships/image" Target="../media/image68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9.png"/><Relationship Id="rId20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microsoft.com/office/2007/relationships/hdphoto" Target="../media/hdphoto8.wdp"/><Relationship Id="rId15" Type="http://schemas.openxmlformats.org/officeDocument/2006/relationships/image" Target="../media/image55.png"/><Relationship Id="rId10" Type="http://schemas.microsoft.com/office/2007/relationships/hdphoto" Target="../media/hdphoto9.wdp"/><Relationship Id="rId19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70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575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3" y="339365"/>
            <a:ext cx="7376800" cy="82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3" y="1423448"/>
            <a:ext cx="11972925" cy="37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08" y="553346"/>
            <a:ext cx="7239627" cy="108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3" y="1800520"/>
            <a:ext cx="3779848" cy="4081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369" y="1800520"/>
            <a:ext cx="3711262" cy="4081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309" y="1800520"/>
            <a:ext cx="3795089" cy="40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20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" y="1329178"/>
            <a:ext cx="3657917" cy="4180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264" y="1329178"/>
            <a:ext cx="3673158" cy="4264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65" y="1414021"/>
            <a:ext cx="4146299" cy="40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3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218"/>
            <a:ext cx="10352994" cy="6499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0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36" y="556889"/>
            <a:ext cx="6070862" cy="923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82" y="1720490"/>
            <a:ext cx="9440855" cy="29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1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5028"/>
            <a:ext cx="3977985" cy="3368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911" y="1263544"/>
            <a:ext cx="4710421" cy="45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52" y="1442301"/>
            <a:ext cx="4141348" cy="42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0845" y="433633"/>
            <a:ext cx="5335571" cy="509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Practice with your partner</a:t>
            </a:r>
          </a:p>
        </p:txBody>
      </p:sp>
      <p:sp>
        <p:nvSpPr>
          <p:cNvPr id="3" name="Parallelogram 2"/>
          <p:cNvSpPr/>
          <p:nvPr/>
        </p:nvSpPr>
        <p:spPr>
          <a:xfrm>
            <a:off x="2436828" y="1625337"/>
            <a:ext cx="6683604" cy="754145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Student A draw a sport and </a:t>
            </a:r>
            <a:r>
              <a:rPr lang="en-US" sz="2800"/>
              <a:t>share it </a:t>
            </a:r>
            <a:r>
              <a:rPr lang="en-US" sz="2800" dirty="0"/>
              <a:t>with student B.</a:t>
            </a:r>
          </a:p>
        </p:txBody>
      </p:sp>
      <p:sp>
        <p:nvSpPr>
          <p:cNvPr id="4" name="Parallelogram 3"/>
          <p:cNvSpPr/>
          <p:nvPr/>
        </p:nvSpPr>
        <p:spPr>
          <a:xfrm>
            <a:off x="2436828" y="2671713"/>
            <a:ext cx="6683604" cy="1327609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Student B has 5 seconds to guess the picture and ask the question </a:t>
            </a:r>
          </a:p>
          <a:p>
            <a:pPr algn="ctr"/>
            <a:r>
              <a:rPr lang="en-US" sz="2800" i="1" dirty="0"/>
              <a:t>(Ex: Can you play tennis?).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2436828" y="4291553"/>
            <a:ext cx="6683604" cy="754145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Swap roles and repeat.</a:t>
            </a:r>
          </a:p>
        </p:txBody>
      </p:sp>
      <p:pic>
        <p:nvPicPr>
          <p:cNvPr id="7" name="Picture 8" descr="Flying saucer with an alien in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953001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13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685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253" y="0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0526" y="3810704"/>
            <a:ext cx="27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Early Production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054" y="-1040483"/>
            <a:ext cx="9187917" cy="407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184" y="1536569"/>
            <a:ext cx="4524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 or lie?</a:t>
            </a:r>
          </a:p>
        </p:txBody>
      </p:sp>
      <p:sp>
        <p:nvSpPr>
          <p:cNvPr id="4" name="Frame 3"/>
          <p:cNvSpPr/>
          <p:nvPr/>
        </p:nvSpPr>
        <p:spPr>
          <a:xfrm>
            <a:off x="1121791" y="3205114"/>
            <a:ext cx="10246936" cy="3016578"/>
          </a:xfrm>
          <a:prstGeom prst="fram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3590018"/>
            <a:ext cx="8097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A stands in front of the class.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students will ask 3 questions about the sports </a:t>
            </a:r>
            <a:r>
              <a:rPr lang="en-US" sz="2800" i="1" dirty="0"/>
              <a:t>(Ex: Can you play tennis?).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A will tell 2 truths and 1 lie.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B guesses student A's lie.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852" y="3067528"/>
            <a:ext cx="219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17078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10" y="-1888896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24120" y="775892"/>
            <a:ext cx="7515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chemeClr val="bg1"/>
                </a:solidFill>
                <a:latin typeface="UTM Cooper Black" panose="02040603050506020204" pitchFamily="18" charset="0"/>
              </a:rPr>
              <a:t>Hide and seek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baminton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socer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tenis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basketball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6695" y="79862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Time up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1038850" y="-155630"/>
            <a:ext cx="553998" cy="11807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08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11943" y="84284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socce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tennis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voleyball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batminton</a:t>
            </a:r>
            <a:endParaRPr lang="en-US" sz="37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47479" y="719244"/>
            <a:ext cx="80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813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Can you play soccer?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I can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I can’t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 can’t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74969" y="566048"/>
            <a:ext cx="65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032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4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volleybal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baskatball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557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badminton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tenins</a:t>
            </a:r>
            <a:endParaRPr lang="en-US" sz="3733" dirty="0">
              <a:solidFill>
                <a:srgbClr val="0000FF"/>
              </a:solidFill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7845" y="652610"/>
            <a:ext cx="4556311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dirty="0">
                <a:solidFill>
                  <a:schemeClr val="bg1"/>
                </a:solidFill>
                <a:latin typeface="Calibri" panose="020F0502020204030204" pitchFamily="34" charset="0"/>
              </a:rPr>
              <a:t>Find the correct word.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35959" y="622125"/>
            <a:ext cx="66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199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68" grpId="0" animBg="1"/>
      <p:bldP spid="6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1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Can you play tennis?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81967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you can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can’t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Yet, I can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200" y="404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3863" y="602989"/>
            <a:ext cx="68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134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  <p:bldP spid="69" grpId="0" animBg="1"/>
      <p:bldP spid="6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badminton, tennis, volleyball, basketball, soccer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- Yes, I can./No, I can't.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1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teniss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volleball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batketball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soccer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7" name="Rounded Rectangle 2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11880" y="388205"/>
            <a:ext cx="8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Next</a:t>
            </a:r>
          </a:p>
        </p:txBody>
      </p:sp>
    </p:spTree>
    <p:extLst>
      <p:ext uri="{BB962C8B-B14F-4D97-AF65-F5344CB8AC3E}">
        <p14:creationId xmlns:p14="http://schemas.microsoft.com/office/powerpoint/2010/main" val="39367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  <p:bldP spid="69" grpId="0" animBg="1"/>
      <p:bldP spid="6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volleyball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teennis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sokcer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5651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baseketball</a:t>
            </a:r>
            <a:endParaRPr lang="en-US" sz="3733" dirty="0">
              <a:solidFill>
                <a:srgbClr val="0000FF"/>
              </a:solidFill>
            </a:endParaRPr>
          </a:p>
        </p:txBody>
      </p:sp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80569" y="602989"/>
            <a:ext cx="71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323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9" grpId="0" animBg="1"/>
      <p:bldP spid="6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031" y="-1758432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0"/>
            <a:ext cx="68271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Can you play badminton?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 </a:t>
            </a:r>
            <a:r>
              <a:rPr lang="en-US" sz="3733" dirty="0">
                <a:solidFill>
                  <a:srgbClr val="0000FF"/>
                </a:solidFill>
              </a:rPr>
              <a:t>Yes, I can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you can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I can’t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97891" y="258561"/>
            <a:ext cx="82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174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  <p:bldP spid="65" grpId="0" animBg="1"/>
      <p:bldP spid="6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71)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1219200"/>
            <a:ext cx="3584589" cy="35052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034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4074" y="1765280"/>
            <a:ext cx="27671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Hidden </a:t>
            </a:r>
          </a:p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Pictures</a:t>
            </a:r>
          </a:p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Guessing</a:t>
            </a:r>
          </a:p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3776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548" y="253388"/>
            <a:ext cx="7312735" cy="6956981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9940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43874"/>
            <a:ext cx="9013718" cy="67379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24487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76200"/>
            <a:ext cx="9143999" cy="69342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soccer</a:t>
            </a:r>
          </a:p>
        </p:txBody>
      </p:sp>
    </p:spTree>
    <p:extLst>
      <p:ext uri="{BB962C8B-B14F-4D97-AF65-F5344CB8AC3E}">
        <p14:creationId xmlns:p14="http://schemas.microsoft.com/office/powerpoint/2010/main" val="19092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152400"/>
            <a:ext cx="9448800" cy="72390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basketball</a:t>
            </a:r>
          </a:p>
        </p:txBody>
      </p:sp>
    </p:spTree>
    <p:extLst>
      <p:ext uri="{BB962C8B-B14F-4D97-AF65-F5344CB8AC3E}">
        <p14:creationId xmlns:p14="http://schemas.microsoft.com/office/powerpoint/2010/main" val="11367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9576</TotalTime>
  <Words>438</Words>
  <Application>Microsoft Macintosh PowerPoint</Application>
  <PresentationFormat>Widescreen</PresentationFormat>
  <Paragraphs>133</Paragraphs>
  <Slides>35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Bradley Hand ITC TT</vt:lpstr>
      <vt:lpstr>Calibri</vt:lpstr>
      <vt:lpstr>Times New Roman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marynguyen.8497@gmail.com</cp:lastModifiedBy>
  <cp:revision>291</cp:revision>
  <dcterms:created xsi:type="dcterms:W3CDTF">2020-12-08T03:17:05Z</dcterms:created>
  <dcterms:modified xsi:type="dcterms:W3CDTF">2025-12-24T08:33:12Z</dcterms:modified>
</cp:coreProperties>
</file>