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91" r:id="rId2"/>
    <p:sldId id="435" r:id="rId3"/>
    <p:sldId id="302" r:id="rId4"/>
    <p:sldId id="292" r:id="rId5"/>
    <p:sldId id="447" r:id="rId6"/>
    <p:sldId id="442" r:id="rId7"/>
    <p:sldId id="443" r:id="rId8"/>
    <p:sldId id="444" r:id="rId9"/>
    <p:sldId id="445" r:id="rId10"/>
    <p:sldId id="446" r:id="rId11"/>
    <p:sldId id="334" r:id="rId12"/>
    <p:sldId id="438" r:id="rId13"/>
    <p:sldId id="432" r:id="rId14"/>
    <p:sldId id="433" r:id="rId15"/>
    <p:sldId id="439" r:id="rId16"/>
    <p:sldId id="463" r:id="rId17"/>
    <p:sldId id="434" r:id="rId18"/>
    <p:sldId id="440" r:id="rId19"/>
    <p:sldId id="424" r:id="rId20"/>
    <p:sldId id="436" r:id="rId21"/>
    <p:sldId id="437" r:id="rId22"/>
    <p:sldId id="452" r:id="rId23"/>
    <p:sldId id="453" r:id="rId24"/>
    <p:sldId id="451" r:id="rId25"/>
    <p:sldId id="454" r:id="rId26"/>
    <p:sldId id="315" r:id="rId27"/>
    <p:sldId id="429" r:id="rId28"/>
    <p:sldId id="455" r:id="rId29"/>
    <p:sldId id="456" r:id="rId30"/>
    <p:sldId id="457" r:id="rId31"/>
    <p:sldId id="331" r:id="rId32"/>
    <p:sldId id="458" r:id="rId33"/>
    <p:sldId id="459" r:id="rId34"/>
    <p:sldId id="460" r:id="rId35"/>
    <p:sldId id="461" r:id="rId36"/>
    <p:sldId id="295" r:id="rId37"/>
    <p:sldId id="390" r:id="rId38"/>
    <p:sldId id="34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57"/>
  </p:normalViewPr>
  <p:slideViewPr>
    <p:cSldViewPr snapToGrid="0">
      <p:cViewPr varScale="1">
        <p:scale>
          <a:sx n="75" d="100"/>
          <a:sy n="75" d="100"/>
        </p:scale>
        <p:origin x="3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5C706-734C-4840-8A0F-4A674A49D98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A2A57-123A-4141-8F12-E0D17DAC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6.mp3"/><Relationship Id="rId7" Type="http://schemas.openxmlformats.org/officeDocument/2006/relationships/image" Target="../media/image3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8.mp3"/><Relationship Id="rId7" Type="http://schemas.openxmlformats.org/officeDocument/2006/relationships/image" Target="../media/image3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10.mp3"/><Relationship Id="rId7" Type="http://schemas.openxmlformats.org/officeDocument/2006/relationships/image" Target="../media/image3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audio" Target="../media/media10.mp3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42.pn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image" Target="../media/image41.png"/><Relationship Id="rId2" Type="http://schemas.openxmlformats.org/officeDocument/2006/relationships/audio" Target="../media/media11.mp3"/><Relationship Id="rId16" Type="http://schemas.openxmlformats.org/officeDocument/2006/relationships/image" Target="../media/image10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image" Target="../media/image40.png"/><Relationship Id="rId5" Type="http://schemas.microsoft.com/office/2007/relationships/media" Target="../media/media13.mp3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audio" Target="../media/media1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microsoft.com/office/2007/relationships/hdphoto" Target="../media/hdphoto1.wdp"/><Relationship Id="rId18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slide" Target="slide33.xml"/><Relationship Id="rId12" Type="http://schemas.openxmlformats.org/officeDocument/2006/relationships/image" Target="../media/image59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58.gif"/><Relationship Id="rId5" Type="http://schemas.openxmlformats.org/officeDocument/2006/relationships/image" Target="../media/image56.png"/><Relationship Id="rId15" Type="http://schemas.microsoft.com/office/2007/relationships/hdphoto" Target="../media/hdphoto2.wdp"/><Relationship Id="rId10" Type="http://schemas.openxmlformats.org/officeDocument/2006/relationships/slide" Target="slide5.xml"/><Relationship Id="rId19" Type="http://schemas.microsoft.com/office/2007/relationships/hdphoto" Target="../media/hdphoto4.wdp"/><Relationship Id="rId4" Type="http://schemas.openxmlformats.org/officeDocument/2006/relationships/image" Target="../media/image55.png"/><Relationship Id="rId9" Type="http://schemas.openxmlformats.org/officeDocument/2006/relationships/slide" Target="slide35.xml"/><Relationship Id="rId1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</a:t>
            </a:r>
            <a:r>
              <a:rPr lang="vi-VN" sz="4800" b="1" dirty="0">
                <a:solidFill>
                  <a:srgbClr val="00B050"/>
                </a:solidFill>
              </a:rPr>
              <a:t>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69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absletbakl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713833"/>
              </p:ext>
            </p:extLst>
          </p:nvPr>
        </p:nvGraphicFramePr>
        <p:xfrm>
          <a:off x="2024034" y="2427393"/>
          <a:ext cx="8229600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43048"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8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0379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4836" y="601413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5397" y="3205125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</a:t>
            </a:r>
            <a:r>
              <a:rPr lang="en-US" sz="3600" u="sng" dirty="0">
                <a:solidFill>
                  <a:srgbClr val="0070C0"/>
                </a:solidFill>
              </a:rPr>
              <a:t>o</a:t>
            </a:r>
            <a:r>
              <a:rPr lang="en-US" sz="3600" dirty="0">
                <a:solidFill>
                  <a:srgbClr val="0070C0"/>
                </a:solidFill>
              </a:rPr>
              <a:t>lleyball</a:t>
            </a:r>
          </a:p>
        </p:txBody>
      </p:sp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0070" y="704070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894904" y="704070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04" y="311084"/>
            <a:ext cx="6168076" cy="13386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824" y="3205125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pic>
        <p:nvPicPr>
          <p:cNvPr id="3" name="socc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1047" y="3110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39" y="484497"/>
            <a:ext cx="2293856" cy="919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099" y="1846761"/>
            <a:ext cx="7212745" cy="387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D2-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6453" y="4844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925" y="1263101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volleyball, soccer,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/ɑː/.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25" y="3626205"/>
            <a:ext cx="3999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volleyball, soccer,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1647" y="5924801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</p:spTree>
    <p:extLst>
      <p:ext uri="{BB962C8B-B14F-4D97-AF65-F5344CB8AC3E}">
        <p14:creationId xmlns:p14="http://schemas.microsoft.com/office/powerpoint/2010/main" val="3764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1" y="517236"/>
            <a:ext cx="3380509" cy="452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 similar chant. 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5637" y="1459487"/>
            <a:ext cx="1902692" cy="1163640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40910" y="1621052"/>
            <a:ext cx="895927" cy="8405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1636" y="1607129"/>
            <a:ext cx="895927" cy="840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8" y="2807855"/>
            <a:ext cx="5139348" cy="3443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761" y="2807855"/>
            <a:ext cx="5760404" cy="3359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77563" y="1120933"/>
            <a:ext cx="357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Click on the circle to open the chant</a:t>
            </a:r>
          </a:p>
        </p:txBody>
      </p:sp>
    </p:spTree>
    <p:extLst>
      <p:ext uri="{BB962C8B-B14F-4D97-AF65-F5344CB8AC3E}">
        <p14:creationId xmlns:p14="http://schemas.microsoft.com/office/powerpoint/2010/main" val="8314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336" y="3864990"/>
            <a:ext cx="4854361" cy="304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0369"/>
            <a:ext cx="4523663" cy="1806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7326" y="2523534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960" y="4250074"/>
            <a:ext cx="4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1364" y="5630578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65" y="0"/>
            <a:ext cx="4613128" cy="22860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99691" y="819864"/>
            <a:ext cx="43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16" name="Pentagon 15"/>
          <p:cNvSpPr/>
          <p:nvPr/>
        </p:nvSpPr>
        <p:spPr>
          <a:xfrm>
            <a:off x="5138400" y="4120338"/>
            <a:ext cx="5842671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 talking about?</a:t>
            </a:r>
          </a:p>
        </p:txBody>
      </p:sp>
      <p:sp>
        <p:nvSpPr>
          <p:cNvPr id="17" name="Oval 16"/>
          <p:cNvSpPr/>
          <p:nvPr/>
        </p:nvSpPr>
        <p:spPr>
          <a:xfrm>
            <a:off x="150830" y="373493"/>
            <a:ext cx="1404594" cy="1539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5138400" y="819864"/>
            <a:ext cx="2754915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she?</a:t>
            </a:r>
          </a:p>
        </p:txBody>
      </p:sp>
      <p:sp>
        <p:nvSpPr>
          <p:cNvPr id="19" name="Pentagon 18"/>
          <p:cNvSpPr/>
          <p:nvPr/>
        </p:nvSpPr>
        <p:spPr>
          <a:xfrm>
            <a:off x="5138400" y="2470101"/>
            <a:ext cx="5842671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talking about soccer?</a:t>
            </a:r>
          </a:p>
        </p:txBody>
      </p:sp>
      <p:sp>
        <p:nvSpPr>
          <p:cNvPr id="20" name="Pentagon 19"/>
          <p:cNvSpPr/>
          <p:nvPr/>
        </p:nvSpPr>
        <p:spPr>
          <a:xfrm>
            <a:off x="5138400" y="5630578"/>
            <a:ext cx="6881567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Grandma doing ?</a:t>
            </a:r>
          </a:p>
        </p:txBody>
      </p:sp>
    </p:spTree>
    <p:extLst>
      <p:ext uri="{BB962C8B-B14F-4D97-AF65-F5344CB8AC3E}">
        <p14:creationId xmlns:p14="http://schemas.microsoft.com/office/powerpoint/2010/main" val="12246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" y="5041539"/>
            <a:ext cx="5776461" cy="891617"/>
          </a:xfrm>
          <a:prstGeom prst="rect">
            <a:avLst/>
          </a:prstGeom>
        </p:spPr>
      </p:pic>
      <p:pic>
        <p:nvPicPr>
          <p:cNvPr id="4" name="CD2-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53" y="592305"/>
            <a:ext cx="452204" cy="35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484" y="2481943"/>
            <a:ext cx="4854361" cy="394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818" y="388038"/>
            <a:ext cx="4699691" cy="2407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2449" y="1468954"/>
            <a:ext cx="43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82509" y="945414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87486" y="2795452"/>
            <a:ext cx="4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82509" y="5164183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442" y="293109"/>
            <a:ext cx="4613128" cy="2665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8104" y="29589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1.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 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Lucy, can you play badminton?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Yes, I can, Grandma.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8104" y="35840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2.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Hey, Tom, can you play tennis?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Tom: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No, I can't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68104" y="4158396"/>
            <a:ext cx="5954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3.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Mai, can you play volleyball?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Mai: 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Yes, I can. I love volleyball.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Me too. It's a lot of fun.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55875" y="5039259"/>
            <a:ext cx="8902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4.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Al</a:t>
            </a:r>
            <a:r>
              <a:rPr lang="en-US" i="1" dirty="0">
                <a:solidFill>
                  <a:srgbClr val="000000"/>
                </a:solidFill>
                <a:latin typeface="Arial-ItalicMT"/>
              </a:rPr>
              <a:t>fi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e, can you play basketball?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Al</a:t>
            </a:r>
            <a:r>
              <a:rPr lang="en-US" b="1" i="1" dirty="0">
                <a:solidFill>
                  <a:srgbClr val="000000"/>
                </a:solidFill>
                <a:latin typeface="Arial-ItalicMT"/>
              </a:rPr>
              <a:t>fi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e: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No, I can't.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What about you, Grandma?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Watch this!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Children: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Wow!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8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8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4" y="409694"/>
            <a:ext cx="7902625" cy="1465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28" y="1942877"/>
            <a:ext cx="11060076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8" y="4793673"/>
            <a:ext cx="1200348" cy="11268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3564" y="4322618"/>
            <a:ext cx="3454400" cy="4710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/>
              <a:t>Can you play </a:t>
            </a:r>
            <a:r>
              <a:rPr lang="en-US" sz="2800" i="1" u="sng" dirty="0"/>
              <a:t>soccer</a:t>
            </a:r>
            <a:r>
              <a:rPr lang="en-US" sz="2800" i="1" dirty="0"/>
              <a:t>?</a:t>
            </a:r>
            <a:endParaRPr lang="en-US" sz="28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636" y="4793673"/>
            <a:ext cx="1278768" cy="12930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61745" y="4322618"/>
            <a:ext cx="2262909" cy="824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  </a:t>
            </a:r>
            <a:r>
              <a:rPr lang="en-US" sz="2800" i="1" dirty="0"/>
              <a:t>Yes, I can.</a:t>
            </a:r>
          </a:p>
          <a:p>
            <a:pPr algn="ctr"/>
            <a:r>
              <a:rPr lang="en-US" sz="2800" i="1" dirty="0"/>
              <a:t>/No, I can't.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6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63" y="44685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233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10" y="313508"/>
            <a:ext cx="5513278" cy="722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61" y="1105989"/>
            <a:ext cx="6928042" cy="258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1" y="3544389"/>
            <a:ext cx="6928042" cy="2682240"/>
          </a:xfrm>
          <a:prstGeom prst="rect">
            <a:avLst/>
          </a:prstGeom>
        </p:spPr>
      </p:pic>
      <p:pic>
        <p:nvPicPr>
          <p:cNvPr id="6" name="CD2-TRACK 53 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8688" y="431232"/>
            <a:ext cx="487363" cy="487363"/>
          </a:xfrm>
          <a:prstGeom prst="rect">
            <a:avLst/>
          </a:prstGeom>
        </p:spPr>
      </p:pic>
      <p:pic>
        <p:nvPicPr>
          <p:cNvPr id="7" name="CD2-TRACK 53 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8687" y="431232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1858" y="4314427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0932" y="517157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box to hear the sound.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09745" y="431232"/>
            <a:ext cx="960582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3" y="286795"/>
            <a:ext cx="7211614" cy="2813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3" y="3100252"/>
            <a:ext cx="7350951" cy="3245130"/>
          </a:xfrm>
          <a:prstGeom prst="rect">
            <a:avLst/>
          </a:prstGeom>
        </p:spPr>
      </p:pic>
      <p:pic>
        <p:nvPicPr>
          <p:cNvPr id="4" name="CD2-TRACK 53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289" y="441325"/>
            <a:ext cx="487363" cy="487363"/>
          </a:xfrm>
          <a:prstGeom prst="rect">
            <a:avLst/>
          </a:prstGeom>
        </p:spPr>
      </p:pic>
      <p:pic>
        <p:nvPicPr>
          <p:cNvPr id="5" name="CD2-TRACK 53 -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289" y="4413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891" y="360686"/>
            <a:ext cx="748145" cy="56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9783" y="1246908"/>
            <a:ext cx="228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8842" y="3784046"/>
            <a:ext cx="235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No, I can’t.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8965" y="500340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box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950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27" y="382860"/>
            <a:ext cx="7559695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388962" y="1426890"/>
            <a:ext cx="2154338" cy="222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81" y="1426890"/>
            <a:ext cx="5509737" cy="20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"/>
          <a:stretch/>
        </p:blipFill>
        <p:spPr>
          <a:xfrm>
            <a:off x="1296365" y="3968716"/>
            <a:ext cx="2075485" cy="211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12" y="3886112"/>
            <a:ext cx="5425910" cy="20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2367" y="2640405"/>
            <a:ext cx="100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2367" y="4361751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324091" y="2118167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927" y="470608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5" name="TRACK 27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2" y="444530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114" y="5887205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pic>
        <p:nvPicPr>
          <p:cNvPr id="17" name="TRACK 2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1" y="417512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4375" y="382860"/>
            <a:ext cx="813150" cy="54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386" y="363760"/>
            <a:ext cx="2219565" cy="200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78" y="405519"/>
            <a:ext cx="5159187" cy="20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813" y="2461307"/>
            <a:ext cx="2324338" cy="202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78" y="2461307"/>
            <a:ext cx="4404742" cy="19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537" y="4577907"/>
            <a:ext cx="2289614" cy="18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33" y="4362450"/>
            <a:ext cx="4511431" cy="1952626"/>
          </a:xfrm>
          <a:prstGeom prst="rect">
            <a:avLst/>
          </a:prstGeom>
        </p:spPr>
      </p:pic>
      <p:pic>
        <p:nvPicPr>
          <p:cNvPr id="8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726" y="1549569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6149" y="285814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7706" y="5387333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464093" y="107197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4094" y="313915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64093" y="516321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" name="TRACK 27 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59"/>
            <a:ext cx="487363" cy="487363"/>
          </a:xfrm>
          <a:prstGeom prst="rect">
            <a:avLst/>
          </a:prstGeom>
        </p:spPr>
      </p:pic>
      <p:pic>
        <p:nvPicPr>
          <p:cNvPr id="17" name="TRACK 27- 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pic>
        <p:nvPicPr>
          <p:cNvPr id="18" name="TRACK 27 -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6" y="363759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53189" y="5951332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94969" y="363759"/>
            <a:ext cx="597031" cy="61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156" y="418426"/>
            <a:ext cx="5128704" cy="84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61727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76" y="1551008"/>
            <a:ext cx="6119390" cy="42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858" y="1263607"/>
            <a:ext cx="6092141" cy="448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0005" y="4896091"/>
            <a:ext cx="344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val="1395646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can’t.</a:t>
            </a:r>
          </a:p>
        </p:txBody>
      </p:sp>
    </p:spTree>
    <p:extLst>
      <p:ext uri="{BB962C8B-B14F-4D97-AF65-F5344CB8AC3E}">
        <p14:creationId xmlns:p14="http://schemas.microsoft.com/office/powerpoint/2010/main" val="5805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253" y="0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234152" y="1348034"/>
            <a:ext cx="7409469" cy="3289955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FIND SOMEONE WHO</a:t>
            </a:r>
          </a:p>
        </p:txBody>
      </p:sp>
    </p:spTree>
    <p:extLst>
      <p:ext uri="{BB962C8B-B14F-4D97-AF65-F5344CB8AC3E}">
        <p14:creationId xmlns:p14="http://schemas.microsoft.com/office/powerpoint/2010/main" val="253019893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94453"/>
              </p:ext>
            </p:extLst>
          </p:nvPr>
        </p:nvGraphicFramePr>
        <p:xfrm>
          <a:off x="1089320" y="1822602"/>
          <a:ext cx="8128000" cy="3535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badminton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basketball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soccer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3446" y="761884"/>
            <a:ext cx="79467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draw the following chart in notebooks.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0165" y="3044859"/>
            <a:ext cx="125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</a:t>
            </a:r>
          </a:p>
        </p:txBody>
      </p:sp>
      <p:pic>
        <p:nvPicPr>
          <p:cNvPr id="6" name="Graphic 15" descr="Scribble with solid fill">
            <a:extLst>
              <a:ext uri="{FF2B5EF4-FFF2-40B4-BE49-F238E27FC236}">
                <a16:creationId xmlns:a16="http://schemas.microsoft.com/office/drawing/2014/main" id="{4BE5579F-AB90-50F2-1819-1F020C1B4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6553" y="4808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472" y="1036948"/>
            <a:ext cx="100217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Students ask Yes/No questions for the suggested words. </a:t>
            </a:r>
          </a:p>
          <a:p>
            <a:r>
              <a:rPr lang="en-US" sz="3200" dirty="0"/>
              <a:t>     (Ex: Can you play tennis?).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Model with a student. Ask any question from the table. If the student's answer is "Yes", enter the student's name in the "Name" column (different names).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Students to stand up and walk around the class and ask their friends. The student who fills in all the names in the “Name” column first is the winner.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Graphic 15" descr="Scribble with solid fill">
            <a:extLst>
              <a:ext uri="{FF2B5EF4-FFF2-40B4-BE49-F238E27FC236}">
                <a16:creationId xmlns:a16="http://schemas.microsoft.com/office/drawing/2014/main" id="{4BE5579F-AB90-50F2-1819-1F020C1B4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7453" y="3960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8294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89" y="-160868"/>
            <a:ext cx="8011011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92000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5400" y="53594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4539581" y="3427307"/>
            <a:ext cx="642019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5774989" y="2258905"/>
            <a:ext cx="642019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8431483" y="2848676"/>
            <a:ext cx="642019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5285481" y="234224"/>
            <a:ext cx="490779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6983467" y="2665110"/>
            <a:ext cx="773381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3381427" y="2264199"/>
            <a:ext cx="958744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367">
            <a:off x="6663412" y="104127"/>
            <a:ext cx="490779" cy="554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1134" y="5203596"/>
            <a:ext cx="237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number</a:t>
            </a:r>
          </a:p>
        </p:txBody>
      </p:sp>
    </p:spTree>
    <p:extLst>
      <p:ext uri="{BB962C8B-B14F-4D97-AF65-F5344CB8AC3E}">
        <p14:creationId xmlns:p14="http://schemas.microsoft.com/office/powerpoint/2010/main" val="166715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089" y="1174799"/>
            <a:ext cx="5648265" cy="4085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64804" y="2555451"/>
            <a:ext cx="3294492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Can you play </a:t>
            </a:r>
          </a:p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badminton?</a:t>
            </a: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93698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05" y="1138238"/>
            <a:ext cx="5967167" cy="4323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87681" y="2630866"/>
            <a:ext cx="3294492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Can you play </a:t>
            </a:r>
          </a:p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tennis?</a:t>
            </a: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3927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11" y="1121790"/>
            <a:ext cx="5882326" cy="4081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00774" y="2404621"/>
            <a:ext cx="3294492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Can you play </a:t>
            </a:r>
          </a:p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volleyball?</a:t>
            </a: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18102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70)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2588093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iodmbntan</a:t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01480"/>
              </p:ext>
            </p:extLst>
          </p:nvPr>
        </p:nvGraphicFramePr>
        <p:xfrm>
          <a:off x="521197" y="2783112"/>
          <a:ext cx="113094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08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cosrec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24745"/>
              </p:ext>
            </p:extLst>
          </p:nvPr>
        </p:nvGraphicFramePr>
        <p:xfrm>
          <a:off x="3145824" y="2813309"/>
          <a:ext cx="6172200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tsnnie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200583"/>
              </p:ext>
            </p:extLst>
          </p:nvPr>
        </p:nvGraphicFramePr>
        <p:xfrm>
          <a:off x="3315093" y="2667486"/>
          <a:ext cx="5486400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1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ovlblylale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255141"/>
              </p:ext>
            </p:extLst>
          </p:nvPr>
        </p:nvGraphicFramePr>
        <p:xfrm>
          <a:off x="1952596" y="2643182"/>
          <a:ext cx="8229600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r>
                        <a:rPr lang="en-US" sz="9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9369</TotalTime>
  <Words>725</Words>
  <Application>Microsoft Office PowerPoint</Application>
  <PresentationFormat>Màn hình rộng</PresentationFormat>
  <Paragraphs>173</Paragraphs>
  <Slides>38</Slides>
  <Notes>0</Notes>
  <HiddenSlides>0</HiddenSlides>
  <MMClips>14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5" baseType="lpstr">
      <vt:lpstr>Adobe Gothic Std B</vt:lpstr>
      <vt:lpstr>Arial</vt:lpstr>
      <vt:lpstr>Arial-ItalicMT</vt:lpstr>
      <vt:lpstr>AvantGarde</vt:lpstr>
      <vt:lpstr>Calibri</vt:lpstr>
      <vt:lpstr>MyriadPro-It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iodmbntan </vt:lpstr>
      <vt:lpstr>cosrec </vt:lpstr>
      <vt:lpstr>tsnnie </vt:lpstr>
      <vt:lpstr>ovlblylale </vt:lpstr>
      <vt:lpstr>absletbakl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295</cp:revision>
  <dcterms:created xsi:type="dcterms:W3CDTF">2020-12-08T03:17:05Z</dcterms:created>
  <dcterms:modified xsi:type="dcterms:W3CDTF">2022-08-02T02:02:11Z</dcterms:modified>
</cp:coreProperties>
</file>