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1" r:id="rId2"/>
    <p:sldId id="304" r:id="rId3"/>
    <p:sldId id="302" r:id="rId4"/>
    <p:sldId id="292" r:id="rId5"/>
    <p:sldId id="418" r:id="rId6"/>
    <p:sldId id="334" r:id="rId7"/>
    <p:sldId id="306" r:id="rId8"/>
    <p:sldId id="386" r:id="rId9"/>
    <p:sldId id="399" r:id="rId10"/>
    <p:sldId id="419" r:id="rId11"/>
    <p:sldId id="420" r:id="rId12"/>
    <p:sldId id="421" r:id="rId13"/>
    <p:sldId id="422" r:id="rId14"/>
    <p:sldId id="423" r:id="rId15"/>
    <p:sldId id="424" r:id="rId16"/>
    <p:sldId id="417" r:id="rId17"/>
    <p:sldId id="400" r:id="rId18"/>
    <p:sldId id="357" r:id="rId19"/>
    <p:sldId id="365" r:id="rId20"/>
    <p:sldId id="401" r:id="rId21"/>
    <p:sldId id="367" r:id="rId22"/>
    <p:sldId id="402" r:id="rId23"/>
    <p:sldId id="369" r:id="rId24"/>
    <p:sldId id="404" r:id="rId25"/>
    <p:sldId id="405" r:id="rId26"/>
    <p:sldId id="337" r:id="rId27"/>
    <p:sldId id="425" r:id="rId28"/>
    <p:sldId id="358" r:id="rId29"/>
    <p:sldId id="426" r:id="rId30"/>
    <p:sldId id="427" r:id="rId31"/>
    <p:sldId id="428" r:id="rId32"/>
    <p:sldId id="406" r:id="rId33"/>
    <p:sldId id="407" r:id="rId34"/>
    <p:sldId id="409" r:id="rId35"/>
    <p:sldId id="430" r:id="rId36"/>
    <p:sldId id="315" r:id="rId37"/>
    <p:sldId id="429" r:id="rId38"/>
    <p:sldId id="389" r:id="rId39"/>
    <p:sldId id="331" r:id="rId40"/>
    <p:sldId id="295" r:id="rId41"/>
    <p:sldId id="390" r:id="rId42"/>
    <p:sldId id="34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57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27/01/2026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8.mp3"/><Relationship Id="rId7" Type="http://schemas.openxmlformats.org/officeDocument/2006/relationships/image" Target="../media/image7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4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8.png"/><Relationship Id="rId4" Type="http://schemas.openxmlformats.org/officeDocument/2006/relationships/audio" Target="../media/media8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82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81.png"/><Relationship Id="rId2" Type="http://schemas.openxmlformats.org/officeDocument/2006/relationships/audio" Target="../media/media9.mp3"/><Relationship Id="rId16" Type="http://schemas.openxmlformats.org/officeDocument/2006/relationships/image" Target="../media/image18.png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80.png"/><Relationship Id="rId5" Type="http://schemas.microsoft.com/office/2007/relationships/media" Target="../media/media11.mp3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0" TargetMode="External"/><Relationship Id="rId2" Type="http://schemas.openxmlformats.org/officeDocument/2006/relationships/hyperlink" Target="https://eduhome.com.vn/DHALesson?idGrade=3&amp;idSubject=1&amp;idSeries=119&amp;idTheme=1068&amp;IdLevel=2&amp;idThemeServer=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5727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12" y="48098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4229100"/>
            <a:ext cx="18002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353" y="4229099"/>
            <a:ext cx="18002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380" y="319666"/>
            <a:ext cx="744538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8" y="1335424"/>
            <a:ext cx="12002451" cy="8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5" y="2227042"/>
            <a:ext cx="2194750" cy="419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240" y="2227041"/>
            <a:ext cx="2301439" cy="419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47" y="2261942"/>
            <a:ext cx="2225233" cy="4127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1" y="2227041"/>
            <a:ext cx="2324301" cy="41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812" y="2227041"/>
            <a:ext cx="2239047" cy="41271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74583">
            <a:off x="3057905" y="4194696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4583">
            <a:off x="5615120" y="4287572"/>
            <a:ext cx="1299137" cy="94733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74583">
            <a:off x="8432458" y="4187368"/>
            <a:ext cx="147337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74583">
            <a:off x="10302612" y="3442027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954" y="5910562"/>
            <a:ext cx="204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76" y="5910562"/>
            <a:ext cx="18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basketball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63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2954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836" y="5910562"/>
            <a:ext cx="18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volleyball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10992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50137" y="5910562"/>
            <a:ext cx="157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soccer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0191" y="1874538"/>
            <a:ext cx="1110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6834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 b="-16381"/>
          <a:stretch/>
        </p:blipFill>
        <p:spPr>
          <a:xfrm>
            <a:off x="1838719" y="360148"/>
            <a:ext cx="7826418" cy="86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2311"/>
            <a:ext cx="2484335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636" y="1222994"/>
            <a:ext cx="2534855" cy="249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665" y="1145613"/>
            <a:ext cx="2358358" cy="25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022" y="1222311"/>
            <a:ext cx="2565133" cy="25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2" b="-367"/>
          <a:stretch/>
        </p:blipFill>
        <p:spPr>
          <a:xfrm>
            <a:off x="9703155" y="1161346"/>
            <a:ext cx="2488845" cy="255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44" y="3833855"/>
            <a:ext cx="3265714" cy="10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9" r="-460"/>
          <a:stretch/>
        </p:blipFill>
        <p:spPr>
          <a:xfrm>
            <a:off x="705394" y="4576069"/>
            <a:ext cx="5708469" cy="102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79" y="5523704"/>
            <a:ext cx="5447212" cy="8192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6636" y="3951728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417" y="4765455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417" y="564210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02" y="4240384"/>
            <a:ext cx="5334000" cy="118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37626" y="4522110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7626" y="532993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96" y="5081294"/>
            <a:ext cx="4730621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197" y="3923238"/>
            <a:ext cx="489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e   n    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823" y="3908738"/>
            <a:ext cx="2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740" y="4729426"/>
            <a:ext cx="579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o       l   e       b  a        l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981" y="4720483"/>
            <a:ext cx="4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768" y="5527255"/>
            <a:ext cx="541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 b   a       m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n  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5" y="5612611"/>
            <a:ext cx="42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961" y="4380195"/>
            <a:ext cx="4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2082" y="5230978"/>
            <a:ext cx="464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S           c    </a:t>
            </a:r>
            <a:r>
              <a:rPr lang="en-US" sz="4200" dirty="0" err="1">
                <a:solidFill>
                  <a:srgbClr val="FF0000"/>
                </a:solidFill>
              </a:rPr>
              <a:t>c</a:t>
            </a:r>
            <a:r>
              <a:rPr lang="en-US" sz="4200" dirty="0">
                <a:solidFill>
                  <a:srgbClr val="FF0000"/>
                </a:solidFill>
              </a:rPr>
              <a:t>          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212" y="5311860"/>
            <a:ext cx="36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val="209648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51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156" y="418426"/>
            <a:ext cx="5128704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val="639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5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04637" y="405519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9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val="41327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40" y="1826981"/>
            <a:ext cx="8736528" cy="42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8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62" y="308651"/>
            <a:ext cx="2302534" cy="197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7" y="2362200"/>
            <a:ext cx="2194901" cy="2105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6" y="4518585"/>
            <a:ext cx="2061015" cy="19203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545" y="1530647"/>
            <a:ext cx="1905329" cy="19762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086" y="3606550"/>
            <a:ext cx="2008197" cy="219421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378467" y="459004"/>
            <a:ext cx="2637434" cy="626035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play ….?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428265" y="5477146"/>
            <a:ext cx="1443686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I can.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117790" y="5905129"/>
            <a:ext cx="1634240" cy="626035"/>
          </a:xfrm>
          <a:prstGeom prst="wedgeRoundRectCallout">
            <a:avLst>
              <a:gd name="adj1" fmla="val -46216"/>
              <a:gd name="adj2" fmla="val 783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No, I can’t. 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69)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8211</TotalTime>
  <Words>648</Words>
  <Application>Microsoft Office PowerPoint</Application>
  <PresentationFormat>Widescreen</PresentationFormat>
  <Paragraphs>209</Paragraphs>
  <Slides>42</Slides>
  <Notes>3</Notes>
  <HiddenSlides>0</HiddenSlides>
  <MMClips>37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SingPC</cp:lastModifiedBy>
  <cp:revision>236</cp:revision>
  <dcterms:created xsi:type="dcterms:W3CDTF">2020-12-08T03:17:05Z</dcterms:created>
  <dcterms:modified xsi:type="dcterms:W3CDTF">2026-01-27T03:04:11Z</dcterms:modified>
</cp:coreProperties>
</file>