
<file path=[Content_Types].xml><?xml version="1.0" encoding="utf-8"?>
<Types xmlns="http://schemas.openxmlformats.org/package/2006/content-types">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sldIdLst>
    <p:sldId id="257" r:id="rId5"/>
    <p:sldId id="259" r:id="rId6"/>
    <p:sldId id="258" r:id="rId7"/>
    <p:sldId id="290" r:id="rId8"/>
    <p:sldId id="256" r:id="rId9"/>
    <p:sldId id="291" r:id="rId10"/>
    <p:sldId id="293" r:id="rId11"/>
    <p:sldId id="294" r:id="rId12"/>
    <p:sldId id="295" r:id="rId13"/>
    <p:sldId id="296" r:id="rId14"/>
    <p:sldId id="297" r:id="rId15"/>
    <p:sldId id="298" r:id="rId16"/>
    <p:sldId id="299" r:id="rId17"/>
    <p:sldId id="300" r:id="rId18"/>
    <p:sldId id="301" r:id="rId19"/>
    <p:sldId id="302" r:id="rId20"/>
    <p:sldId id="303" r:id="rId21"/>
    <p:sldId id="304" r:id="rId22"/>
    <p:sldId id="305" r:id="rId23"/>
    <p:sldId id="306" r:id="rId24"/>
    <p:sldId id="307" r:id="rId25"/>
    <p:sldId id="308" r:id="rId26"/>
    <p:sldId id="309" r:id="rId27"/>
    <p:sldId id="314" r:id="rId28"/>
    <p:sldId id="310" r:id="rId29"/>
    <p:sldId id="313" r:id="rId30"/>
    <p:sldId id="31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a:srgbClr val="99FF99"/>
    <a:srgbClr val="98CF0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9117" autoAdjust="0"/>
  </p:normalViewPr>
  <p:slideViewPr>
    <p:cSldViewPr snapToGrid="0">
      <p:cViewPr varScale="1">
        <p:scale>
          <a:sx n="75" d="100"/>
          <a:sy n="75" d="100"/>
        </p:scale>
        <p:origin x="974"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76481-4521-05F9-CE6F-54CADD3D3D6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B4A8EBE-ADFB-8171-FBF2-05FF0B77E7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359C15E-0E0E-252D-A8A7-3D36C8C34EE9}"/>
              </a:ext>
            </a:extLst>
          </p:cNvPr>
          <p:cNvSpPr>
            <a:spLocks noGrp="1"/>
          </p:cNvSpPr>
          <p:nvPr>
            <p:ph type="dt" sz="half" idx="10"/>
          </p:nvPr>
        </p:nvSpPr>
        <p:spPr/>
        <p:txBody>
          <a:bodyPr/>
          <a:lstStyle/>
          <a:p>
            <a:fld id="{69B79A9B-8EAC-4067-A170-ECE1C4D6265E}" type="datetimeFigureOut">
              <a:rPr lang="en-US" smtClean="0"/>
              <a:t>1/27/2026</a:t>
            </a:fld>
            <a:endParaRPr lang="en-US"/>
          </a:p>
        </p:txBody>
      </p:sp>
      <p:sp>
        <p:nvSpPr>
          <p:cNvPr id="5" name="Footer Placeholder 4">
            <a:extLst>
              <a:ext uri="{FF2B5EF4-FFF2-40B4-BE49-F238E27FC236}">
                <a16:creationId xmlns:a16="http://schemas.microsoft.com/office/drawing/2014/main" id="{4382F910-6125-C293-A268-63BBD2ACD3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752106-42A0-7C57-F69F-BD22164746B5}"/>
              </a:ext>
            </a:extLst>
          </p:cNvPr>
          <p:cNvSpPr>
            <a:spLocks noGrp="1"/>
          </p:cNvSpPr>
          <p:nvPr>
            <p:ph type="sldNum" sz="quarter" idx="12"/>
          </p:nvPr>
        </p:nvSpPr>
        <p:spPr/>
        <p:txBody>
          <a:bodyPr/>
          <a:lstStyle/>
          <a:p>
            <a:fld id="{C1EFF545-CA24-491C-A406-0E6774735D2E}" type="slidenum">
              <a:rPr lang="en-US" smtClean="0"/>
              <a:t>‹#›</a:t>
            </a:fld>
            <a:endParaRPr lang="en-US"/>
          </a:p>
        </p:txBody>
      </p:sp>
    </p:spTree>
    <p:extLst>
      <p:ext uri="{BB962C8B-B14F-4D97-AF65-F5344CB8AC3E}">
        <p14:creationId xmlns:p14="http://schemas.microsoft.com/office/powerpoint/2010/main" val="6177953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CD0CD-0785-6908-6A22-67079DBE583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E43AFFD-A392-5D72-64C2-5C342EC789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6E4148-8DD6-4F00-B555-B72769E1F829}"/>
              </a:ext>
            </a:extLst>
          </p:cNvPr>
          <p:cNvSpPr>
            <a:spLocks noGrp="1"/>
          </p:cNvSpPr>
          <p:nvPr>
            <p:ph type="dt" sz="half" idx="10"/>
          </p:nvPr>
        </p:nvSpPr>
        <p:spPr/>
        <p:txBody>
          <a:bodyPr/>
          <a:lstStyle/>
          <a:p>
            <a:fld id="{69B79A9B-8EAC-4067-A170-ECE1C4D6265E}" type="datetimeFigureOut">
              <a:rPr lang="en-US" smtClean="0"/>
              <a:t>1/27/2026</a:t>
            </a:fld>
            <a:endParaRPr lang="en-US"/>
          </a:p>
        </p:txBody>
      </p:sp>
      <p:sp>
        <p:nvSpPr>
          <p:cNvPr id="5" name="Footer Placeholder 4">
            <a:extLst>
              <a:ext uri="{FF2B5EF4-FFF2-40B4-BE49-F238E27FC236}">
                <a16:creationId xmlns:a16="http://schemas.microsoft.com/office/drawing/2014/main" id="{E7F4A5B5-7D18-E1B2-177A-9114BE84A6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6D979A-B3DE-0173-3AE9-3A2EFDFAC607}"/>
              </a:ext>
            </a:extLst>
          </p:cNvPr>
          <p:cNvSpPr>
            <a:spLocks noGrp="1"/>
          </p:cNvSpPr>
          <p:nvPr>
            <p:ph type="sldNum" sz="quarter" idx="12"/>
          </p:nvPr>
        </p:nvSpPr>
        <p:spPr/>
        <p:txBody>
          <a:bodyPr/>
          <a:lstStyle/>
          <a:p>
            <a:fld id="{C1EFF545-CA24-491C-A406-0E6774735D2E}" type="slidenum">
              <a:rPr lang="en-US" smtClean="0"/>
              <a:t>‹#›</a:t>
            </a:fld>
            <a:endParaRPr lang="en-US"/>
          </a:p>
        </p:txBody>
      </p:sp>
    </p:spTree>
    <p:extLst>
      <p:ext uri="{BB962C8B-B14F-4D97-AF65-F5344CB8AC3E}">
        <p14:creationId xmlns:p14="http://schemas.microsoft.com/office/powerpoint/2010/main" val="11645438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0F1646-A60D-9E7C-DD0A-E10FD111FF8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8E2289D-E182-F198-3AE3-AE41713C79F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C925D8-EE11-C9DB-20DB-7D4FFB687A65}"/>
              </a:ext>
            </a:extLst>
          </p:cNvPr>
          <p:cNvSpPr>
            <a:spLocks noGrp="1"/>
          </p:cNvSpPr>
          <p:nvPr>
            <p:ph type="dt" sz="half" idx="10"/>
          </p:nvPr>
        </p:nvSpPr>
        <p:spPr/>
        <p:txBody>
          <a:bodyPr/>
          <a:lstStyle/>
          <a:p>
            <a:fld id="{69B79A9B-8EAC-4067-A170-ECE1C4D6265E}" type="datetimeFigureOut">
              <a:rPr lang="en-US" smtClean="0"/>
              <a:t>1/27/2026</a:t>
            </a:fld>
            <a:endParaRPr lang="en-US"/>
          </a:p>
        </p:txBody>
      </p:sp>
      <p:sp>
        <p:nvSpPr>
          <p:cNvPr id="5" name="Footer Placeholder 4">
            <a:extLst>
              <a:ext uri="{FF2B5EF4-FFF2-40B4-BE49-F238E27FC236}">
                <a16:creationId xmlns:a16="http://schemas.microsoft.com/office/drawing/2014/main" id="{D202210A-7FD5-3705-2DCF-AFD6DF9D6A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F3ADE2-50B5-0F2A-1F1A-027A07DCD254}"/>
              </a:ext>
            </a:extLst>
          </p:cNvPr>
          <p:cNvSpPr>
            <a:spLocks noGrp="1"/>
          </p:cNvSpPr>
          <p:nvPr>
            <p:ph type="sldNum" sz="quarter" idx="12"/>
          </p:nvPr>
        </p:nvSpPr>
        <p:spPr/>
        <p:txBody>
          <a:bodyPr/>
          <a:lstStyle/>
          <a:p>
            <a:fld id="{C1EFF545-CA24-491C-A406-0E6774735D2E}" type="slidenum">
              <a:rPr lang="en-US" smtClean="0"/>
              <a:t>‹#›</a:t>
            </a:fld>
            <a:endParaRPr lang="en-US"/>
          </a:p>
        </p:txBody>
      </p:sp>
    </p:spTree>
    <p:extLst>
      <p:ext uri="{BB962C8B-B14F-4D97-AF65-F5344CB8AC3E}">
        <p14:creationId xmlns:p14="http://schemas.microsoft.com/office/powerpoint/2010/main" val="41085245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2AEAD-244C-3A24-E756-49D7578AC50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05616917-E5ED-D9DF-D7AA-EAD5F6BCC59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8A94CD21-0814-490D-C040-3910039B988C}"/>
              </a:ext>
            </a:extLst>
          </p:cNvPr>
          <p:cNvSpPr>
            <a:spLocks noGrp="1"/>
          </p:cNvSpPr>
          <p:nvPr>
            <p:ph type="dt" sz="half" idx="10"/>
          </p:nvPr>
        </p:nvSpPr>
        <p:spPr/>
        <p:txBody>
          <a:bodyPr/>
          <a:lstStyle/>
          <a:p>
            <a:fld id="{44429679-F409-4328-8EC5-89414B7A70F2}" type="datetimeFigureOut">
              <a:rPr lang="vi-VN" smtClean="0"/>
              <a:t>27/01/2026</a:t>
            </a:fld>
            <a:endParaRPr lang="vi-VN"/>
          </a:p>
        </p:txBody>
      </p:sp>
      <p:sp>
        <p:nvSpPr>
          <p:cNvPr id="5" name="Footer Placeholder 4">
            <a:extLst>
              <a:ext uri="{FF2B5EF4-FFF2-40B4-BE49-F238E27FC236}">
                <a16:creationId xmlns:a16="http://schemas.microsoft.com/office/drawing/2014/main" id="{290FFBF2-889F-294F-6E66-5B6B7E78013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B384702-C3C1-920B-697A-1AE15CBE6A81}"/>
              </a:ext>
            </a:extLst>
          </p:cNvPr>
          <p:cNvSpPr>
            <a:spLocks noGrp="1"/>
          </p:cNvSpPr>
          <p:nvPr>
            <p:ph type="sldNum" sz="quarter" idx="12"/>
          </p:nvPr>
        </p:nvSpPr>
        <p:spPr/>
        <p:txBody>
          <a:bodyPr/>
          <a:lstStyle/>
          <a:p>
            <a:fld id="{89644799-39C1-40A9-92AB-B78518D2092B}" type="slidenum">
              <a:rPr lang="vi-VN" smtClean="0"/>
              <a:t>‹#›</a:t>
            </a:fld>
            <a:endParaRPr lang="vi-VN"/>
          </a:p>
        </p:txBody>
      </p:sp>
    </p:spTree>
    <p:extLst>
      <p:ext uri="{BB962C8B-B14F-4D97-AF65-F5344CB8AC3E}">
        <p14:creationId xmlns:p14="http://schemas.microsoft.com/office/powerpoint/2010/main" val="784183651"/>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81757-10B4-0CEE-0F7F-A3E154D9C878}"/>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ACAD3AB8-9428-0ACA-BF60-788395FFEF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C3E1F33-3391-927B-CF10-EE237DADDE4F}"/>
              </a:ext>
            </a:extLst>
          </p:cNvPr>
          <p:cNvSpPr>
            <a:spLocks noGrp="1"/>
          </p:cNvSpPr>
          <p:nvPr>
            <p:ph type="dt" sz="half" idx="10"/>
          </p:nvPr>
        </p:nvSpPr>
        <p:spPr/>
        <p:txBody>
          <a:bodyPr/>
          <a:lstStyle/>
          <a:p>
            <a:fld id="{44429679-F409-4328-8EC5-89414B7A70F2}" type="datetimeFigureOut">
              <a:rPr lang="vi-VN" smtClean="0"/>
              <a:t>27/01/2026</a:t>
            </a:fld>
            <a:endParaRPr lang="vi-VN"/>
          </a:p>
        </p:txBody>
      </p:sp>
      <p:sp>
        <p:nvSpPr>
          <p:cNvPr id="5" name="Footer Placeholder 4">
            <a:extLst>
              <a:ext uri="{FF2B5EF4-FFF2-40B4-BE49-F238E27FC236}">
                <a16:creationId xmlns:a16="http://schemas.microsoft.com/office/drawing/2014/main" id="{027EBBAF-2F21-4850-8002-E2C87C6F7CE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36BB71C-5EA2-23E3-D20C-42D87CACF5E8}"/>
              </a:ext>
            </a:extLst>
          </p:cNvPr>
          <p:cNvSpPr>
            <a:spLocks noGrp="1"/>
          </p:cNvSpPr>
          <p:nvPr>
            <p:ph type="sldNum" sz="quarter" idx="12"/>
          </p:nvPr>
        </p:nvSpPr>
        <p:spPr/>
        <p:txBody>
          <a:bodyPr/>
          <a:lstStyle/>
          <a:p>
            <a:fld id="{89644799-39C1-40A9-92AB-B78518D2092B}" type="slidenum">
              <a:rPr lang="vi-VN" smtClean="0"/>
              <a:t>‹#›</a:t>
            </a:fld>
            <a:endParaRPr lang="vi-VN"/>
          </a:p>
        </p:txBody>
      </p:sp>
    </p:spTree>
    <p:extLst>
      <p:ext uri="{BB962C8B-B14F-4D97-AF65-F5344CB8AC3E}">
        <p14:creationId xmlns:p14="http://schemas.microsoft.com/office/powerpoint/2010/main" val="594639852"/>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2C0C0-BFBD-D32E-E059-B8CDB29B5CD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4449270C-8D6C-4A9F-CBC1-8402763758D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ACD207-A995-ABC4-8FAC-8CB8280B60B4}"/>
              </a:ext>
            </a:extLst>
          </p:cNvPr>
          <p:cNvSpPr>
            <a:spLocks noGrp="1"/>
          </p:cNvSpPr>
          <p:nvPr>
            <p:ph type="dt" sz="half" idx="10"/>
          </p:nvPr>
        </p:nvSpPr>
        <p:spPr/>
        <p:txBody>
          <a:bodyPr/>
          <a:lstStyle/>
          <a:p>
            <a:fld id="{44429679-F409-4328-8EC5-89414B7A70F2}" type="datetimeFigureOut">
              <a:rPr lang="vi-VN" smtClean="0"/>
              <a:t>27/01/2026</a:t>
            </a:fld>
            <a:endParaRPr lang="vi-VN"/>
          </a:p>
        </p:txBody>
      </p:sp>
      <p:sp>
        <p:nvSpPr>
          <p:cNvPr id="5" name="Footer Placeholder 4">
            <a:extLst>
              <a:ext uri="{FF2B5EF4-FFF2-40B4-BE49-F238E27FC236}">
                <a16:creationId xmlns:a16="http://schemas.microsoft.com/office/drawing/2014/main" id="{220AC1F5-FD7D-4804-E97E-86E021E449B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49B2B9E-FAE6-BF49-1179-3A2BE25581DB}"/>
              </a:ext>
            </a:extLst>
          </p:cNvPr>
          <p:cNvSpPr>
            <a:spLocks noGrp="1"/>
          </p:cNvSpPr>
          <p:nvPr>
            <p:ph type="sldNum" sz="quarter" idx="12"/>
          </p:nvPr>
        </p:nvSpPr>
        <p:spPr/>
        <p:txBody>
          <a:bodyPr/>
          <a:lstStyle/>
          <a:p>
            <a:fld id="{89644799-39C1-40A9-92AB-B78518D2092B}" type="slidenum">
              <a:rPr lang="vi-VN" smtClean="0"/>
              <a:t>‹#›</a:t>
            </a:fld>
            <a:endParaRPr lang="vi-VN"/>
          </a:p>
        </p:txBody>
      </p:sp>
    </p:spTree>
    <p:extLst>
      <p:ext uri="{BB962C8B-B14F-4D97-AF65-F5344CB8AC3E}">
        <p14:creationId xmlns:p14="http://schemas.microsoft.com/office/powerpoint/2010/main" val="3436053267"/>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D708D-1274-1FD5-B1CE-EEA57558BE1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32FD261A-0A60-9468-534E-00F1FFD2120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DDB18872-6596-3424-2378-B27A965EE63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377F463E-E6D4-BBED-3EE2-D9DD9D61A80B}"/>
              </a:ext>
            </a:extLst>
          </p:cNvPr>
          <p:cNvSpPr>
            <a:spLocks noGrp="1"/>
          </p:cNvSpPr>
          <p:nvPr>
            <p:ph type="dt" sz="half" idx="10"/>
          </p:nvPr>
        </p:nvSpPr>
        <p:spPr/>
        <p:txBody>
          <a:bodyPr/>
          <a:lstStyle/>
          <a:p>
            <a:fld id="{44429679-F409-4328-8EC5-89414B7A70F2}" type="datetimeFigureOut">
              <a:rPr lang="vi-VN" smtClean="0"/>
              <a:t>27/01/2026</a:t>
            </a:fld>
            <a:endParaRPr lang="vi-VN"/>
          </a:p>
        </p:txBody>
      </p:sp>
      <p:sp>
        <p:nvSpPr>
          <p:cNvPr id="6" name="Footer Placeholder 5">
            <a:extLst>
              <a:ext uri="{FF2B5EF4-FFF2-40B4-BE49-F238E27FC236}">
                <a16:creationId xmlns:a16="http://schemas.microsoft.com/office/drawing/2014/main" id="{0894BF23-0787-3DF3-6126-FBBD5833000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E896893-9173-ECE0-A4F4-FE5BF3C17B14}"/>
              </a:ext>
            </a:extLst>
          </p:cNvPr>
          <p:cNvSpPr>
            <a:spLocks noGrp="1"/>
          </p:cNvSpPr>
          <p:nvPr>
            <p:ph type="sldNum" sz="quarter" idx="12"/>
          </p:nvPr>
        </p:nvSpPr>
        <p:spPr/>
        <p:txBody>
          <a:bodyPr/>
          <a:lstStyle/>
          <a:p>
            <a:fld id="{89644799-39C1-40A9-92AB-B78518D2092B}" type="slidenum">
              <a:rPr lang="vi-VN" smtClean="0"/>
              <a:t>‹#›</a:t>
            </a:fld>
            <a:endParaRPr lang="vi-VN"/>
          </a:p>
        </p:txBody>
      </p:sp>
    </p:spTree>
    <p:extLst>
      <p:ext uri="{BB962C8B-B14F-4D97-AF65-F5344CB8AC3E}">
        <p14:creationId xmlns:p14="http://schemas.microsoft.com/office/powerpoint/2010/main" val="3829359418"/>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BF14E-DCCF-98CB-A924-82571D1F76B4}"/>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1112637-98B2-980E-5F8C-B78C07B8F6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21A85C3-29FB-C392-3270-66A2996A1C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99B9001F-60DD-66C1-B7DB-9561F6246F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1CF442-74C8-ED31-CE07-5DB0D8836F8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A1F70F2D-47AC-BF30-67B0-4839EFA4E2C6}"/>
              </a:ext>
            </a:extLst>
          </p:cNvPr>
          <p:cNvSpPr>
            <a:spLocks noGrp="1"/>
          </p:cNvSpPr>
          <p:nvPr>
            <p:ph type="dt" sz="half" idx="10"/>
          </p:nvPr>
        </p:nvSpPr>
        <p:spPr/>
        <p:txBody>
          <a:bodyPr/>
          <a:lstStyle/>
          <a:p>
            <a:fld id="{44429679-F409-4328-8EC5-89414B7A70F2}" type="datetimeFigureOut">
              <a:rPr lang="vi-VN" smtClean="0"/>
              <a:t>27/01/2026</a:t>
            </a:fld>
            <a:endParaRPr lang="vi-VN"/>
          </a:p>
        </p:txBody>
      </p:sp>
      <p:sp>
        <p:nvSpPr>
          <p:cNvPr id="8" name="Footer Placeholder 7">
            <a:extLst>
              <a:ext uri="{FF2B5EF4-FFF2-40B4-BE49-F238E27FC236}">
                <a16:creationId xmlns:a16="http://schemas.microsoft.com/office/drawing/2014/main" id="{B00AFD16-95F4-1B72-CA5E-3A66F33E9720}"/>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AC122D89-2F3D-EF7A-22AE-1E1D487D5AD1}"/>
              </a:ext>
            </a:extLst>
          </p:cNvPr>
          <p:cNvSpPr>
            <a:spLocks noGrp="1"/>
          </p:cNvSpPr>
          <p:nvPr>
            <p:ph type="sldNum" sz="quarter" idx="12"/>
          </p:nvPr>
        </p:nvSpPr>
        <p:spPr/>
        <p:txBody>
          <a:bodyPr/>
          <a:lstStyle/>
          <a:p>
            <a:fld id="{89644799-39C1-40A9-92AB-B78518D2092B}" type="slidenum">
              <a:rPr lang="vi-VN" smtClean="0"/>
              <a:t>‹#›</a:t>
            </a:fld>
            <a:endParaRPr lang="vi-VN"/>
          </a:p>
        </p:txBody>
      </p:sp>
    </p:spTree>
    <p:extLst>
      <p:ext uri="{BB962C8B-B14F-4D97-AF65-F5344CB8AC3E}">
        <p14:creationId xmlns:p14="http://schemas.microsoft.com/office/powerpoint/2010/main" val="337361554"/>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51AA3-9C70-BD46-CE1D-3129B9D19ECA}"/>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9AFF3A06-9BD8-9F1E-D1C6-E332211016EF}"/>
              </a:ext>
            </a:extLst>
          </p:cNvPr>
          <p:cNvSpPr>
            <a:spLocks noGrp="1"/>
          </p:cNvSpPr>
          <p:nvPr>
            <p:ph type="dt" sz="half" idx="10"/>
          </p:nvPr>
        </p:nvSpPr>
        <p:spPr/>
        <p:txBody>
          <a:bodyPr/>
          <a:lstStyle/>
          <a:p>
            <a:fld id="{44429679-F409-4328-8EC5-89414B7A70F2}" type="datetimeFigureOut">
              <a:rPr lang="vi-VN" smtClean="0"/>
              <a:t>27/01/2026</a:t>
            </a:fld>
            <a:endParaRPr lang="vi-VN"/>
          </a:p>
        </p:txBody>
      </p:sp>
      <p:sp>
        <p:nvSpPr>
          <p:cNvPr id="4" name="Footer Placeholder 3">
            <a:extLst>
              <a:ext uri="{FF2B5EF4-FFF2-40B4-BE49-F238E27FC236}">
                <a16:creationId xmlns:a16="http://schemas.microsoft.com/office/drawing/2014/main" id="{3F08EFCB-C43E-71C4-9E2C-6FC43766EA2F}"/>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5EA6ABA8-CBB2-E472-9A37-EC84065D43B2}"/>
              </a:ext>
            </a:extLst>
          </p:cNvPr>
          <p:cNvSpPr>
            <a:spLocks noGrp="1"/>
          </p:cNvSpPr>
          <p:nvPr>
            <p:ph type="sldNum" sz="quarter" idx="12"/>
          </p:nvPr>
        </p:nvSpPr>
        <p:spPr/>
        <p:txBody>
          <a:bodyPr/>
          <a:lstStyle/>
          <a:p>
            <a:fld id="{89644799-39C1-40A9-92AB-B78518D2092B}" type="slidenum">
              <a:rPr lang="vi-VN" smtClean="0"/>
              <a:t>‹#›</a:t>
            </a:fld>
            <a:endParaRPr lang="vi-VN"/>
          </a:p>
        </p:txBody>
      </p:sp>
    </p:spTree>
    <p:extLst>
      <p:ext uri="{BB962C8B-B14F-4D97-AF65-F5344CB8AC3E}">
        <p14:creationId xmlns:p14="http://schemas.microsoft.com/office/powerpoint/2010/main" val="2557711202"/>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A7C425-692D-F62C-35A3-EA24F5C9657F}"/>
              </a:ext>
            </a:extLst>
          </p:cNvPr>
          <p:cNvSpPr>
            <a:spLocks noGrp="1"/>
          </p:cNvSpPr>
          <p:nvPr>
            <p:ph type="dt" sz="half" idx="10"/>
          </p:nvPr>
        </p:nvSpPr>
        <p:spPr/>
        <p:txBody>
          <a:bodyPr/>
          <a:lstStyle/>
          <a:p>
            <a:fld id="{44429679-F409-4328-8EC5-89414B7A70F2}" type="datetimeFigureOut">
              <a:rPr lang="vi-VN" smtClean="0"/>
              <a:t>27/01/2026</a:t>
            </a:fld>
            <a:endParaRPr lang="vi-VN"/>
          </a:p>
        </p:txBody>
      </p:sp>
      <p:sp>
        <p:nvSpPr>
          <p:cNvPr id="3" name="Footer Placeholder 2">
            <a:extLst>
              <a:ext uri="{FF2B5EF4-FFF2-40B4-BE49-F238E27FC236}">
                <a16:creationId xmlns:a16="http://schemas.microsoft.com/office/drawing/2014/main" id="{DADC5458-2032-4C08-9AA6-BDA90D9D2977}"/>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DEEAE2FE-AD0F-4510-7F06-5F2176FF2824}"/>
              </a:ext>
            </a:extLst>
          </p:cNvPr>
          <p:cNvSpPr>
            <a:spLocks noGrp="1"/>
          </p:cNvSpPr>
          <p:nvPr>
            <p:ph type="sldNum" sz="quarter" idx="12"/>
          </p:nvPr>
        </p:nvSpPr>
        <p:spPr/>
        <p:txBody>
          <a:bodyPr/>
          <a:lstStyle/>
          <a:p>
            <a:fld id="{89644799-39C1-40A9-92AB-B78518D2092B}" type="slidenum">
              <a:rPr lang="vi-VN" smtClean="0"/>
              <a:t>‹#›</a:t>
            </a:fld>
            <a:endParaRPr lang="vi-VN"/>
          </a:p>
        </p:txBody>
      </p:sp>
    </p:spTree>
    <p:extLst>
      <p:ext uri="{BB962C8B-B14F-4D97-AF65-F5344CB8AC3E}">
        <p14:creationId xmlns:p14="http://schemas.microsoft.com/office/powerpoint/2010/main" val="1764139127"/>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2E8A7-37A9-80B3-F9FA-E12E13CA3F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824EB49C-FB26-FC14-FC06-4A51D50567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7F32D001-AB61-7196-9ABC-4D8E25588B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376940-3F97-357C-4FE0-1B1E9C1D0356}"/>
              </a:ext>
            </a:extLst>
          </p:cNvPr>
          <p:cNvSpPr>
            <a:spLocks noGrp="1"/>
          </p:cNvSpPr>
          <p:nvPr>
            <p:ph type="dt" sz="half" idx="10"/>
          </p:nvPr>
        </p:nvSpPr>
        <p:spPr/>
        <p:txBody>
          <a:bodyPr/>
          <a:lstStyle/>
          <a:p>
            <a:fld id="{44429679-F409-4328-8EC5-89414B7A70F2}" type="datetimeFigureOut">
              <a:rPr lang="vi-VN" smtClean="0"/>
              <a:t>27/01/2026</a:t>
            </a:fld>
            <a:endParaRPr lang="vi-VN"/>
          </a:p>
        </p:txBody>
      </p:sp>
      <p:sp>
        <p:nvSpPr>
          <p:cNvPr id="6" name="Footer Placeholder 5">
            <a:extLst>
              <a:ext uri="{FF2B5EF4-FFF2-40B4-BE49-F238E27FC236}">
                <a16:creationId xmlns:a16="http://schemas.microsoft.com/office/drawing/2014/main" id="{D857779D-9F14-4C54-7F8F-E927420DA0B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167D65C-69C2-15E5-8B31-3383D421F5DC}"/>
              </a:ext>
            </a:extLst>
          </p:cNvPr>
          <p:cNvSpPr>
            <a:spLocks noGrp="1"/>
          </p:cNvSpPr>
          <p:nvPr>
            <p:ph type="sldNum" sz="quarter" idx="12"/>
          </p:nvPr>
        </p:nvSpPr>
        <p:spPr/>
        <p:txBody>
          <a:bodyPr/>
          <a:lstStyle/>
          <a:p>
            <a:fld id="{89644799-39C1-40A9-92AB-B78518D2092B}" type="slidenum">
              <a:rPr lang="vi-VN" smtClean="0"/>
              <a:t>‹#›</a:t>
            </a:fld>
            <a:endParaRPr lang="vi-VN"/>
          </a:p>
        </p:txBody>
      </p:sp>
    </p:spTree>
    <p:extLst>
      <p:ext uri="{BB962C8B-B14F-4D97-AF65-F5344CB8AC3E}">
        <p14:creationId xmlns:p14="http://schemas.microsoft.com/office/powerpoint/2010/main" val="3432978775"/>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33BFF-A9AA-8CAE-A1F0-475A7FFA8D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DEE2D4-E71F-8B90-3B5C-1C4870E525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0B5A9F-2E91-88EE-5DF7-7D06B2DA0649}"/>
              </a:ext>
            </a:extLst>
          </p:cNvPr>
          <p:cNvSpPr>
            <a:spLocks noGrp="1"/>
          </p:cNvSpPr>
          <p:nvPr>
            <p:ph type="dt" sz="half" idx="10"/>
          </p:nvPr>
        </p:nvSpPr>
        <p:spPr/>
        <p:txBody>
          <a:bodyPr/>
          <a:lstStyle/>
          <a:p>
            <a:fld id="{69B79A9B-8EAC-4067-A170-ECE1C4D6265E}" type="datetimeFigureOut">
              <a:rPr lang="en-US" smtClean="0"/>
              <a:t>1/27/2026</a:t>
            </a:fld>
            <a:endParaRPr lang="en-US"/>
          </a:p>
        </p:txBody>
      </p:sp>
      <p:sp>
        <p:nvSpPr>
          <p:cNvPr id="5" name="Footer Placeholder 4">
            <a:extLst>
              <a:ext uri="{FF2B5EF4-FFF2-40B4-BE49-F238E27FC236}">
                <a16:creationId xmlns:a16="http://schemas.microsoft.com/office/drawing/2014/main" id="{42736819-94B6-27D3-DDDA-A965EA460B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23F4E6-9312-A1EA-85E1-54713022885C}"/>
              </a:ext>
            </a:extLst>
          </p:cNvPr>
          <p:cNvSpPr>
            <a:spLocks noGrp="1"/>
          </p:cNvSpPr>
          <p:nvPr>
            <p:ph type="sldNum" sz="quarter" idx="12"/>
          </p:nvPr>
        </p:nvSpPr>
        <p:spPr/>
        <p:txBody>
          <a:bodyPr/>
          <a:lstStyle/>
          <a:p>
            <a:fld id="{C1EFF545-CA24-491C-A406-0E6774735D2E}" type="slidenum">
              <a:rPr lang="en-US" smtClean="0"/>
              <a:t>‹#›</a:t>
            </a:fld>
            <a:endParaRPr lang="en-US"/>
          </a:p>
        </p:txBody>
      </p:sp>
    </p:spTree>
    <p:extLst>
      <p:ext uri="{BB962C8B-B14F-4D97-AF65-F5344CB8AC3E}">
        <p14:creationId xmlns:p14="http://schemas.microsoft.com/office/powerpoint/2010/main" val="19671099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50A2E-3E4E-D3EF-6E0E-DFE1E689A2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C81FFAD9-7513-3B8A-21F2-6DF3DE1F46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1AD716C2-FA3E-04C5-CAA0-D17C24E25E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7AA0A6-6B3D-0389-B5E0-110DA41B0881}"/>
              </a:ext>
            </a:extLst>
          </p:cNvPr>
          <p:cNvSpPr>
            <a:spLocks noGrp="1"/>
          </p:cNvSpPr>
          <p:nvPr>
            <p:ph type="dt" sz="half" idx="10"/>
          </p:nvPr>
        </p:nvSpPr>
        <p:spPr/>
        <p:txBody>
          <a:bodyPr/>
          <a:lstStyle/>
          <a:p>
            <a:fld id="{44429679-F409-4328-8EC5-89414B7A70F2}" type="datetimeFigureOut">
              <a:rPr lang="vi-VN" smtClean="0"/>
              <a:t>27/01/2026</a:t>
            </a:fld>
            <a:endParaRPr lang="vi-VN"/>
          </a:p>
        </p:txBody>
      </p:sp>
      <p:sp>
        <p:nvSpPr>
          <p:cNvPr id="6" name="Footer Placeholder 5">
            <a:extLst>
              <a:ext uri="{FF2B5EF4-FFF2-40B4-BE49-F238E27FC236}">
                <a16:creationId xmlns:a16="http://schemas.microsoft.com/office/drawing/2014/main" id="{01E89FE4-841E-D31E-3E8E-315AFE79D9DA}"/>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6BB8754-2671-ABB4-ED4B-744337233FEC}"/>
              </a:ext>
            </a:extLst>
          </p:cNvPr>
          <p:cNvSpPr>
            <a:spLocks noGrp="1"/>
          </p:cNvSpPr>
          <p:nvPr>
            <p:ph type="sldNum" sz="quarter" idx="12"/>
          </p:nvPr>
        </p:nvSpPr>
        <p:spPr/>
        <p:txBody>
          <a:bodyPr/>
          <a:lstStyle/>
          <a:p>
            <a:fld id="{89644799-39C1-40A9-92AB-B78518D2092B}" type="slidenum">
              <a:rPr lang="vi-VN" smtClean="0"/>
              <a:t>‹#›</a:t>
            </a:fld>
            <a:endParaRPr lang="vi-VN"/>
          </a:p>
        </p:txBody>
      </p:sp>
    </p:spTree>
    <p:extLst>
      <p:ext uri="{BB962C8B-B14F-4D97-AF65-F5344CB8AC3E}">
        <p14:creationId xmlns:p14="http://schemas.microsoft.com/office/powerpoint/2010/main" val="3719853030"/>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AD0F7-25EE-EE1E-8B72-F43E465D69E2}"/>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CCB0F3EF-5C47-FAFE-B450-CC5D276CA37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3F06D36-D883-18BC-D883-524AD32CD129}"/>
              </a:ext>
            </a:extLst>
          </p:cNvPr>
          <p:cNvSpPr>
            <a:spLocks noGrp="1"/>
          </p:cNvSpPr>
          <p:nvPr>
            <p:ph type="dt" sz="half" idx="10"/>
          </p:nvPr>
        </p:nvSpPr>
        <p:spPr/>
        <p:txBody>
          <a:bodyPr/>
          <a:lstStyle/>
          <a:p>
            <a:fld id="{44429679-F409-4328-8EC5-89414B7A70F2}" type="datetimeFigureOut">
              <a:rPr lang="vi-VN" smtClean="0"/>
              <a:t>27/01/2026</a:t>
            </a:fld>
            <a:endParaRPr lang="vi-VN"/>
          </a:p>
        </p:txBody>
      </p:sp>
      <p:sp>
        <p:nvSpPr>
          <p:cNvPr id="5" name="Footer Placeholder 4">
            <a:extLst>
              <a:ext uri="{FF2B5EF4-FFF2-40B4-BE49-F238E27FC236}">
                <a16:creationId xmlns:a16="http://schemas.microsoft.com/office/drawing/2014/main" id="{640250BD-B9CA-D3AB-3CC6-39034F7C4F8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2B02619-4368-8C22-AE1D-1CF03417C8F6}"/>
              </a:ext>
            </a:extLst>
          </p:cNvPr>
          <p:cNvSpPr>
            <a:spLocks noGrp="1"/>
          </p:cNvSpPr>
          <p:nvPr>
            <p:ph type="sldNum" sz="quarter" idx="12"/>
          </p:nvPr>
        </p:nvSpPr>
        <p:spPr/>
        <p:txBody>
          <a:bodyPr/>
          <a:lstStyle/>
          <a:p>
            <a:fld id="{89644799-39C1-40A9-92AB-B78518D2092B}" type="slidenum">
              <a:rPr lang="vi-VN" smtClean="0"/>
              <a:t>‹#›</a:t>
            </a:fld>
            <a:endParaRPr lang="vi-VN"/>
          </a:p>
        </p:txBody>
      </p:sp>
    </p:spTree>
    <p:extLst>
      <p:ext uri="{BB962C8B-B14F-4D97-AF65-F5344CB8AC3E}">
        <p14:creationId xmlns:p14="http://schemas.microsoft.com/office/powerpoint/2010/main" val="516350438"/>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3836662-DECF-AA87-E7B2-F551DD0A949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1B6F003-082C-0BC9-FD93-2CDC0EB7666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8BC50AE-9E8E-73EB-21C2-1CEB3BA0AC3C}"/>
              </a:ext>
            </a:extLst>
          </p:cNvPr>
          <p:cNvSpPr>
            <a:spLocks noGrp="1"/>
          </p:cNvSpPr>
          <p:nvPr>
            <p:ph type="dt" sz="half" idx="10"/>
          </p:nvPr>
        </p:nvSpPr>
        <p:spPr/>
        <p:txBody>
          <a:bodyPr/>
          <a:lstStyle/>
          <a:p>
            <a:fld id="{44429679-F409-4328-8EC5-89414B7A70F2}" type="datetimeFigureOut">
              <a:rPr lang="vi-VN" smtClean="0"/>
              <a:t>27/01/2026</a:t>
            </a:fld>
            <a:endParaRPr lang="vi-VN"/>
          </a:p>
        </p:txBody>
      </p:sp>
      <p:sp>
        <p:nvSpPr>
          <p:cNvPr id="5" name="Footer Placeholder 4">
            <a:extLst>
              <a:ext uri="{FF2B5EF4-FFF2-40B4-BE49-F238E27FC236}">
                <a16:creationId xmlns:a16="http://schemas.microsoft.com/office/drawing/2014/main" id="{788F04CA-87E2-1551-BE19-BD1B13BDF5F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38B3BCC-D172-A820-6B1B-9DCB6F9E0E3F}"/>
              </a:ext>
            </a:extLst>
          </p:cNvPr>
          <p:cNvSpPr>
            <a:spLocks noGrp="1"/>
          </p:cNvSpPr>
          <p:nvPr>
            <p:ph type="sldNum" sz="quarter" idx="12"/>
          </p:nvPr>
        </p:nvSpPr>
        <p:spPr/>
        <p:txBody>
          <a:bodyPr/>
          <a:lstStyle/>
          <a:p>
            <a:fld id="{89644799-39C1-40A9-92AB-B78518D2092B}" type="slidenum">
              <a:rPr lang="vi-VN" smtClean="0"/>
              <a:t>‹#›</a:t>
            </a:fld>
            <a:endParaRPr lang="vi-VN"/>
          </a:p>
        </p:txBody>
      </p:sp>
    </p:spTree>
    <p:extLst>
      <p:ext uri="{BB962C8B-B14F-4D97-AF65-F5344CB8AC3E}">
        <p14:creationId xmlns:p14="http://schemas.microsoft.com/office/powerpoint/2010/main" val="3103047493"/>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2AEAD-244C-3A24-E756-49D7578AC50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05616917-E5ED-D9DF-D7AA-EAD5F6BCC59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8A94CD21-0814-490D-C040-3910039B988C}"/>
              </a:ext>
            </a:extLst>
          </p:cNvPr>
          <p:cNvSpPr>
            <a:spLocks noGrp="1"/>
          </p:cNvSpPr>
          <p:nvPr>
            <p:ph type="dt" sz="half" idx="10"/>
          </p:nvPr>
        </p:nvSpPr>
        <p:spPr/>
        <p:txBody>
          <a:bodyPr/>
          <a:lstStyle/>
          <a:p>
            <a:fld id="{44429679-F409-4328-8EC5-89414B7A70F2}" type="datetimeFigureOut">
              <a:rPr lang="vi-VN" smtClean="0"/>
              <a:t>27/01/2026</a:t>
            </a:fld>
            <a:endParaRPr lang="vi-VN"/>
          </a:p>
        </p:txBody>
      </p:sp>
      <p:sp>
        <p:nvSpPr>
          <p:cNvPr id="5" name="Footer Placeholder 4">
            <a:extLst>
              <a:ext uri="{FF2B5EF4-FFF2-40B4-BE49-F238E27FC236}">
                <a16:creationId xmlns:a16="http://schemas.microsoft.com/office/drawing/2014/main" id="{290FFBF2-889F-294F-6E66-5B6B7E78013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B384702-C3C1-920B-697A-1AE15CBE6A81}"/>
              </a:ext>
            </a:extLst>
          </p:cNvPr>
          <p:cNvSpPr>
            <a:spLocks noGrp="1"/>
          </p:cNvSpPr>
          <p:nvPr>
            <p:ph type="sldNum" sz="quarter" idx="12"/>
          </p:nvPr>
        </p:nvSpPr>
        <p:spPr/>
        <p:txBody>
          <a:bodyPr/>
          <a:lstStyle/>
          <a:p>
            <a:fld id="{89644799-39C1-40A9-92AB-B78518D2092B}" type="slidenum">
              <a:rPr lang="vi-VN" smtClean="0"/>
              <a:t>‹#›</a:t>
            </a:fld>
            <a:endParaRPr lang="vi-VN"/>
          </a:p>
        </p:txBody>
      </p:sp>
    </p:spTree>
    <p:extLst>
      <p:ext uri="{BB962C8B-B14F-4D97-AF65-F5344CB8AC3E}">
        <p14:creationId xmlns:p14="http://schemas.microsoft.com/office/powerpoint/2010/main" val="3891084560"/>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81757-10B4-0CEE-0F7F-A3E154D9C878}"/>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ACAD3AB8-9428-0ACA-BF60-788395FFEF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C3E1F33-3391-927B-CF10-EE237DADDE4F}"/>
              </a:ext>
            </a:extLst>
          </p:cNvPr>
          <p:cNvSpPr>
            <a:spLocks noGrp="1"/>
          </p:cNvSpPr>
          <p:nvPr>
            <p:ph type="dt" sz="half" idx="10"/>
          </p:nvPr>
        </p:nvSpPr>
        <p:spPr/>
        <p:txBody>
          <a:bodyPr/>
          <a:lstStyle/>
          <a:p>
            <a:fld id="{44429679-F409-4328-8EC5-89414B7A70F2}" type="datetimeFigureOut">
              <a:rPr lang="vi-VN" smtClean="0"/>
              <a:t>27/01/2026</a:t>
            </a:fld>
            <a:endParaRPr lang="vi-VN"/>
          </a:p>
        </p:txBody>
      </p:sp>
      <p:sp>
        <p:nvSpPr>
          <p:cNvPr id="5" name="Footer Placeholder 4">
            <a:extLst>
              <a:ext uri="{FF2B5EF4-FFF2-40B4-BE49-F238E27FC236}">
                <a16:creationId xmlns:a16="http://schemas.microsoft.com/office/drawing/2014/main" id="{027EBBAF-2F21-4850-8002-E2C87C6F7CE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36BB71C-5EA2-23E3-D20C-42D87CACF5E8}"/>
              </a:ext>
            </a:extLst>
          </p:cNvPr>
          <p:cNvSpPr>
            <a:spLocks noGrp="1"/>
          </p:cNvSpPr>
          <p:nvPr>
            <p:ph type="sldNum" sz="quarter" idx="12"/>
          </p:nvPr>
        </p:nvSpPr>
        <p:spPr/>
        <p:txBody>
          <a:bodyPr/>
          <a:lstStyle/>
          <a:p>
            <a:fld id="{89644799-39C1-40A9-92AB-B78518D2092B}" type="slidenum">
              <a:rPr lang="vi-VN" smtClean="0"/>
              <a:t>‹#›</a:t>
            </a:fld>
            <a:endParaRPr lang="vi-VN"/>
          </a:p>
        </p:txBody>
      </p:sp>
    </p:spTree>
    <p:extLst>
      <p:ext uri="{BB962C8B-B14F-4D97-AF65-F5344CB8AC3E}">
        <p14:creationId xmlns:p14="http://schemas.microsoft.com/office/powerpoint/2010/main" val="1325405772"/>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2C0C0-BFBD-D32E-E059-B8CDB29B5CD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4449270C-8D6C-4A9F-CBC1-8402763758D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ACD207-A995-ABC4-8FAC-8CB8280B60B4}"/>
              </a:ext>
            </a:extLst>
          </p:cNvPr>
          <p:cNvSpPr>
            <a:spLocks noGrp="1"/>
          </p:cNvSpPr>
          <p:nvPr>
            <p:ph type="dt" sz="half" idx="10"/>
          </p:nvPr>
        </p:nvSpPr>
        <p:spPr/>
        <p:txBody>
          <a:bodyPr/>
          <a:lstStyle/>
          <a:p>
            <a:fld id="{44429679-F409-4328-8EC5-89414B7A70F2}" type="datetimeFigureOut">
              <a:rPr lang="vi-VN" smtClean="0"/>
              <a:t>27/01/2026</a:t>
            </a:fld>
            <a:endParaRPr lang="vi-VN"/>
          </a:p>
        </p:txBody>
      </p:sp>
      <p:sp>
        <p:nvSpPr>
          <p:cNvPr id="5" name="Footer Placeholder 4">
            <a:extLst>
              <a:ext uri="{FF2B5EF4-FFF2-40B4-BE49-F238E27FC236}">
                <a16:creationId xmlns:a16="http://schemas.microsoft.com/office/drawing/2014/main" id="{220AC1F5-FD7D-4804-E97E-86E021E449B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49B2B9E-FAE6-BF49-1179-3A2BE25581DB}"/>
              </a:ext>
            </a:extLst>
          </p:cNvPr>
          <p:cNvSpPr>
            <a:spLocks noGrp="1"/>
          </p:cNvSpPr>
          <p:nvPr>
            <p:ph type="sldNum" sz="quarter" idx="12"/>
          </p:nvPr>
        </p:nvSpPr>
        <p:spPr/>
        <p:txBody>
          <a:bodyPr/>
          <a:lstStyle/>
          <a:p>
            <a:fld id="{89644799-39C1-40A9-92AB-B78518D2092B}" type="slidenum">
              <a:rPr lang="vi-VN" smtClean="0"/>
              <a:t>‹#›</a:t>
            </a:fld>
            <a:endParaRPr lang="vi-VN"/>
          </a:p>
        </p:txBody>
      </p:sp>
    </p:spTree>
    <p:extLst>
      <p:ext uri="{BB962C8B-B14F-4D97-AF65-F5344CB8AC3E}">
        <p14:creationId xmlns:p14="http://schemas.microsoft.com/office/powerpoint/2010/main" val="888607826"/>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D708D-1274-1FD5-B1CE-EEA57558BE1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32FD261A-0A60-9468-534E-00F1FFD2120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DDB18872-6596-3424-2378-B27A965EE63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377F463E-E6D4-BBED-3EE2-D9DD9D61A80B}"/>
              </a:ext>
            </a:extLst>
          </p:cNvPr>
          <p:cNvSpPr>
            <a:spLocks noGrp="1"/>
          </p:cNvSpPr>
          <p:nvPr>
            <p:ph type="dt" sz="half" idx="10"/>
          </p:nvPr>
        </p:nvSpPr>
        <p:spPr/>
        <p:txBody>
          <a:bodyPr/>
          <a:lstStyle/>
          <a:p>
            <a:fld id="{44429679-F409-4328-8EC5-89414B7A70F2}" type="datetimeFigureOut">
              <a:rPr lang="vi-VN" smtClean="0"/>
              <a:t>27/01/2026</a:t>
            </a:fld>
            <a:endParaRPr lang="vi-VN"/>
          </a:p>
        </p:txBody>
      </p:sp>
      <p:sp>
        <p:nvSpPr>
          <p:cNvPr id="6" name="Footer Placeholder 5">
            <a:extLst>
              <a:ext uri="{FF2B5EF4-FFF2-40B4-BE49-F238E27FC236}">
                <a16:creationId xmlns:a16="http://schemas.microsoft.com/office/drawing/2014/main" id="{0894BF23-0787-3DF3-6126-FBBD5833000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E896893-9173-ECE0-A4F4-FE5BF3C17B14}"/>
              </a:ext>
            </a:extLst>
          </p:cNvPr>
          <p:cNvSpPr>
            <a:spLocks noGrp="1"/>
          </p:cNvSpPr>
          <p:nvPr>
            <p:ph type="sldNum" sz="quarter" idx="12"/>
          </p:nvPr>
        </p:nvSpPr>
        <p:spPr/>
        <p:txBody>
          <a:bodyPr/>
          <a:lstStyle/>
          <a:p>
            <a:fld id="{89644799-39C1-40A9-92AB-B78518D2092B}" type="slidenum">
              <a:rPr lang="vi-VN" smtClean="0"/>
              <a:t>‹#›</a:t>
            </a:fld>
            <a:endParaRPr lang="vi-VN"/>
          </a:p>
        </p:txBody>
      </p:sp>
    </p:spTree>
    <p:extLst>
      <p:ext uri="{BB962C8B-B14F-4D97-AF65-F5344CB8AC3E}">
        <p14:creationId xmlns:p14="http://schemas.microsoft.com/office/powerpoint/2010/main" val="1196320863"/>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BF14E-DCCF-98CB-A924-82571D1F76B4}"/>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1112637-98B2-980E-5F8C-B78C07B8F6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21A85C3-29FB-C392-3270-66A2996A1C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99B9001F-60DD-66C1-B7DB-9561F6246F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1CF442-74C8-ED31-CE07-5DB0D8836F8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A1F70F2D-47AC-BF30-67B0-4839EFA4E2C6}"/>
              </a:ext>
            </a:extLst>
          </p:cNvPr>
          <p:cNvSpPr>
            <a:spLocks noGrp="1"/>
          </p:cNvSpPr>
          <p:nvPr>
            <p:ph type="dt" sz="half" idx="10"/>
          </p:nvPr>
        </p:nvSpPr>
        <p:spPr/>
        <p:txBody>
          <a:bodyPr/>
          <a:lstStyle/>
          <a:p>
            <a:fld id="{44429679-F409-4328-8EC5-89414B7A70F2}" type="datetimeFigureOut">
              <a:rPr lang="vi-VN" smtClean="0"/>
              <a:t>27/01/2026</a:t>
            </a:fld>
            <a:endParaRPr lang="vi-VN"/>
          </a:p>
        </p:txBody>
      </p:sp>
      <p:sp>
        <p:nvSpPr>
          <p:cNvPr id="8" name="Footer Placeholder 7">
            <a:extLst>
              <a:ext uri="{FF2B5EF4-FFF2-40B4-BE49-F238E27FC236}">
                <a16:creationId xmlns:a16="http://schemas.microsoft.com/office/drawing/2014/main" id="{B00AFD16-95F4-1B72-CA5E-3A66F33E9720}"/>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AC122D89-2F3D-EF7A-22AE-1E1D487D5AD1}"/>
              </a:ext>
            </a:extLst>
          </p:cNvPr>
          <p:cNvSpPr>
            <a:spLocks noGrp="1"/>
          </p:cNvSpPr>
          <p:nvPr>
            <p:ph type="sldNum" sz="quarter" idx="12"/>
          </p:nvPr>
        </p:nvSpPr>
        <p:spPr/>
        <p:txBody>
          <a:bodyPr/>
          <a:lstStyle/>
          <a:p>
            <a:fld id="{89644799-39C1-40A9-92AB-B78518D2092B}" type="slidenum">
              <a:rPr lang="vi-VN" smtClean="0"/>
              <a:t>‹#›</a:t>
            </a:fld>
            <a:endParaRPr lang="vi-VN"/>
          </a:p>
        </p:txBody>
      </p:sp>
    </p:spTree>
    <p:extLst>
      <p:ext uri="{BB962C8B-B14F-4D97-AF65-F5344CB8AC3E}">
        <p14:creationId xmlns:p14="http://schemas.microsoft.com/office/powerpoint/2010/main" val="4170974905"/>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51AA3-9C70-BD46-CE1D-3129B9D19ECA}"/>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9AFF3A06-9BD8-9F1E-D1C6-E332211016EF}"/>
              </a:ext>
            </a:extLst>
          </p:cNvPr>
          <p:cNvSpPr>
            <a:spLocks noGrp="1"/>
          </p:cNvSpPr>
          <p:nvPr>
            <p:ph type="dt" sz="half" idx="10"/>
          </p:nvPr>
        </p:nvSpPr>
        <p:spPr/>
        <p:txBody>
          <a:bodyPr/>
          <a:lstStyle/>
          <a:p>
            <a:fld id="{44429679-F409-4328-8EC5-89414B7A70F2}" type="datetimeFigureOut">
              <a:rPr lang="vi-VN" smtClean="0"/>
              <a:t>27/01/2026</a:t>
            </a:fld>
            <a:endParaRPr lang="vi-VN"/>
          </a:p>
        </p:txBody>
      </p:sp>
      <p:sp>
        <p:nvSpPr>
          <p:cNvPr id="4" name="Footer Placeholder 3">
            <a:extLst>
              <a:ext uri="{FF2B5EF4-FFF2-40B4-BE49-F238E27FC236}">
                <a16:creationId xmlns:a16="http://schemas.microsoft.com/office/drawing/2014/main" id="{3F08EFCB-C43E-71C4-9E2C-6FC43766EA2F}"/>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5EA6ABA8-CBB2-E472-9A37-EC84065D43B2}"/>
              </a:ext>
            </a:extLst>
          </p:cNvPr>
          <p:cNvSpPr>
            <a:spLocks noGrp="1"/>
          </p:cNvSpPr>
          <p:nvPr>
            <p:ph type="sldNum" sz="quarter" idx="12"/>
          </p:nvPr>
        </p:nvSpPr>
        <p:spPr/>
        <p:txBody>
          <a:bodyPr/>
          <a:lstStyle/>
          <a:p>
            <a:fld id="{89644799-39C1-40A9-92AB-B78518D2092B}" type="slidenum">
              <a:rPr lang="vi-VN" smtClean="0"/>
              <a:t>‹#›</a:t>
            </a:fld>
            <a:endParaRPr lang="vi-VN"/>
          </a:p>
        </p:txBody>
      </p:sp>
    </p:spTree>
    <p:extLst>
      <p:ext uri="{BB962C8B-B14F-4D97-AF65-F5344CB8AC3E}">
        <p14:creationId xmlns:p14="http://schemas.microsoft.com/office/powerpoint/2010/main" val="2109104098"/>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A7C425-692D-F62C-35A3-EA24F5C9657F}"/>
              </a:ext>
            </a:extLst>
          </p:cNvPr>
          <p:cNvSpPr>
            <a:spLocks noGrp="1"/>
          </p:cNvSpPr>
          <p:nvPr>
            <p:ph type="dt" sz="half" idx="10"/>
          </p:nvPr>
        </p:nvSpPr>
        <p:spPr/>
        <p:txBody>
          <a:bodyPr/>
          <a:lstStyle/>
          <a:p>
            <a:fld id="{44429679-F409-4328-8EC5-89414B7A70F2}" type="datetimeFigureOut">
              <a:rPr lang="vi-VN" smtClean="0"/>
              <a:t>27/01/2026</a:t>
            </a:fld>
            <a:endParaRPr lang="vi-VN"/>
          </a:p>
        </p:txBody>
      </p:sp>
      <p:sp>
        <p:nvSpPr>
          <p:cNvPr id="3" name="Footer Placeholder 2">
            <a:extLst>
              <a:ext uri="{FF2B5EF4-FFF2-40B4-BE49-F238E27FC236}">
                <a16:creationId xmlns:a16="http://schemas.microsoft.com/office/drawing/2014/main" id="{DADC5458-2032-4C08-9AA6-BDA90D9D2977}"/>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DEEAE2FE-AD0F-4510-7F06-5F2176FF2824}"/>
              </a:ext>
            </a:extLst>
          </p:cNvPr>
          <p:cNvSpPr>
            <a:spLocks noGrp="1"/>
          </p:cNvSpPr>
          <p:nvPr>
            <p:ph type="sldNum" sz="quarter" idx="12"/>
          </p:nvPr>
        </p:nvSpPr>
        <p:spPr/>
        <p:txBody>
          <a:bodyPr/>
          <a:lstStyle/>
          <a:p>
            <a:fld id="{89644799-39C1-40A9-92AB-B78518D2092B}" type="slidenum">
              <a:rPr lang="vi-VN" smtClean="0"/>
              <a:t>‹#›</a:t>
            </a:fld>
            <a:endParaRPr lang="vi-VN"/>
          </a:p>
        </p:txBody>
      </p:sp>
    </p:spTree>
    <p:extLst>
      <p:ext uri="{BB962C8B-B14F-4D97-AF65-F5344CB8AC3E}">
        <p14:creationId xmlns:p14="http://schemas.microsoft.com/office/powerpoint/2010/main" val="4251189609"/>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3DBE6-6CDF-02DB-E203-61DD64C0598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70C30DA-0E2D-2859-BDF2-9F1396B5B16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AD8234A-684D-0E5F-86F0-B32E858B9271}"/>
              </a:ext>
            </a:extLst>
          </p:cNvPr>
          <p:cNvSpPr>
            <a:spLocks noGrp="1"/>
          </p:cNvSpPr>
          <p:nvPr>
            <p:ph type="dt" sz="half" idx="10"/>
          </p:nvPr>
        </p:nvSpPr>
        <p:spPr/>
        <p:txBody>
          <a:bodyPr/>
          <a:lstStyle/>
          <a:p>
            <a:fld id="{69B79A9B-8EAC-4067-A170-ECE1C4D6265E}" type="datetimeFigureOut">
              <a:rPr lang="en-US" smtClean="0"/>
              <a:t>1/27/2026</a:t>
            </a:fld>
            <a:endParaRPr lang="en-US"/>
          </a:p>
        </p:txBody>
      </p:sp>
      <p:sp>
        <p:nvSpPr>
          <p:cNvPr id="5" name="Footer Placeholder 4">
            <a:extLst>
              <a:ext uri="{FF2B5EF4-FFF2-40B4-BE49-F238E27FC236}">
                <a16:creationId xmlns:a16="http://schemas.microsoft.com/office/drawing/2014/main" id="{67AF69F3-6049-26F1-5B63-BB37A3D6F2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835F4B-515D-06C1-8332-E5A267E31CE7}"/>
              </a:ext>
            </a:extLst>
          </p:cNvPr>
          <p:cNvSpPr>
            <a:spLocks noGrp="1"/>
          </p:cNvSpPr>
          <p:nvPr>
            <p:ph type="sldNum" sz="quarter" idx="12"/>
          </p:nvPr>
        </p:nvSpPr>
        <p:spPr/>
        <p:txBody>
          <a:bodyPr/>
          <a:lstStyle/>
          <a:p>
            <a:fld id="{C1EFF545-CA24-491C-A406-0E6774735D2E}" type="slidenum">
              <a:rPr lang="en-US" smtClean="0"/>
              <a:t>‹#›</a:t>
            </a:fld>
            <a:endParaRPr lang="en-US"/>
          </a:p>
        </p:txBody>
      </p:sp>
    </p:spTree>
    <p:extLst>
      <p:ext uri="{BB962C8B-B14F-4D97-AF65-F5344CB8AC3E}">
        <p14:creationId xmlns:p14="http://schemas.microsoft.com/office/powerpoint/2010/main" val="38245640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2E8A7-37A9-80B3-F9FA-E12E13CA3F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824EB49C-FB26-FC14-FC06-4A51D50567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7F32D001-AB61-7196-9ABC-4D8E25588B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376940-3F97-357C-4FE0-1B1E9C1D0356}"/>
              </a:ext>
            </a:extLst>
          </p:cNvPr>
          <p:cNvSpPr>
            <a:spLocks noGrp="1"/>
          </p:cNvSpPr>
          <p:nvPr>
            <p:ph type="dt" sz="half" idx="10"/>
          </p:nvPr>
        </p:nvSpPr>
        <p:spPr/>
        <p:txBody>
          <a:bodyPr/>
          <a:lstStyle/>
          <a:p>
            <a:fld id="{44429679-F409-4328-8EC5-89414B7A70F2}" type="datetimeFigureOut">
              <a:rPr lang="vi-VN" smtClean="0"/>
              <a:t>27/01/2026</a:t>
            </a:fld>
            <a:endParaRPr lang="vi-VN"/>
          </a:p>
        </p:txBody>
      </p:sp>
      <p:sp>
        <p:nvSpPr>
          <p:cNvPr id="6" name="Footer Placeholder 5">
            <a:extLst>
              <a:ext uri="{FF2B5EF4-FFF2-40B4-BE49-F238E27FC236}">
                <a16:creationId xmlns:a16="http://schemas.microsoft.com/office/drawing/2014/main" id="{D857779D-9F14-4C54-7F8F-E927420DA0B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167D65C-69C2-15E5-8B31-3383D421F5DC}"/>
              </a:ext>
            </a:extLst>
          </p:cNvPr>
          <p:cNvSpPr>
            <a:spLocks noGrp="1"/>
          </p:cNvSpPr>
          <p:nvPr>
            <p:ph type="sldNum" sz="quarter" idx="12"/>
          </p:nvPr>
        </p:nvSpPr>
        <p:spPr/>
        <p:txBody>
          <a:bodyPr/>
          <a:lstStyle/>
          <a:p>
            <a:fld id="{89644799-39C1-40A9-92AB-B78518D2092B}" type="slidenum">
              <a:rPr lang="vi-VN" smtClean="0"/>
              <a:t>‹#›</a:t>
            </a:fld>
            <a:endParaRPr lang="vi-VN"/>
          </a:p>
        </p:txBody>
      </p:sp>
    </p:spTree>
    <p:extLst>
      <p:ext uri="{BB962C8B-B14F-4D97-AF65-F5344CB8AC3E}">
        <p14:creationId xmlns:p14="http://schemas.microsoft.com/office/powerpoint/2010/main" val="2377876535"/>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50A2E-3E4E-D3EF-6E0E-DFE1E689A2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C81FFAD9-7513-3B8A-21F2-6DF3DE1F46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1AD716C2-FA3E-04C5-CAA0-D17C24E25E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7AA0A6-6B3D-0389-B5E0-110DA41B0881}"/>
              </a:ext>
            </a:extLst>
          </p:cNvPr>
          <p:cNvSpPr>
            <a:spLocks noGrp="1"/>
          </p:cNvSpPr>
          <p:nvPr>
            <p:ph type="dt" sz="half" idx="10"/>
          </p:nvPr>
        </p:nvSpPr>
        <p:spPr/>
        <p:txBody>
          <a:bodyPr/>
          <a:lstStyle/>
          <a:p>
            <a:fld id="{44429679-F409-4328-8EC5-89414B7A70F2}" type="datetimeFigureOut">
              <a:rPr lang="vi-VN" smtClean="0"/>
              <a:t>27/01/2026</a:t>
            </a:fld>
            <a:endParaRPr lang="vi-VN"/>
          </a:p>
        </p:txBody>
      </p:sp>
      <p:sp>
        <p:nvSpPr>
          <p:cNvPr id="6" name="Footer Placeholder 5">
            <a:extLst>
              <a:ext uri="{FF2B5EF4-FFF2-40B4-BE49-F238E27FC236}">
                <a16:creationId xmlns:a16="http://schemas.microsoft.com/office/drawing/2014/main" id="{01E89FE4-841E-D31E-3E8E-315AFE79D9DA}"/>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6BB8754-2671-ABB4-ED4B-744337233FEC}"/>
              </a:ext>
            </a:extLst>
          </p:cNvPr>
          <p:cNvSpPr>
            <a:spLocks noGrp="1"/>
          </p:cNvSpPr>
          <p:nvPr>
            <p:ph type="sldNum" sz="quarter" idx="12"/>
          </p:nvPr>
        </p:nvSpPr>
        <p:spPr/>
        <p:txBody>
          <a:bodyPr/>
          <a:lstStyle/>
          <a:p>
            <a:fld id="{89644799-39C1-40A9-92AB-B78518D2092B}" type="slidenum">
              <a:rPr lang="vi-VN" smtClean="0"/>
              <a:t>‹#›</a:t>
            </a:fld>
            <a:endParaRPr lang="vi-VN"/>
          </a:p>
        </p:txBody>
      </p:sp>
    </p:spTree>
    <p:extLst>
      <p:ext uri="{BB962C8B-B14F-4D97-AF65-F5344CB8AC3E}">
        <p14:creationId xmlns:p14="http://schemas.microsoft.com/office/powerpoint/2010/main" val="945215069"/>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AD0F7-25EE-EE1E-8B72-F43E465D69E2}"/>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CCB0F3EF-5C47-FAFE-B450-CC5D276CA37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3F06D36-D883-18BC-D883-524AD32CD129}"/>
              </a:ext>
            </a:extLst>
          </p:cNvPr>
          <p:cNvSpPr>
            <a:spLocks noGrp="1"/>
          </p:cNvSpPr>
          <p:nvPr>
            <p:ph type="dt" sz="half" idx="10"/>
          </p:nvPr>
        </p:nvSpPr>
        <p:spPr/>
        <p:txBody>
          <a:bodyPr/>
          <a:lstStyle/>
          <a:p>
            <a:fld id="{44429679-F409-4328-8EC5-89414B7A70F2}" type="datetimeFigureOut">
              <a:rPr lang="vi-VN" smtClean="0"/>
              <a:t>27/01/2026</a:t>
            </a:fld>
            <a:endParaRPr lang="vi-VN"/>
          </a:p>
        </p:txBody>
      </p:sp>
      <p:sp>
        <p:nvSpPr>
          <p:cNvPr id="5" name="Footer Placeholder 4">
            <a:extLst>
              <a:ext uri="{FF2B5EF4-FFF2-40B4-BE49-F238E27FC236}">
                <a16:creationId xmlns:a16="http://schemas.microsoft.com/office/drawing/2014/main" id="{640250BD-B9CA-D3AB-3CC6-39034F7C4F8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2B02619-4368-8C22-AE1D-1CF03417C8F6}"/>
              </a:ext>
            </a:extLst>
          </p:cNvPr>
          <p:cNvSpPr>
            <a:spLocks noGrp="1"/>
          </p:cNvSpPr>
          <p:nvPr>
            <p:ph type="sldNum" sz="quarter" idx="12"/>
          </p:nvPr>
        </p:nvSpPr>
        <p:spPr/>
        <p:txBody>
          <a:bodyPr/>
          <a:lstStyle/>
          <a:p>
            <a:fld id="{89644799-39C1-40A9-92AB-B78518D2092B}" type="slidenum">
              <a:rPr lang="vi-VN" smtClean="0"/>
              <a:t>‹#›</a:t>
            </a:fld>
            <a:endParaRPr lang="vi-VN"/>
          </a:p>
        </p:txBody>
      </p:sp>
    </p:spTree>
    <p:extLst>
      <p:ext uri="{BB962C8B-B14F-4D97-AF65-F5344CB8AC3E}">
        <p14:creationId xmlns:p14="http://schemas.microsoft.com/office/powerpoint/2010/main" val="4114796837"/>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3836662-DECF-AA87-E7B2-F551DD0A949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1B6F003-082C-0BC9-FD93-2CDC0EB7666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8BC50AE-9E8E-73EB-21C2-1CEB3BA0AC3C}"/>
              </a:ext>
            </a:extLst>
          </p:cNvPr>
          <p:cNvSpPr>
            <a:spLocks noGrp="1"/>
          </p:cNvSpPr>
          <p:nvPr>
            <p:ph type="dt" sz="half" idx="10"/>
          </p:nvPr>
        </p:nvSpPr>
        <p:spPr/>
        <p:txBody>
          <a:bodyPr/>
          <a:lstStyle/>
          <a:p>
            <a:fld id="{44429679-F409-4328-8EC5-89414B7A70F2}" type="datetimeFigureOut">
              <a:rPr lang="vi-VN" smtClean="0"/>
              <a:t>27/01/2026</a:t>
            </a:fld>
            <a:endParaRPr lang="vi-VN"/>
          </a:p>
        </p:txBody>
      </p:sp>
      <p:sp>
        <p:nvSpPr>
          <p:cNvPr id="5" name="Footer Placeholder 4">
            <a:extLst>
              <a:ext uri="{FF2B5EF4-FFF2-40B4-BE49-F238E27FC236}">
                <a16:creationId xmlns:a16="http://schemas.microsoft.com/office/drawing/2014/main" id="{788F04CA-87E2-1551-BE19-BD1B13BDF5F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38B3BCC-D172-A820-6B1B-9DCB6F9E0E3F}"/>
              </a:ext>
            </a:extLst>
          </p:cNvPr>
          <p:cNvSpPr>
            <a:spLocks noGrp="1"/>
          </p:cNvSpPr>
          <p:nvPr>
            <p:ph type="sldNum" sz="quarter" idx="12"/>
          </p:nvPr>
        </p:nvSpPr>
        <p:spPr/>
        <p:txBody>
          <a:bodyPr/>
          <a:lstStyle/>
          <a:p>
            <a:fld id="{89644799-39C1-40A9-92AB-B78518D2092B}" type="slidenum">
              <a:rPr lang="vi-VN" smtClean="0"/>
              <a:t>‹#›</a:t>
            </a:fld>
            <a:endParaRPr lang="vi-VN"/>
          </a:p>
        </p:txBody>
      </p:sp>
    </p:spTree>
    <p:extLst>
      <p:ext uri="{BB962C8B-B14F-4D97-AF65-F5344CB8AC3E}">
        <p14:creationId xmlns:p14="http://schemas.microsoft.com/office/powerpoint/2010/main" val="2677647666"/>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24526-AB47-4C7E-FD78-D48892ED8E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5B5399C-3F0B-07D2-2747-478B1551AB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ED5848F-D25E-1DCE-7FCF-7F7DBDFCADE8}"/>
              </a:ext>
            </a:extLst>
          </p:cNvPr>
          <p:cNvSpPr>
            <a:spLocks noGrp="1"/>
          </p:cNvSpPr>
          <p:nvPr>
            <p:ph type="dt" sz="half" idx="10"/>
          </p:nvPr>
        </p:nvSpPr>
        <p:spPr/>
        <p:txBody>
          <a:bodyPr/>
          <a:lstStyle/>
          <a:p>
            <a:fld id="{8CDF9E1E-4D90-4E08-BFC8-D47F362788A0}" type="datetimeFigureOut">
              <a:rPr lang="en-US" smtClean="0"/>
              <a:t>1/27/2026</a:t>
            </a:fld>
            <a:endParaRPr lang="en-US"/>
          </a:p>
        </p:txBody>
      </p:sp>
      <p:sp>
        <p:nvSpPr>
          <p:cNvPr id="5" name="Footer Placeholder 4">
            <a:extLst>
              <a:ext uri="{FF2B5EF4-FFF2-40B4-BE49-F238E27FC236}">
                <a16:creationId xmlns:a16="http://schemas.microsoft.com/office/drawing/2014/main" id="{BD03DF59-241A-2822-8356-3E79A738F4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605A77-FEE7-5C22-C297-6FBD73AA188B}"/>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3004945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26E34-CAEC-053C-B7FD-CCAB9AA77E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6FC050-7260-008C-E700-EAAC61F98F6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6AD060-F42E-0679-9932-769DB5011E22}"/>
              </a:ext>
            </a:extLst>
          </p:cNvPr>
          <p:cNvSpPr>
            <a:spLocks noGrp="1"/>
          </p:cNvSpPr>
          <p:nvPr>
            <p:ph type="dt" sz="half" idx="10"/>
          </p:nvPr>
        </p:nvSpPr>
        <p:spPr/>
        <p:txBody>
          <a:bodyPr/>
          <a:lstStyle/>
          <a:p>
            <a:fld id="{8CDF9E1E-4D90-4E08-BFC8-D47F362788A0}" type="datetimeFigureOut">
              <a:rPr lang="en-US" smtClean="0"/>
              <a:t>1/27/2026</a:t>
            </a:fld>
            <a:endParaRPr lang="en-US"/>
          </a:p>
        </p:txBody>
      </p:sp>
      <p:sp>
        <p:nvSpPr>
          <p:cNvPr id="5" name="Footer Placeholder 4">
            <a:extLst>
              <a:ext uri="{FF2B5EF4-FFF2-40B4-BE49-F238E27FC236}">
                <a16:creationId xmlns:a16="http://schemas.microsoft.com/office/drawing/2014/main" id="{FD23BC71-BA8D-54EC-4D2F-BD07B8F9F4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B73087-24D1-B375-A05D-7D22C9981BF1}"/>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111015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8EACC-348B-7643-3E64-CF1909C51A8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EFCFB57-1230-65AD-EC40-A77DCD41543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091BD12-E915-650F-029B-69DFE02672E9}"/>
              </a:ext>
            </a:extLst>
          </p:cNvPr>
          <p:cNvSpPr>
            <a:spLocks noGrp="1"/>
          </p:cNvSpPr>
          <p:nvPr>
            <p:ph type="dt" sz="half" idx="10"/>
          </p:nvPr>
        </p:nvSpPr>
        <p:spPr/>
        <p:txBody>
          <a:bodyPr/>
          <a:lstStyle/>
          <a:p>
            <a:fld id="{8CDF9E1E-4D90-4E08-BFC8-D47F362788A0}" type="datetimeFigureOut">
              <a:rPr lang="en-US" smtClean="0"/>
              <a:t>1/27/2026</a:t>
            </a:fld>
            <a:endParaRPr lang="en-US"/>
          </a:p>
        </p:txBody>
      </p:sp>
      <p:sp>
        <p:nvSpPr>
          <p:cNvPr id="5" name="Footer Placeholder 4">
            <a:extLst>
              <a:ext uri="{FF2B5EF4-FFF2-40B4-BE49-F238E27FC236}">
                <a16:creationId xmlns:a16="http://schemas.microsoft.com/office/drawing/2014/main" id="{50FB8926-2050-3C27-C9F2-600010F87A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BD613A-F99D-8B07-BEED-77AB87D0781B}"/>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1791055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71B7F-B41C-C586-196F-C5F6FC3843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7BB1CE-2A04-9D26-E77C-F1B9D830FE9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BD0EF51-5509-6C05-3408-3FE344DE06C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AA95257-66E4-AC71-F88E-3E1D3F668A0E}"/>
              </a:ext>
            </a:extLst>
          </p:cNvPr>
          <p:cNvSpPr>
            <a:spLocks noGrp="1"/>
          </p:cNvSpPr>
          <p:nvPr>
            <p:ph type="dt" sz="half" idx="10"/>
          </p:nvPr>
        </p:nvSpPr>
        <p:spPr/>
        <p:txBody>
          <a:bodyPr/>
          <a:lstStyle/>
          <a:p>
            <a:fld id="{8CDF9E1E-4D90-4E08-BFC8-D47F362788A0}" type="datetimeFigureOut">
              <a:rPr lang="en-US" smtClean="0"/>
              <a:t>1/27/2026</a:t>
            </a:fld>
            <a:endParaRPr lang="en-US"/>
          </a:p>
        </p:txBody>
      </p:sp>
      <p:sp>
        <p:nvSpPr>
          <p:cNvPr id="6" name="Footer Placeholder 5">
            <a:extLst>
              <a:ext uri="{FF2B5EF4-FFF2-40B4-BE49-F238E27FC236}">
                <a16:creationId xmlns:a16="http://schemas.microsoft.com/office/drawing/2014/main" id="{4EDD8CF3-5A36-BFFE-6E14-F87EDF7C45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2960BD-AA1B-D967-BD3E-D5C6C07D3F57}"/>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4576980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52408-A5DE-39EA-6B59-18E88FECBB4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ECDF101-4308-974D-FDF2-2ED3AA348A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1B7B0C-E059-E5C0-E57E-05654C08675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89A067-BDE3-CAB7-B049-F6FEB564CB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7A7191-EC28-BCBB-BCED-C8A39A9AB05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4813714-5551-C875-7EB1-391B578A5110}"/>
              </a:ext>
            </a:extLst>
          </p:cNvPr>
          <p:cNvSpPr>
            <a:spLocks noGrp="1"/>
          </p:cNvSpPr>
          <p:nvPr>
            <p:ph type="dt" sz="half" idx="10"/>
          </p:nvPr>
        </p:nvSpPr>
        <p:spPr/>
        <p:txBody>
          <a:bodyPr/>
          <a:lstStyle/>
          <a:p>
            <a:fld id="{8CDF9E1E-4D90-4E08-BFC8-D47F362788A0}" type="datetimeFigureOut">
              <a:rPr lang="en-US" smtClean="0"/>
              <a:t>1/27/2026</a:t>
            </a:fld>
            <a:endParaRPr lang="en-US"/>
          </a:p>
        </p:txBody>
      </p:sp>
      <p:sp>
        <p:nvSpPr>
          <p:cNvPr id="8" name="Footer Placeholder 7">
            <a:extLst>
              <a:ext uri="{FF2B5EF4-FFF2-40B4-BE49-F238E27FC236}">
                <a16:creationId xmlns:a16="http://schemas.microsoft.com/office/drawing/2014/main" id="{D01F3CFF-D529-AD30-3382-068432B4F6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46B8531-CC7B-2B79-811A-91822B4B8703}"/>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1953426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9EFDA-5440-BF09-4AB7-0D0F5029DA0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710D25B-5E27-F326-8AFE-536DBEA88EFF}"/>
              </a:ext>
            </a:extLst>
          </p:cNvPr>
          <p:cNvSpPr>
            <a:spLocks noGrp="1"/>
          </p:cNvSpPr>
          <p:nvPr>
            <p:ph type="dt" sz="half" idx="10"/>
          </p:nvPr>
        </p:nvSpPr>
        <p:spPr/>
        <p:txBody>
          <a:bodyPr/>
          <a:lstStyle/>
          <a:p>
            <a:fld id="{8CDF9E1E-4D90-4E08-BFC8-D47F362788A0}" type="datetimeFigureOut">
              <a:rPr lang="en-US" smtClean="0"/>
              <a:t>1/27/2026</a:t>
            </a:fld>
            <a:endParaRPr lang="en-US"/>
          </a:p>
        </p:txBody>
      </p:sp>
      <p:sp>
        <p:nvSpPr>
          <p:cNvPr id="4" name="Footer Placeholder 3">
            <a:extLst>
              <a:ext uri="{FF2B5EF4-FFF2-40B4-BE49-F238E27FC236}">
                <a16:creationId xmlns:a16="http://schemas.microsoft.com/office/drawing/2014/main" id="{CD8835EE-6893-5111-9926-A5EADB47AF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52FA077-3D71-683F-DF76-5D2D9DEB74DA}"/>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41589361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A6D60-CE08-A54F-63EC-B1C2EB27C0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B9E7D0-1B67-5C08-F1F1-5B5D0F444A9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BDC6B47-B808-796E-D519-82D6A1CFFF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4AAFE99-1D7E-957B-67AB-C9A4F18EA3FF}"/>
              </a:ext>
            </a:extLst>
          </p:cNvPr>
          <p:cNvSpPr>
            <a:spLocks noGrp="1"/>
          </p:cNvSpPr>
          <p:nvPr>
            <p:ph type="dt" sz="half" idx="10"/>
          </p:nvPr>
        </p:nvSpPr>
        <p:spPr/>
        <p:txBody>
          <a:bodyPr/>
          <a:lstStyle/>
          <a:p>
            <a:fld id="{69B79A9B-8EAC-4067-A170-ECE1C4D6265E}" type="datetimeFigureOut">
              <a:rPr lang="en-US" smtClean="0"/>
              <a:t>1/27/2026</a:t>
            </a:fld>
            <a:endParaRPr lang="en-US"/>
          </a:p>
        </p:txBody>
      </p:sp>
      <p:sp>
        <p:nvSpPr>
          <p:cNvPr id="6" name="Footer Placeholder 5">
            <a:extLst>
              <a:ext uri="{FF2B5EF4-FFF2-40B4-BE49-F238E27FC236}">
                <a16:creationId xmlns:a16="http://schemas.microsoft.com/office/drawing/2014/main" id="{5DD7AB11-CC31-C0BF-91E9-0201878384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FD881D-16FB-BAB8-DCC2-9AD0B7F0ED63}"/>
              </a:ext>
            </a:extLst>
          </p:cNvPr>
          <p:cNvSpPr>
            <a:spLocks noGrp="1"/>
          </p:cNvSpPr>
          <p:nvPr>
            <p:ph type="sldNum" sz="quarter" idx="12"/>
          </p:nvPr>
        </p:nvSpPr>
        <p:spPr/>
        <p:txBody>
          <a:bodyPr/>
          <a:lstStyle/>
          <a:p>
            <a:fld id="{C1EFF545-CA24-491C-A406-0E6774735D2E}" type="slidenum">
              <a:rPr lang="en-US" smtClean="0"/>
              <a:t>‹#›</a:t>
            </a:fld>
            <a:endParaRPr lang="en-US"/>
          </a:p>
        </p:txBody>
      </p:sp>
    </p:spTree>
    <p:extLst>
      <p:ext uri="{BB962C8B-B14F-4D97-AF65-F5344CB8AC3E}">
        <p14:creationId xmlns:p14="http://schemas.microsoft.com/office/powerpoint/2010/main" val="39326262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517707-2575-6493-A3C3-CFDA5E605623}"/>
              </a:ext>
            </a:extLst>
          </p:cNvPr>
          <p:cNvSpPr>
            <a:spLocks noGrp="1"/>
          </p:cNvSpPr>
          <p:nvPr>
            <p:ph type="dt" sz="half" idx="10"/>
          </p:nvPr>
        </p:nvSpPr>
        <p:spPr/>
        <p:txBody>
          <a:bodyPr/>
          <a:lstStyle/>
          <a:p>
            <a:fld id="{8CDF9E1E-4D90-4E08-BFC8-D47F362788A0}" type="datetimeFigureOut">
              <a:rPr lang="en-US" smtClean="0"/>
              <a:t>1/27/2026</a:t>
            </a:fld>
            <a:endParaRPr lang="en-US"/>
          </a:p>
        </p:txBody>
      </p:sp>
      <p:sp>
        <p:nvSpPr>
          <p:cNvPr id="3" name="Footer Placeholder 2">
            <a:extLst>
              <a:ext uri="{FF2B5EF4-FFF2-40B4-BE49-F238E27FC236}">
                <a16:creationId xmlns:a16="http://schemas.microsoft.com/office/drawing/2014/main" id="{1739B067-692E-7E6A-DE10-0D0B07751A1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8724EF4-7696-00AA-8C28-1B8677EB831D}"/>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38528162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E18B4-D855-84AE-A083-F2AACD9EB6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E53C377-9154-1008-3B1F-E33C65F795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939D192-93A9-00F3-6421-E895B5791F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6AD307-66D3-6C49-338A-F21C4A3835B8}"/>
              </a:ext>
            </a:extLst>
          </p:cNvPr>
          <p:cNvSpPr>
            <a:spLocks noGrp="1"/>
          </p:cNvSpPr>
          <p:nvPr>
            <p:ph type="dt" sz="half" idx="10"/>
          </p:nvPr>
        </p:nvSpPr>
        <p:spPr/>
        <p:txBody>
          <a:bodyPr/>
          <a:lstStyle/>
          <a:p>
            <a:fld id="{8CDF9E1E-4D90-4E08-BFC8-D47F362788A0}" type="datetimeFigureOut">
              <a:rPr lang="en-US" smtClean="0"/>
              <a:t>1/27/2026</a:t>
            </a:fld>
            <a:endParaRPr lang="en-US"/>
          </a:p>
        </p:txBody>
      </p:sp>
      <p:sp>
        <p:nvSpPr>
          <p:cNvPr id="6" name="Footer Placeholder 5">
            <a:extLst>
              <a:ext uri="{FF2B5EF4-FFF2-40B4-BE49-F238E27FC236}">
                <a16:creationId xmlns:a16="http://schemas.microsoft.com/office/drawing/2014/main" id="{E65BFC18-5610-B3CB-DC7E-3D35CA521B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DB4676-826D-C8ED-7A61-B4741884BC3B}"/>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41710019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FFC6B-8AA6-98FF-4BA9-BCFBD92420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6EA64B3-4F5C-BCF3-2823-4B4337A6D62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1C7E76A-15AE-E893-3902-77FD3330D4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F0FDDE-78C5-7B63-39E5-CC449D3D9BE3}"/>
              </a:ext>
            </a:extLst>
          </p:cNvPr>
          <p:cNvSpPr>
            <a:spLocks noGrp="1"/>
          </p:cNvSpPr>
          <p:nvPr>
            <p:ph type="dt" sz="half" idx="10"/>
          </p:nvPr>
        </p:nvSpPr>
        <p:spPr/>
        <p:txBody>
          <a:bodyPr/>
          <a:lstStyle/>
          <a:p>
            <a:fld id="{8CDF9E1E-4D90-4E08-BFC8-D47F362788A0}" type="datetimeFigureOut">
              <a:rPr lang="en-US" smtClean="0"/>
              <a:t>1/27/2026</a:t>
            </a:fld>
            <a:endParaRPr lang="en-US"/>
          </a:p>
        </p:txBody>
      </p:sp>
      <p:sp>
        <p:nvSpPr>
          <p:cNvPr id="6" name="Footer Placeholder 5">
            <a:extLst>
              <a:ext uri="{FF2B5EF4-FFF2-40B4-BE49-F238E27FC236}">
                <a16:creationId xmlns:a16="http://schemas.microsoft.com/office/drawing/2014/main" id="{604B82A9-08C7-900A-D5F6-451E1DC216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3E0C21-545E-CD78-B2EA-C1D01EC8A895}"/>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443178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FAEF5-210F-45A8-C14E-9AC08AC7306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8CDBE6-9D73-A883-71A9-8D033AD0FD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99E93E-46F1-563B-9D63-4AD187FCCF11}"/>
              </a:ext>
            </a:extLst>
          </p:cNvPr>
          <p:cNvSpPr>
            <a:spLocks noGrp="1"/>
          </p:cNvSpPr>
          <p:nvPr>
            <p:ph type="dt" sz="half" idx="10"/>
          </p:nvPr>
        </p:nvSpPr>
        <p:spPr/>
        <p:txBody>
          <a:bodyPr/>
          <a:lstStyle/>
          <a:p>
            <a:fld id="{8CDF9E1E-4D90-4E08-BFC8-D47F362788A0}" type="datetimeFigureOut">
              <a:rPr lang="en-US" smtClean="0"/>
              <a:t>1/27/2026</a:t>
            </a:fld>
            <a:endParaRPr lang="en-US"/>
          </a:p>
        </p:txBody>
      </p:sp>
      <p:sp>
        <p:nvSpPr>
          <p:cNvPr id="5" name="Footer Placeholder 4">
            <a:extLst>
              <a:ext uri="{FF2B5EF4-FFF2-40B4-BE49-F238E27FC236}">
                <a16:creationId xmlns:a16="http://schemas.microsoft.com/office/drawing/2014/main" id="{755FF5C9-BD55-EBB6-AF32-FAAE2A06F6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924FE8-9083-DEA9-FC4F-9C1927E2F1DA}"/>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2728755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38B8BC-ADAE-D764-D3B6-1191803059A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2A0ACD-5218-0FFD-6118-94E9672E3FF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B9327A-1107-B704-FB62-D6B4105C8D91}"/>
              </a:ext>
            </a:extLst>
          </p:cNvPr>
          <p:cNvSpPr>
            <a:spLocks noGrp="1"/>
          </p:cNvSpPr>
          <p:nvPr>
            <p:ph type="dt" sz="half" idx="10"/>
          </p:nvPr>
        </p:nvSpPr>
        <p:spPr/>
        <p:txBody>
          <a:bodyPr/>
          <a:lstStyle/>
          <a:p>
            <a:fld id="{8CDF9E1E-4D90-4E08-BFC8-D47F362788A0}" type="datetimeFigureOut">
              <a:rPr lang="en-US" smtClean="0"/>
              <a:t>1/27/2026</a:t>
            </a:fld>
            <a:endParaRPr lang="en-US"/>
          </a:p>
        </p:txBody>
      </p:sp>
      <p:sp>
        <p:nvSpPr>
          <p:cNvPr id="5" name="Footer Placeholder 4">
            <a:extLst>
              <a:ext uri="{FF2B5EF4-FFF2-40B4-BE49-F238E27FC236}">
                <a16:creationId xmlns:a16="http://schemas.microsoft.com/office/drawing/2014/main" id="{4CEE9FBA-DC2A-11F3-78A5-E336898746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F163C1-D5CD-7A49-22F1-A855C347E2F3}"/>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1545619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42A23-9CE5-706D-80D6-E7A80276040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E67F755-82FC-74CF-94ED-3E2280D9AE8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812696B-D51E-8396-F5A0-E009819AFF7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59D415-E00B-EE20-F1EB-D794DA083E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B109B19-1E05-568B-05D8-29A3F47C314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82A8CA1-0C6C-3EFC-2D2D-69BE60FE9337}"/>
              </a:ext>
            </a:extLst>
          </p:cNvPr>
          <p:cNvSpPr>
            <a:spLocks noGrp="1"/>
          </p:cNvSpPr>
          <p:nvPr>
            <p:ph type="dt" sz="half" idx="10"/>
          </p:nvPr>
        </p:nvSpPr>
        <p:spPr/>
        <p:txBody>
          <a:bodyPr/>
          <a:lstStyle/>
          <a:p>
            <a:fld id="{69B79A9B-8EAC-4067-A170-ECE1C4D6265E}" type="datetimeFigureOut">
              <a:rPr lang="en-US" smtClean="0"/>
              <a:t>1/27/2026</a:t>
            </a:fld>
            <a:endParaRPr lang="en-US"/>
          </a:p>
        </p:txBody>
      </p:sp>
      <p:sp>
        <p:nvSpPr>
          <p:cNvPr id="8" name="Footer Placeholder 7">
            <a:extLst>
              <a:ext uri="{FF2B5EF4-FFF2-40B4-BE49-F238E27FC236}">
                <a16:creationId xmlns:a16="http://schemas.microsoft.com/office/drawing/2014/main" id="{C96CE8FB-FA0E-C35D-04AA-C4BFEC94762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03616F6-DF14-5706-5557-C2DB28395A0E}"/>
              </a:ext>
            </a:extLst>
          </p:cNvPr>
          <p:cNvSpPr>
            <a:spLocks noGrp="1"/>
          </p:cNvSpPr>
          <p:nvPr>
            <p:ph type="sldNum" sz="quarter" idx="12"/>
          </p:nvPr>
        </p:nvSpPr>
        <p:spPr/>
        <p:txBody>
          <a:bodyPr/>
          <a:lstStyle/>
          <a:p>
            <a:fld id="{C1EFF545-CA24-491C-A406-0E6774735D2E}" type="slidenum">
              <a:rPr lang="en-US" smtClean="0"/>
              <a:t>‹#›</a:t>
            </a:fld>
            <a:endParaRPr lang="en-US"/>
          </a:p>
        </p:txBody>
      </p:sp>
    </p:spTree>
    <p:extLst>
      <p:ext uri="{BB962C8B-B14F-4D97-AF65-F5344CB8AC3E}">
        <p14:creationId xmlns:p14="http://schemas.microsoft.com/office/powerpoint/2010/main" val="37320316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B75E5-DB52-05D2-8E3E-17CD7CB0075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38DE088-D792-F1FA-8DA3-512DC2B78421}"/>
              </a:ext>
            </a:extLst>
          </p:cNvPr>
          <p:cNvSpPr>
            <a:spLocks noGrp="1"/>
          </p:cNvSpPr>
          <p:nvPr>
            <p:ph type="dt" sz="half" idx="10"/>
          </p:nvPr>
        </p:nvSpPr>
        <p:spPr/>
        <p:txBody>
          <a:bodyPr/>
          <a:lstStyle/>
          <a:p>
            <a:fld id="{69B79A9B-8EAC-4067-A170-ECE1C4D6265E}" type="datetimeFigureOut">
              <a:rPr lang="en-US" smtClean="0"/>
              <a:t>1/27/2026</a:t>
            </a:fld>
            <a:endParaRPr lang="en-US"/>
          </a:p>
        </p:txBody>
      </p:sp>
      <p:sp>
        <p:nvSpPr>
          <p:cNvPr id="4" name="Footer Placeholder 3">
            <a:extLst>
              <a:ext uri="{FF2B5EF4-FFF2-40B4-BE49-F238E27FC236}">
                <a16:creationId xmlns:a16="http://schemas.microsoft.com/office/drawing/2014/main" id="{1D8F9528-7D89-54AF-E691-70479568ECC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A52A56A-66F4-89FE-7CDD-C36AD996C415}"/>
              </a:ext>
            </a:extLst>
          </p:cNvPr>
          <p:cNvSpPr>
            <a:spLocks noGrp="1"/>
          </p:cNvSpPr>
          <p:nvPr>
            <p:ph type="sldNum" sz="quarter" idx="12"/>
          </p:nvPr>
        </p:nvSpPr>
        <p:spPr/>
        <p:txBody>
          <a:bodyPr/>
          <a:lstStyle/>
          <a:p>
            <a:fld id="{C1EFF545-CA24-491C-A406-0E6774735D2E}" type="slidenum">
              <a:rPr lang="en-US" smtClean="0"/>
              <a:t>‹#›</a:t>
            </a:fld>
            <a:endParaRPr lang="en-US"/>
          </a:p>
        </p:txBody>
      </p:sp>
    </p:spTree>
    <p:extLst>
      <p:ext uri="{BB962C8B-B14F-4D97-AF65-F5344CB8AC3E}">
        <p14:creationId xmlns:p14="http://schemas.microsoft.com/office/powerpoint/2010/main" val="41526203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A8EB49-E79B-D04E-852D-1A06E74F1FDA}"/>
              </a:ext>
            </a:extLst>
          </p:cNvPr>
          <p:cNvSpPr>
            <a:spLocks noGrp="1"/>
          </p:cNvSpPr>
          <p:nvPr>
            <p:ph type="dt" sz="half" idx="10"/>
          </p:nvPr>
        </p:nvSpPr>
        <p:spPr/>
        <p:txBody>
          <a:bodyPr/>
          <a:lstStyle/>
          <a:p>
            <a:fld id="{69B79A9B-8EAC-4067-A170-ECE1C4D6265E}" type="datetimeFigureOut">
              <a:rPr lang="en-US" smtClean="0"/>
              <a:t>1/27/2026</a:t>
            </a:fld>
            <a:endParaRPr lang="en-US"/>
          </a:p>
        </p:txBody>
      </p:sp>
      <p:sp>
        <p:nvSpPr>
          <p:cNvPr id="3" name="Footer Placeholder 2">
            <a:extLst>
              <a:ext uri="{FF2B5EF4-FFF2-40B4-BE49-F238E27FC236}">
                <a16:creationId xmlns:a16="http://schemas.microsoft.com/office/drawing/2014/main" id="{58854ED2-C66F-18E4-67AD-5A6EC6B6AA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53CC681-2A82-7F2A-CCB3-9CB2469B4624}"/>
              </a:ext>
            </a:extLst>
          </p:cNvPr>
          <p:cNvSpPr>
            <a:spLocks noGrp="1"/>
          </p:cNvSpPr>
          <p:nvPr>
            <p:ph type="sldNum" sz="quarter" idx="12"/>
          </p:nvPr>
        </p:nvSpPr>
        <p:spPr/>
        <p:txBody>
          <a:bodyPr/>
          <a:lstStyle/>
          <a:p>
            <a:fld id="{C1EFF545-CA24-491C-A406-0E6774735D2E}" type="slidenum">
              <a:rPr lang="en-US" smtClean="0"/>
              <a:t>‹#›</a:t>
            </a:fld>
            <a:endParaRPr lang="en-US"/>
          </a:p>
        </p:txBody>
      </p:sp>
    </p:spTree>
    <p:extLst>
      <p:ext uri="{BB962C8B-B14F-4D97-AF65-F5344CB8AC3E}">
        <p14:creationId xmlns:p14="http://schemas.microsoft.com/office/powerpoint/2010/main" val="25872150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0E96E-7E63-0133-1ED1-75CCFE88CC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CBE30F-909D-BC72-5652-90E9FC2DAB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F86530-3F50-130C-2511-647D0FBEA9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27C1BA-9749-F77E-CE69-E94D66513E73}"/>
              </a:ext>
            </a:extLst>
          </p:cNvPr>
          <p:cNvSpPr>
            <a:spLocks noGrp="1"/>
          </p:cNvSpPr>
          <p:nvPr>
            <p:ph type="dt" sz="half" idx="10"/>
          </p:nvPr>
        </p:nvSpPr>
        <p:spPr/>
        <p:txBody>
          <a:bodyPr/>
          <a:lstStyle/>
          <a:p>
            <a:fld id="{69B79A9B-8EAC-4067-A170-ECE1C4D6265E}" type="datetimeFigureOut">
              <a:rPr lang="en-US" smtClean="0"/>
              <a:t>1/27/2026</a:t>
            </a:fld>
            <a:endParaRPr lang="en-US"/>
          </a:p>
        </p:txBody>
      </p:sp>
      <p:sp>
        <p:nvSpPr>
          <p:cNvPr id="6" name="Footer Placeholder 5">
            <a:extLst>
              <a:ext uri="{FF2B5EF4-FFF2-40B4-BE49-F238E27FC236}">
                <a16:creationId xmlns:a16="http://schemas.microsoft.com/office/drawing/2014/main" id="{7913824F-CDE8-FB13-32FD-56E7A509D5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611C50-3855-A7FA-D6CB-F75345992453}"/>
              </a:ext>
            </a:extLst>
          </p:cNvPr>
          <p:cNvSpPr>
            <a:spLocks noGrp="1"/>
          </p:cNvSpPr>
          <p:nvPr>
            <p:ph type="sldNum" sz="quarter" idx="12"/>
          </p:nvPr>
        </p:nvSpPr>
        <p:spPr/>
        <p:txBody>
          <a:bodyPr/>
          <a:lstStyle/>
          <a:p>
            <a:fld id="{C1EFF545-CA24-491C-A406-0E6774735D2E}" type="slidenum">
              <a:rPr lang="en-US" smtClean="0"/>
              <a:t>‹#›</a:t>
            </a:fld>
            <a:endParaRPr lang="en-US"/>
          </a:p>
        </p:txBody>
      </p:sp>
    </p:spTree>
    <p:extLst>
      <p:ext uri="{BB962C8B-B14F-4D97-AF65-F5344CB8AC3E}">
        <p14:creationId xmlns:p14="http://schemas.microsoft.com/office/powerpoint/2010/main" val="3430547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24C5D-34A5-352B-00E2-2B64632EAE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225ABB5-8E98-57D3-3838-368714550B1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CA36D12-D200-DAD9-5AAC-14236FB3B7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A96AA9-8831-63CB-D127-956D923CF617}"/>
              </a:ext>
            </a:extLst>
          </p:cNvPr>
          <p:cNvSpPr>
            <a:spLocks noGrp="1"/>
          </p:cNvSpPr>
          <p:nvPr>
            <p:ph type="dt" sz="half" idx="10"/>
          </p:nvPr>
        </p:nvSpPr>
        <p:spPr/>
        <p:txBody>
          <a:bodyPr/>
          <a:lstStyle/>
          <a:p>
            <a:fld id="{69B79A9B-8EAC-4067-A170-ECE1C4D6265E}" type="datetimeFigureOut">
              <a:rPr lang="en-US" smtClean="0"/>
              <a:t>1/27/2026</a:t>
            </a:fld>
            <a:endParaRPr lang="en-US"/>
          </a:p>
        </p:txBody>
      </p:sp>
      <p:sp>
        <p:nvSpPr>
          <p:cNvPr id="6" name="Footer Placeholder 5">
            <a:extLst>
              <a:ext uri="{FF2B5EF4-FFF2-40B4-BE49-F238E27FC236}">
                <a16:creationId xmlns:a16="http://schemas.microsoft.com/office/drawing/2014/main" id="{5C0EFB29-BB60-0ED8-08B7-EC53665C1C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DF97D8-674E-47FA-67FF-8DF149ABEBFE}"/>
              </a:ext>
            </a:extLst>
          </p:cNvPr>
          <p:cNvSpPr>
            <a:spLocks noGrp="1"/>
          </p:cNvSpPr>
          <p:nvPr>
            <p:ph type="sldNum" sz="quarter" idx="12"/>
          </p:nvPr>
        </p:nvSpPr>
        <p:spPr/>
        <p:txBody>
          <a:bodyPr/>
          <a:lstStyle/>
          <a:p>
            <a:fld id="{C1EFF545-CA24-491C-A406-0E6774735D2E}" type="slidenum">
              <a:rPr lang="en-US" smtClean="0"/>
              <a:t>‹#›</a:t>
            </a:fld>
            <a:endParaRPr lang="en-US"/>
          </a:p>
        </p:txBody>
      </p:sp>
    </p:spTree>
    <p:extLst>
      <p:ext uri="{BB962C8B-B14F-4D97-AF65-F5344CB8AC3E}">
        <p14:creationId xmlns:p14="http://schemas.microsoft.com/office/powerpoint/2010/main" val="22868113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4E62F130-EE53-F02A-CCDD-6DF8139A876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17BA1FCA-5A8B-9F0C-2559-ECA18059995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BE260A-50B7-F232-9C1E-FCB17A2EC1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FEAA6E-9FBC-AC4A-AB1A-8D1AA3A0EC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9B79A9B-8EAC-4067-A170-ECE1C4D6265E}" type="datetimeFigureOut">
              <a:rPr lang="en-US" smtClean="0"/>
              <a:t>1/27/2026</a:t>
            </a:fld>
            <a:endParaRPr lang="en-US"/>
          </a:p>
        </p:txBody>
      </p:sp>
      <p:sp>
        <p:nvSpPr>
          <p:cNvPr id="5" name="Footer Placeholder 4">
            <a:extLst>
              <a:ext uri="{FF2B5EF4-FFF2-40B4-BE49-F238E27FC236}">
                <a16:creationId xmlns:a16="http://schemas.microsoft.com/office/drawing/2014/main" id="{2C723152-0E67-A1C9-1559-1E6818C21D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67949BD-2B3D-B646-CC1F-197863AF91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1EFF545-CA24-491C-A406-0E6774735D2E}" type="slidenum">
              <a:rPr lang="en-US" smtClean="0"/>
              <a:t>‹#›</a:t>
            </a:fld>
            <a:endParaRPr lang="en-US"/>
          </a:p>
        </p:txBody>
      </p:sp>
    </p:spTree>
    <p:extLst>
      <p:ext uri="{BB962C8B-B14F-4D97-AF65-F5344CB8AC3E}">
        <p14:creationId xmlns:p14="http://schemas.microsoft.com/office/powerpoint/2010/main" val="11571320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528CE179-5A11-6FBF-98D1-33A019CEB74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112ACBBB-9420-4574-CA0C-77531835F0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6C8F36A5-AF52-2F6C-AD62-30FC804CB6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C2BBE07-EC2F-A8B0-319D-CEA8FE1308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4429679-F409-4328-8EC5-89414B7A70F2}" type="datetimeFigureOut">
              <a:rPr lang="vi-VN" smtClean="0"/>
              <a:t>27/01/2026</a:t>
            </a:fld>
            <a:endParaRPr lang="vi-VN"/>
          </a:p>
        </p:txBody>
      </p:sp>
      <p:sp>
        <p:nvSpPr>
          <p:cNvPr id="5" name="Footer Placeholder 4">
            <a:extLst>
              <a:ext uri="{FF2B5EF4-FFF2-40B4-BE49-F238E27FC236}">
                <a16:creationId xmlns:a16="http://schemas.microsoft.com/office/drawing/2014/main" id="{7E512729-1509-20C6-D809-3F4987B622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562E770E-27D2-3682-AD11-8DE745646A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9644799-39C1-40A9-92AB-B78518D2092B}" type="slidenum">
              <a:rPr lang="vi-VN" smtClean="0"/>
              <a:t>‹#›</a:t>
            </a:fld>
            <a:endParaRPr lang="vi-VN"/>
          </a:p>
        </p:txBody>
      </p:sp>
    </p:spTree>
    <p:extLst>
      <p:ext uri="{BB962C8B-B14F-4D97-AF65-F5344CB8AC3E}">
        <p14:creationId xmlns:p14="http://schemas.microsoft.com/office/powerpoint/2010/main" val="360628831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F8DA7EBE-954B-F485-7319-2219C3A9E5D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112ACBBB-9420-4574-CA0C-77531835F0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6C8F36A5-AF52-2F6C-AD62-30FC804CB6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C2BBE07-EC2F-A8B0-319D-CEA8FE1308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4429679-F409-4328-8EC5-89414B7A70F2}" type="datetimeFigureOut">
              <a:rPr lang="vi-VN" smtClean="0"/>
              <a:t>27/01/2026</a:t>
            </a:fld>
            <a:endParaRPr lang="vi-VN"/>
          </a:p>
        </p:txBody>
      </p:sp>
      <p:sp>
        <p:nvSpPr>
          <p:cNvPr id="5" name="Footer Placeholder 4">
            <a:extLst>
              <a:ext uri="{FF2B5EF4-FFF2-40B4-BE49-F238E27FC236}">
                <a16:creationId xmlns:a16="http://schemas.microsoft.com/office/drawing/2014/main" id="{7E512729-1509-20C6-D809-3F4987B622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562E770E-27D2-3682-AD11-8DE745646A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9644799-39C1-40A9-92AB-B78518D2092B}" type="slidenum">
              <a:rPr lang="vi-VN" smtClean="0"/>
              <a:t>‹#›</a:t>
            </a:fld>
            <a:endParaRPr lang="vi-VN"/>
          </a:p>
        </p:txBody>
      </p:sp>
    </p:spTree>
    <p:extLst>
      <p:ext uri="{BB962C8B-B14F-4D97-AF65-F5344CB8AC3E}">
        <p14:creationId xmlns:p14="http://schemas.microsoft.com/office/powerpoint/2010/main" val="272297417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46C2BAC2-8065-1FE9-7290-763B46004BE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FB39E1EB-DD79-79EA-3B93-C354A35487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845FFD5-D7BB-C434-8D33-D42BA0F80D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CC5751-7A6A-D4A4-9674-2D70DAF719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DF9E1E-4D90-4E08-BFC8-D47F362788A0}" type="datetimeFigureOut">
              <a:rPr lang="en-US" smtClean="0"/>
              <a:t>1/27/2026</a:t>
            </a:fld>
            <a:endParaRPr lang="en-US"/>
          </a:p>
        </p:txBody>
      </p:sp>
      <p:sp>
        <p:nvSpPr>
          <p:cNvPr id="5" name="Footer Placeholder 4">
            <a:extLst>
              <a:ext uri="{FF2B5EF4-FFF2-40B4-BE49-F238E27FC236}">
                <a16:creationId xmlns:a16="http://schemas.microsoft.com/office/drawing/2014/main" id="{AC7147AF-5CDD-31B1-5BEB-C88E5D6A1A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0CD8224-83CB-96FC-2D80-8AFE6B6413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A8369F-1CE7-43CE-AD09-DC6AAE3D8941}" type="slidenum">
              <a:rPr lang="en-US" smtClean="0"/>
              <a:t>‹#›</a:t>
            </a:fld>
            <a:endParaRPr lang="en-US"/>
          </a:p>
        </p:txBody>
      </p:sp>
    </p:spTree>
    <p:extLst>
      <p:ext uri="{BB962C8B-B14F-4D97-AF65-F5344CB8AC3E}">
        <p14:creationId xmlns:p14="http://schemas.microsoft.com/office/powerpoint/2010/main" val="354615087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0.png"/><Relationship Id="rId3" Type="http://schemas.microsoft.com/office/2007/relationships/hdphoto" Target="../media/hdphoto1.wdp"/><Relationship Id="rId7" Type="http://schemas.microsoft.com/office/2007/relationships/hdphoto" Target="../media/hdphoto2.wdp"/><Relationship Id="rId12" Type="http://schemas.microsoft.com/office/2007/relationships/hdphoto" Target="../media/hdphoto4.wdp"/><Relationship Id="rId2" Type="http://schemas.openxmlformats.org/officeDocument/2006/relationships/image" Target="../media/image13.png"/><Relationship Id="rId1" Type="http://schemas.openxmlformats.org/officeDocument/2006/relationships/slideLayout" Target="../slideLayouts/slideLayout40.xml"/><Relationship Id="rId6" Type="http://schemas.openxmlformats.org/officeDocument/2006/relationships/image" Target="../media/image16.png"/><Relationship Id="rId11" Type="http://schemas.openxmlformats.org/officeDocument/2006/relationships/image" Target="../media/image19.png"/><Relationship Id="rId5" Type="http://schemas.openxmlformats.org/officeDocument/2006/relationships/image" Target="../media/image15.jpeg"/><Relationship Id="rId10" Type="http://schemas.openxmlformats.org/officeDocument/2006/relationships/image" Target="../media/image18.png"/><Relationship Id="rId4" Type="http://schemas.openxmlformats.org/officeDocument/2006/relationships/image" Target="../media/image14.png"/><Relationship Id="rId9"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jpe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audio" Target="../media/audio1.wav"/><Relationship Id="rId1" Type="http://schemas.openxmlformats.org/officeDocument/2006/relationships/slideLayout" Target="../slideLayouts/slideLayout29.xml"/><Relationship Id="rId5" Type="http://schemas.microsoft.com/office/2007/relationships/hdphoto" Target="../media/hdphoto5.wdp"/><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audio" Target="../media/audio1.wav"/><Relationship Id="rId1" Type="http://schemas.openxmlformats.org/officeDocument/2006/relationships/slideLayout" Target="../slideLayouts/slideLayout29.xml"/><Relationship Id="rId5" Type="http://schemas.microsoft.com/office/2007/relationships/hdphoto" Target="../media/hdphoto5.wdp"/><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9.jpeg"/><Relationship Id="rId1" Type="http://schemas.openxmlformats.org/officeDocument/2006/relationships/slideLayout" Target="../slideLayouts/slideLayout29.xml"/><Relationship Id="rId6" Type="http://schemas.openxmlformats.org/officeDocument/2006/relationships/image" Target="../media/image23.png"/><Relationship Id="rId5" Type="http://schemas.openxmlformats.org/officeDocument/2006/relationships/image" Target="../media/image22.png"/><Relationship Id="rId4" Type="http://schemas.microsoft.com/office/2007/relationships/hdphoto" Target="../media/hdphoto5.wdp"/><Relationship Id="rId9"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audio" Target="../media/audio3.wav"/><Relationship Id="rId1" Type="http://schemas.openxmlformats.org/officeDocument/2006/relationships/slideLayout" Target="../slideLayouts/slideLayout29.xml"/><Relationship Id="rId5" Type="http://schemas.openxmlformats.org/officeDocument/2006/relationships/image" Target="../media/image11.sv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jpeg"/><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1.png"/><Relationship Id="rId7" Type="http://schemas.openxmlformats.org/officeDocument/2006/relationships/image" Target="../media/image29.png"/><Relationship Id="rId2" Type="http://schemas.openxmlformats.org/officeDocument/2006/relationships/image" Target="../media/image9.jpeg"/><Relationship Id="rId1" Type="http://schemas.openxmlformats.org/officeDocument/2006/relationships/slideLayout" Target="../slideLayouts/slideLayout29.xml"/><Relationship Id="rId6" Type="http://schemas.openxmlformats.org/officeDocument/2006/relationships/image" Target="../media/image28.png"/><Relationship Id="rId5" Type="http://schemas.openxmlformats.org/officeDocument/2006/relationships/image" Target="../media/image27.png"/><Relationship Id="rId4" Type="http://schemas.microsoft.com/office/2007/relationships/hdphoto" Target="../media/hdphoto5.wdp"/><Relationship Id="rId9"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fif"/><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30.png"/><Relationship Id="rId2" Type="http://schemas.openxmlformats.org/officeDocument/2006/relationships/image" Target="../media/image9.jpeg"/><Relationship Id="rId1" Type="http://schemas.openxmlformats.org/officeDocument/2006/relationships/slideLayout" Target="../slideLayouts/slideLayout29.xml"/><Relationship Id="rId6" Type="http://schemas.openxmlformats.org/officeDocument/2006/relationships/image" Target="../media/image28.png"/><Relationship Id="rId5" Type="http://schemas.openxmlformats.org/officeDocument/2006/relationships/image" Target="../media/image27.png"/><Relationship Id="rId4" Type="http://schemas.microsoft.com/office/2007/relationships/hdphoto" Target="../media/hdphoto5.wdp"/></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9.jpeg"/><Relationship Id="rId1" Type="http://schemas.openxmlformats.org/officeDocument/2006/relationships/slideLayout" Target="../slideLayouts/slideLayout29.xml"/><Relationship Id="rId6" Type="http://schemas.openxmlformats.org/officeDocument/2006/relationships/image" Target="../media/image28.png"/><Relationship Id="rId5" Type="http://schemas.openxmlformats.org/officeDocument/2006/relationships/image" Target="../media/image27.png"/><Relationship Id="rId4" Type="http://schemas.microsoft.com/office/2007/relationships/hdphoto" Target="../media/hdphoto5.wdp"/></Relationships>
</file>

<file path=ppt/slides/_rels/slide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9.jpeg"/><Relationship Id="rId1" Type="http://schemas.openxmlformats.org/officeDocument/2006/relationships/slideLayout" Target="../slideLayouts/slideLayout29.xml"/><Relationship Id="rId5" Type="http://schemas.openxmlformats.org/officeDocument/2006/relationships/image" Target="../media/image32.jpeg"/><Relationship Id="rId4" Type="http://schemas.microsoft.com/office/2007/relationships/hdphoto" Target="../media/hdphoto5.wdp"/></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9.jpeg"/><Relationship Id="rId1" Type="http://schemas.openxmlformats.org/officeDocument/2006/relationships/slideLayout" Target="../slideLayouts/slideLayout29.xml"/><Relationship Id="rId5" Type="http://schemas.openxmlformats.org/officeDocument/2006/relationships/image" Target="../media/image32.jpeg"/><Relationship Id="rId4" Type="http://schemas.microsoft.com/office/2007/relationships/hdphoto" Target="../media/hdphoto5.wdp"/></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jpeg"/><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9.jpeg"/><Relationship Id="rId1" Type="http://schemas.openxmlformats.org/officeDocument/2006/relationships/slideLayout" Target="../slideLayouts/slideLayout29.xml"/><Relationship Id="rId4" Type="http://schemas.microsoft.com/office/2007/relationships/hdphoto" Target="../media/hdphoto5.wdp"/></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9.jpe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audio" Target="../media/audio3.wav"/><Relationship Id="rId1" Type="http://schemas.openxmlformats.org/officeDocument/2006/relationships/slideLayout" Target="../slideLayouts/slideLayout29.xml"/><Relationship Id="rId5" Type="http://schemas.openxmlformats.org/officeDocument/2006/relationships/image" Target="../media/image11.sv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jpe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audio" Target="../media/audio4.wav"/><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2B7F4CA3-7B4D-4E50-57C0-B9070B6D80C7}"/>
              </a:ext>
            </a:extLst>
          </p:cNvPr>
          <p:cNvSpPr/>
          <p:nvPr/>
        </p:nvSpPr>
        <p:spPr>
          <a:xfrm>
            <a:off x="1781503" y="-288758"/>
            <a:ext cx="8844456" cy="7539790"/>
          </a:xfrm>
          <a:prstGeom prst="ellipse">
            <a:avLst/>
          </a:prstGeom>
          <a:solidFill>
            <a:schemeClr val="bg1">
              <a:alpha val="6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85632F3-CCB6-765E-5CC0-54F3AAD43371}"/>
              </a:ext>
            </a:extLst>
          </p:cNvPr>
          <p:cNvSpPr txBox="1"/>
          <p:nvPr/>
        </p:nvSpPr>
        <p:spPr>
          <a:xfrm>
            <a:off x="444111" y="922187"/>
            <a:ext cx="860363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solidFill>
                    <a:sysClr val="windowText" lastClr="000000"/>
                  </a:solidFill>
                </a:ln>
                <a:solidFill>
                  <a:schemeClr val="bg1"/>
                </a:solidFill>
                <a:effectLst/>
                <a:uLnTx/>
                <a:uFillTx/>
                <a:latin typeface="UTM Flamenco" panose="02040603050506020204" pitchFamily="18" charset="0"/>
              </a:rPr>
              <a:t>Thứ</a:t>
            </a:r>
            <a:r>
              <a:rPr kumimoji="0" lang="en-US" sz="3600" b="1" i="0" u="none" strike="noStrike" kern="1200" cap="none" spc="0" normalizeH="0" baseline="0" noProof="0" dirty="0">
                <a:ln>
                  <a:solidFill>
                    <a:sysClr val="windowText" lastClr="000000"/>
                  </a:solidFill>
                </a:ln>
                <a:solidFill>
                  <a:schemeClr val="bg1"/>
                </a:solidFill>
                <a:effectLst/>
                <a:uLnTx/>
                <a:uFillTx/>
                <a:latin typeface="UTM Flamenco" panose="02040603050506020204" pitchFamily="18" charset="0"/>
              </a:rPr>
              <a:t> </a:t>
            </a:r>
            <a:r>
              <a:rPr lang="en-US" sz="3600" b="1" dirty="0" err="1">
                <a:ln>
                  <a:solidFill>
                    <a:sysClr val="windowText" lastClr="000000"/>
                  </a:solidFill>
                </a:ln>
                <a:solidFill>
                  <a:schemeClr val="bg1"/>
                </a:solidFill>
                <a:latin typeface="UTM Flamenco" panose="02040603050506020204" pitchFamily="18" charset="0"/>
              </a:rPr>
              <a:t>sáu</a:t>
            </a:r>
            <a:r>
              <a:rPr kumimoji="0" lang="en-US" sz="3600" b="1" i="0" u="none" strike="noStrike" kern="1200" cap="none" spc="0" normalizeH="0" baseline="0" noProof="0" dirty="0">
                <a:ln>
                  <a:solidFill>
                    <a:sysClr val="windowText" lastClr="000000"/>
                  </a:solidFill>
                </a:ln>
                <a:solidFill>
                  <a:schemeClr val="bg1"/>
                </a:solidFill>
                <a:effectLst/>
                <a:uLnTx/>
                <a:uFillTx/>
                <a:latin typeface="UTM Flamenco" panose="02040603050506020204" pitchFamily="18" charset="0"/>
              </a:rPr>
              <a:t> </a:t>
            </a:r>
            <a:r>
              <a:rPr kumimoji="0" lang="en-US" sz="3600" b="1" i="0" u="none" strike="noStrike" kern="1200" cap="none" spc="0" normalizeH="0" baseline="0" noProof="0" dirty="0" err="1">
                <a:ln>
                  <a:solidFill>
                    <a:sysClr val="windowText" lastClr="000000"/>
                  </a:solidFill>
                </a:ln>
                <a:solidFill>
                  <a:schemeClr val="bg1"/>
                </a:solidFill>
                <a:effectLst/>
                <a:uLnTx/>
                <a:uFillTx/>
                <a:latin typeface="UTM Flamenco" panose="02040603050506020204" pitchFamily="18" charset="0"/>
              </a:rPr>
              <a:t>ngày</a:t>
            </a:r>
            <a:r>
              <a:rPr kumimoji="0" lang="en-US" sz="3600" b="1" i="0" u="none" strike="noStrike" kern="1200" cap="none" spc="0" normalizeH="0" baseline="0" noProof="0" dirty="0">
                <a:ln>
                  <a:solidFill>
                    <a:sysClr val="windowText" lastClr="000000"/>
                  </a:solidFill>
                </a:ln>
                <a:solidFill>
                  <a:schemeClr val="bg1"/>
                </a:solidFill>
                <a:effectLst/>
                <a:uLnTx/>
                <a:uFillTx/>
                <a:latin typeface="UTM Flamenco" panose="02040603050506020204" pitchFamily="18" charset="0"/>
              </a:rPr>
              <a:t> 9 </a:t>
            </a:r>
            <a:r>
              <a:rPr kumimoji="0" lang="en-US" sz="3600" b="1" i="0" u="none" strike="noStrike" kern="1200" cap="none" spc="0" normalizeH="0" baseline="0" noProof="0" dirty="0" err="1">
                <a:ln>
                  <a:solidFill>
                    <a:sysClr val="windowText" lastClr="000000"/>
                  </a:solidFill>
                </a:ln>
                <a:solidFill>
                  <a:schemeClr val="bg1"/>
                </a:solidFill>
                <a:effectLst/>
                <a:uLnTx/>
                <a:uFillTx/>
                <a:latin typeface="UTM Flamenco" panose="02040603050506020204" pitchFamily="18" charset="0"/>
              </a:rPr>
              <a:t>tháng</a:t>
            </a:r>
            <a:r>
              <a:rPr kumimoji="0" lang="en-US" sz="3600" b="1" i="0" u="none" strike="noStrike" kern="1200" cap="none" spc="0" normalizeH="0" baseline="0" noProof="0" dirty="0">
                <a:ln>
                  <a:solidFill>
                    <a:sysClr val="windowText" lastClr="000000"/>
                  </a:solidFill>
                </a:ln>
                <a:solidFill>
                  <a:schemeClr val="bg1"/>
                </a:solidFill>
                <a:effectLst/>
                <a:uLnTx/>
                <a:uFillTx/>
                <a:latin typeface="UTM Flamenco" panose="02040603050506020204" pitchFamily="18" charset="0"/>
              </a:rPr>
              <a:t> 1 </a:t>
            </a:r>
            <a:r>
              <a:rPr kumimoji="0" lang="en-US" sz="3600" b="1" i="0" u="none" strike="noStrike" kern="1200" cap="none" spc="0" normalizeH="0" baseline="0" noProof="0" dirty="0" err="1">
                <a:ln>
                  <a:solidFill>
                    <a:sysClr val="windowText" lastClr="000000"/>
                  </a:solidFill>
                </a:ln>
                <a:solidFill>
                  <a:schemeClr val="bg1"/>
                </a:solidFill>
                <a:effectLst/>
                <a:uLnTx/>
                <a:uFillTx/>
                <a:latin typeface="UTM Flamenco" panose="02040603050506020204" pitchFamily="18" charset="0"/>
              </a:rPr>
              <a:t>năm</a:t>
            </a:r>
            <a:r>
              <a:rPr kumimoji="0" lang="en-US" sz="3600" b="1" i="0" u="none" strike="noStrike" kern="1200" cap="none" spc="0" normalizeH="0" baseline="0" noProof="0" dirty="0">
                <a:ln>
                  <a:solidFill>
                    <a:sysClr val="windowText" lastClr="000000"/>
                  </a:solidFill>
                </a:ln>
                <a:solidFill>
                  <a:schemeClr val="bg1"/>
                </a:solidFill>
                <a:effectLst/>
                <a:uLnTx/>
                <a:uFillTx/>
                <a:latin typeface="UTM Flamenco" panose="02040603050506020204" pitchFamily="18" charset="0"/>
              </a:rPr>
              <a:t> 2026</a:t>
            </a:r>
          </a:p>
        </p:txBody>
      </p:sp>
      <p:grpSp>
        <p:nvGrpSpPr>
          <p:cNvPr id="4" name="Group 3">
            <a:extLst>
              <a:ext uri="{FF2B5EF4-FFF2-40B4-BE49-F238E27FC236}">
                <a16:creationId xmlns:a16="http://schemas.microsoft.com/office/drawing/2014/main" id="{326D88FB-05B0-D59E-B5BB-5674AB2C6B64}"/>
              </a:ext>
            </a:extLst>
          </p:cNvPr>
          <p:cNvGrpSpPr/>
          <p:nvPr/>
        </p:nvGrpSpPr>
        <p:grpSpPr>
          <a:xfrm>
            <a:off x="5028269" y="1898645"/>
            <a:ext cx="2661078" cy="716568"/>
            <a:chOff x="2407453" y="1438698"/>
            <a:chExt cx="2661078" cy="716568"/>
          </a:xfrm>
        </p:grpSpPr>
        <p:sp>
          <p:nvSpPr>
            <p:cNvPr id="11" name="TextBox 10">
              <a:extLst>
                <a:ext uri="{FF2B5EF4-FFF2-40B4-BE49-F238E27FC236}">
                  <a16:creationId xmlns:a16="http://schemas.microsoft.com/office/drawing/2014/main" id="{FD15B0CD-EB22-048C-0147-B357C1AE5774}"/>
                </a:ext>
              </a:extLst>
            </p:cNvPr>
            <p:cNvSpPr txBox="1"/>
            <p:nvPr/>
          </p:nvSpPr>
          <p:spPr>
            <a:xfrm>
              <a:off x="2407454" y="1447380"/>
              <a:ext cx="2661077" cy="707886"/>
            </a:xfrm>
            <a:prstGeom prst="rect">
              <a:avLst/>
            </a:prstGeom>
            <a:noFill/>
          </p:spPr>
          <p:txBody>
            <a:bodyPr wrap="square" rtlCol="0">
              <a:spAutoFit/>
            </a:bodyPr>
            <a:lstStyle/>
            <a:p>
              <a:r>
                <a:rPr lang="en-US" sz="4000">
                  <a:ln w="133350">
                    <a:gradFill>
                      <a:gsLst>
                        <a:gs pos="46000">
                          <a:schemeClr val="accent1">
                            <a:lumMod val="5000"/>
                            <a:lumOff val="95000"/>
                          </a:schemeClr>
                        </a:gs>
                        <a:gs pos="0">
                          <a:schemeClr val="accent2"/>
                        </a:gs>
                        <a:gs pos="100000">
                          <a:schemeClr val="accent2"/>
                        </a:gs>
                      </a:gsLst>
                      <a:lin ang="5400000" scaled="1"/>
                    </a:gradFill>
                  </a:ln>
                  <a:solidFill>
                    <a:schemeClr val="bg1">
                      <a:alpha val="91000"/>
                    </a:schemeClr>
                  </a:solidFill>
                  <a:effectLst>
                    <a:outerShdw blurRad="50800" dist="50800" dir="5400000" sx="96000" sy="96000" algn="ctr" rotWithShape="0">
                      <a:schemeClr val="bg1"/>
                    </a:outerShdw>
                  </a:effectLst>
                  <a:latin typeface="#9Slide05 SVNClementine" panose="020F0502020204030203" pitchFamily="34" charset="0"/>
                </a:rPr>
                <a:t>Tiếng Việt</a:t>
              </a:r>
            </a:p>
          </p:txBody>
        </p:sp>
        <p:sp>
          <p:nvSpPr>
            <p:cNvPr id="12" name="TextBox 11">
              <a:extLst>
                <a:ext uri="{FF2B5EF4-FFF2-40B4-BE49-F238E27FC236}">
                  <a16:creationId xmlns:a16="http://schemas.microsoft.com/office/drawing/2014/main" id="{A81D7369-34BE-47FF-F8DB-D5F8C9DD78B0}"/>
                </a:ext>
              </a:extLst>
            </p:cNvPr>
            <p:cNvSpPr txBox="1"/>
            <p:nvPr/>
          </p:nvSpPr>
          <p:spPr>
            <a:xfrm>
              <a:off x="2407453" y="1438698"/>
              <a:ext cx="2661077" cy="707886"/>
            </a:xfrm>
            <a:prstGeom prst="rect">
              <a:avLst/>
            </a:prstGeom>
            <a:noFill/>
          </p:spPr>
          <p:txBody>
            <a:bodyPr wrap="square" rtlCol="0">
              <a:spAutoFit/>
            </a:bodyPr>
            <a:lstStyle/>
            <a:p>
              <a:r>
                <a:rPr lang="en-US" sz="4000" dirty="0" err="1">
                  <a:solidFill>
                    <a:srgbClr val="FF0000"/>
                  </a:solidFill>
                  <a:effectLst>
                    <a:outerShdw blurRad="50800" dist="50800" dir="5400000" sx="96000" sy="96000" algn="ctr" rotWithShape="0">
                      <a:schemeClr val="bg1"/>
                    </a:outerShdw>
                  </a:effectLst>
                  <a:latin typeface="#9Slide05 SVNClementine" panose="020F0502020204030203" pitchFamily="34" charset="0"/>
                </a:rPr>
                <a:t>Tiếng</a:t>
              </a:r>
              <a:r>
                <a:rPr lang="en-US" sz="4000" dirty="0">
                  <a:solidFill>
                    <a:srgbClr val="FF0000"/>
                  </a:solidFill>
                  <a:effectLst>
                    <a:outerShdw blurRad="50800" dist="50800" dir="5400000" sx="96000" sy="96000" algn="ctr" rotWithShape="0">
                      <a:schemeClr val="bg1"/>
                    </a:outerShdw>
                  </a:effectLst>
                  <a:latin typeface="#9Slide05 SVNClementine" panose="020F0502020204030203" pitchFamily="34" charset="0"/>
                </a:rPr>
                <a:t> </a:t>
              </a:r>
              <a:r>
                <a:rPr lang="en-US" sz="4000" dirty="0" err="1">
                  <a:solidFill>
                    <a:srgbClr val="FF0000"/>
                  </a:solidFill>
                  <a:effectLst>
                    <a:outerShdw blurRad="50800" dist="50800" dir="5400000" sx="96000" sy="96000" algn="ctr" rotWithShape="0">
                      <a:schemeClr val="bg1"/>
                    </a:outerShdw>
                  </a:effectLst>
                  <a:latin typeface="#9Slide05 SVNClementine" panose="020F0502020204030203" pitchFamily="34" charset="0"/>
                </a:rPr>
                <a:t>Việt</a:t>
              </a:r>
              <a:endParaRPr lang="en-US" sz="4000" dirty="0">
                <a:solidFill>
                  <a:srgbClr val="FF0000"/>
                </a:solidFill>
                <a:effectLst>
                  <a:outerShdw blurRad="50800" dist="50800" dir="5400000" sx="96000" sy="96000" algn="ctr" rotWithShape="0">
                    <a:schemeClr val="bg1"/>
                  </a:outerShdw>
                </a:effectLst>
                <a:latin typeface="#9Slide05 SVNClementine" panose="020F0502020204030203" pitchFamily="34" charset="0"/>
              </a:endParaRPr>
            </a:p>
          </p:txBody>
        </p:sp>
      </p:grpSp>
      <p:sp>
        <p:nvSpPr>
          <p:cNvPr id="18" name="TextBox 17">
            <a:extLst>
              <a:ext uri="{FF2B5EF4-FFF2-40B4-BE49-F238E27FC236}">
                <a16:creationId xmlns:a16="http://schemas.microsoft.com/office/drawing/2014/main" id="{40C89F4E-9661-6802-743F-4B85765A7C28}"/>
              </a:ext>
            </a:extLst>
          </p:cNvPr>
          <p:cNvSpPr txBox="1"/>
          <p:nvPr/>
        </p:nvSpPr>
        <p:spPr>
          <a:xfrm>
            <a:off x="1592827" y="2623895"/>
            <a:ext cx="8680118" cy="1569660"/>
          </a:xfrm>
          <a:prstGeom prst="rect">
            <a:avLst/>
          </a:prstGeom>
          <a:noFill/>
          <a:ln>
            <a:noFill/>
          </a:ln>
          <a:effectLst>
            <a:glow rad="228600">
              <a:schemeClr val="accent4">
                <a:satMod val="175000"/>
                <a:alpha val="40000"/>
              </a:schemeClr>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19050">
                  <a:solidFill>
                    <a:sysClr val="windowText" lastClr="000000"/>
                  </a:solidFill>
                </a:ln>
                <a:solidFill>
                  <a:srgbClr val="66FF33"/>
                </a:solidFill>
                <a:effectLst/>
                <a:uLnTx/>
                <a:uFillTx/>
                <a:latin typeface="UVN Banh Mi" pitchFamily="2" charset="0"/>
              </a:rPr>
              <a:t>M</a:t>
            </a:r>
            <a:r>
              <a:rPr lang="en-US" sz="4800" dirty="0">
                <a:ln w="19050">
                  <a:solidFill>
                    <a:sysClr val="windowText" lastClr="000000"/>
                  </a:solidFill>
                </a:ln>
                <a:solidFill>
                  <a:srgbClr val="4472C4"/>
                </a:solidFill>
                <a:latin typeface="UVN Banh Mi" pitchFamily="2" charset="0"/>
              </a:rPr>
              <a:t>Ở </a:t>
            </a:r>
            <a:r>
              <a:rPr kumimoji="0" lang="en-US" sz="4800" b="0" i="0" u="none" strike="noStrike" kern="1200" cap="none" spc="0" normalizeH="0" baseline="0" noProof="0" dirty="0">
                <a:ln w="19050">
                  <a:solidFill>
                    <a:sysClr val="windowText" lastClr="000000"/>
                  </a:solidFill>
                </a:ln>
                <a:solidFill>
                  <a:srgbClr val="FF3399"/>
                </a:solidFill>
                <a:effectLst/>
                <a:uLnTx/>
                <a:uFillTx/>
                <a:latin typeface="UVN Banh Mi" pitchFamily="2" charset="0"/>
              </a:rPr>
              <a:t>R</a:t>
            </a:r>
            <a:r>
              <a:rPr kumimoji="0" lang="en-US" sz="4800" b="0" i="0" u="none" strike="noStrike" kern="1200" cap="none" spc="0" normalizeH="0" baseline="0" noProof="0" dirty="0">
                <a:ln w="19050">
                  <a:solidFill>
                    <a:sysClr val="windowText" lastClr="000000"/>
                  </a:solidFill>
                </a:ln>
                <a:solidFill>
                  <a:srgbClr val="FF0000"/>
                </a:solidFill>
                <a:effectLst/>
                <a:uLnTx/>
                <a:uFillTx/>
                <a:latin typeface="UVN Banh Mi" pitchFamily="2" charset="0"/>
              </a:rPr>
              <a:t>Ộ</a:t>
            </a:r>
            <a:r>
              <a:rPr kumimoji="0" lang="en-US" sz="4800" b="0" i="0" u="none" strike="noStrike" kern="1200" cap="none" spc="0" normalizeH="0" baseline="0" noProof="0" dirty="0">
                <a:ln w="19050">
                  <a:solidFill>
                    <a:sysClr val="windowText" lastClr="000000"/>
                  </a:solidFill>
                </a:ln>
                <a:solidFill>
                  <a:srgbClr val="00B050"/>
                </a:solidFill>
                <a:effectLst/>
                <a:uLnTx/>
                <a:uFillTx/>
                <a:latin typeface="UVN Banh Mi" pitchFamily="2" charset="0"/>
              </a:rPr>
              <a:t>N</a:t>
            </a:r>
            <a:r>
              <a:rPr lang="en-US" sz="4800" dirty="0">
                <a:ln w="19050">
                  <a:solidFill>
                    <a:sysClr val="windowText" lastClr="000000"/>
                  </a:solidFill>
                </a:ln>
                <a:solidFill>
                  <a:schemeClr val="accent2">
                    <a:lumMod val="75000"/>
                  </a:schemeClr>
                </a:solidFill>
                <a:latin typeface="UVN Banh Mi" pitchFamily="2" charset="0"/>
              </a:rPr>
              <a:t>G</a:t>
            </a:r>
            <a:r>
              <a:rPr lang="en-US" sz="4800" dirty="0">
                <a:ln w="19050">
                  <a:solidFill>
                    <a:sysClr val="windowText" lastClr="000000"/>
                  </a:solidFill>
                </a:ln>
                <a:solidFill>
                  <a:srgbClr val="66FFFF"/>
                </a:solidFill>
                <a:latin typeface="UVN Banh Mi" pitchFamily="2" charset="0"/>
              </a:rPr>
              <a:t> </a:t>
            </a:r>
            <a:r>
              <a:rPr kumimoji="0" lang="en-US" sz="4800" b="0" i="0" u="none" strike="noStrike" kern="1200" cap="none" spc="0" normalizeH="0" baseline="0" noProof="0" dirty="0">
                <a:ln w="19050">
                  <a:solidFill>
                    <a:sysClr val="windowText" lastClr="000000"/>
                  </a:solidFill>
                </a:ln>
                <a:solidFill>
                  <a:srgbClr val="7030A0"/>
                </a:solidFill>
                <a:effectLst/>
                <a:uLnTx/>
                <a:uFillTx/>
                <a:latin typeface="UVN Banh Mi" pitchFamily="2" charset="0"/>
              </a:rPr>
              <a:t>V</a:t>
            </a:r>
            <a:r>
              <a:rPr kumimoji="0" lang="en-US" sz="4800" b="0" i="0" u="none" strike="noStrike" kern="1200" cap="none" spc="0" normalizeH="0" baseline="0" noProof="0" dirty="0">
                <a:ln w="19050">
                  <a:solidFill>
                    <a:sysClr val="windowText" lastClr="000000"/>
                  </a:solidFill>
                </a:ln>
                <a:solidFill>
                  <a:srgbClr val="33CC33"/>
                </a:solidFill>
                <a:effectLst/>
                <a:uLnTx/>
                <a:uFillTx/>
                <a:latin typeface="UVN Banh Mi" pitchFamily="2" charset="0"/>
              </a:rPr>
              <a:t>Ố</a:t>
            </a:r>
            <a:r>
              <a:rPr kumimoji="0" lang="en-US" sz="4800" b="0" i="0" u="none" strike="noStrike" kern="1200" cap="none" spc="0" normalizeH="0" baseline="0" noProof="0" dirty="0">
                <a:ln w="19050">
                  <a:solidFill>
                    <a:sysClr val="windowText" lastClr="000000"/>
                  </a:solidFill>
                </a:ln>
                <a:solidFill>
                  <a:srgbClr val="FFC000"/>
                </a:solidFill>
                <a:effectLst/>
                <a:uLnTx/>
                <a:uFillTx/>
                <a:latin typeface="UVN Banh Mi" pitchFamily="2" charset="0"/>
              </a:rPr>
              <a:t>N </a:t>
            </a:r>
            <a:r>
              <a:rPr kumimoji="0" lang="en-US" sz="4800" b="0" i="0" u="none" strike="noStrike" kern="1200" cap="none" spc="0" normalizeH="0" baseline="0" noProof="0" dirty="0">
                <a:ln w="19050">
                  <a:solidFill>
                    <a:sysClr val="windowText" lastClr="000000"/>
                  </a:solidFill>
                </a:ln>
                <a:solidFill>
                  <a:srgbClr val="5B9BD5"/>
                </a:solidFill>
                <a:effectLst/>
                <a:uLnTx/>
                <a:uFillTx/>
                <a:latin typeface="UVN Banh Mi" pitchFamily="2" charset="0"/>
              </a:rPr>
              <a:t>T</a:t>
            </a:r>
            <a:r>
              <a:rPr kumimoji="0" lang="en-US" sz="4800" b="0" i="0" u="none" strike="noStrike" kern="1200" cap="none" spc="0" normalizeH="0" baseline="0" noProof="0" dirty="0">
                <a:ln w="19050">
                  <a:solidFill>
                    <a:sysClr val="windowText" lastClr="000000"/>
                  </a:solidFill>
                </a:ln>
                <a:solidFill>
                  <a:srgbClr val="FF3399"/>
                </a:solidFill>
                <a:effectLst/>
                <a:uLnTx/>
                <a:uFillTx/>
                <a:latin typeface="UVN Banh Mi" pitchFamily="2" charset="0"/>
              </a:rPr>
              <a:t>Ừ </a:t>
            </a:r>
            <a:r>
              <a:rPr lang="en-US" sz="4800" dirty="0">
                <a:ln w="19050">
                  <a:solidFill>
                    <a:sysClr val="windowText" lastClr="000000"/>
                  </a:solidFill>
                </a:ln>
                <a:solidFill>
                  <a:srgbClr val="FF5050"/>
                </a:solidFill>
                <a:latin typeface="UVN Banh Mi" pitchFamily="2" charset="0"/>
              </a:rPr>
              <a:t>CỘNG ĐỒNG</a:t>
            </a:r>
            <a:endParaRPr kumimoji="0" lang="en-US" sz="4800" b="0" u="none" strike="noStrike" kern="1200" cap="none" spc="0" normalizeH="0" baseline="0" noProof="0" dirty="0">
              <a:ln w="19050">
                <a:solidFill>
                  <a:sysClr val="windowText" lastClr="000000"/>
                </a:solidFill>
              </a:ln>
              <a:solidFill>
                <a:srgbClr val="00B0F0"/>
              </a:solidFill>
              <a:effectLst/>
              <a:uLnTx/>
              <a:uFillTx/>
              <a:latin typeface="UVN Banh Mi" pitchFamily="2" charset="0"/>
            </a:endParaRPr>
          </a:p>
        </p:txBody>
      </p:sp>
      <p:pic>
        <p:nvPicPr>
          <p:cNvPr id="5" name="Picture 4">
            <a:extLst>
              <a:ext uri="{FF2B5EF4-FFF2-40B4-BE49-F238E27FC236}">
                <a16:creationId xmlns:a16="http://schemas.microsoft.com/office/drawing/2014/main" id="{9E29D22A-65C7-DA35-C628-FC68548C7D31}"/>
              </a:ext>
            </a:extLst>
          </p:cNvPr>
          <p:cNvPicPr>
            <a:picLocks noChangeAspect="1"/>
          </p:cNvPicPr>
          <p:nvPr/>
        </p:nvPicPr>
        <p:blipFill>
          <a:blip r:embed="rId5"/>
          <a:stretch>
            <a:fillRect/>
          </a:stretch>
        </p:blipFill>
        <p:spPr>
          <a:xfrm>
            <a:off x="9597426" y="28423"/>
            <a:ext cx="2365925" cy="1878904"/>
          </a:xfrm>
          <a:prstGeom prst="rect">
            <a:avLst/>
          </a:prstGeom>
          <a:noFill/>
          <a:ln w="9525">
            <a:noFill/>
          </a:ln>
        </p:spPr>
      </p:pic>
    </p:spTree>
    <p:extLst>
      <p:ext uri="{BB962C8B-B14F-4D97-AF65-F5344CB8AC3E}">
        <p14:creationId xmlns:p14="http://schemas.microsoft.com/office/powerpoint/2010/main" val="258703491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10" presetID="22" presetClass="entr" presetSubtype="8" fill="hold" nodeType="withEffect">
                                  <p:stCondLst>
                                    <p:cond delay="100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8" presetClass="entr" presetSubtype="16" fill="hold" grpId="0" nodeType="withEffect">
                                  <p:stCondLst>
                                    <p:cond delay="3500"/>
                                  </p:stCondLst>
                                  <p:childTnLst>
                                    <p:set>
                                      <p:cBhvr>
                                        <p:cTn id="14" dur="1" fill="hold">
                                          <p:stCondLst>
                                            <p:cond delay="0"/>
                                          </p:stCondLst>
                                        </p:cTn>
                                        <p:tgtEl>
                                          <p:spTgt spid="18"/>
                                        </p:tgtEl>
                                        <p:attrNameLst>
                                          <p:attrName>style.visibility</p:attrName>
                                        </p:attrNameLst>
                                      </p:cBhvr>
                                      <p:to>
                                        <p:strVal val="visible"/>
                                      </p:to>
                                    </p:set>
                                    <p:animEffect transition="in" filter="diamond(in)">
                                      <p:cBhvr>
                                        <p:cTn id="15" dur="1000"/>
                                        <p:tgtEl>
                                          <p:spTgt spid="18"/>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kids standing on books&#10;&#10;Description automatically generated">
            <a:extLst>
              <a:ext uri="{FF2B5EF4-FFF2-40B4-BE49-F238E27FC236}">
                <a16:creationId xmlns:a16="http://schemas.microsoft.com/office/drawing/2014/main" id="{3A4255A9-7543-40BB-C01A-A8FF0C9D261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8CA268F0-2E56-B8AE-E5BE-BB98D5EA5A02}"/>
              </a:ext>
            </a:extLst>
          </p:cNvPr>
          <p:cNvSpPr/>
          <p:nvPr/>
        </p:nvSpPr>
        <p:spPr>
          <a:xfrm>
            <a:off x="543463" y="487391"/>
            <a:ext cx="11205714" cy="5723628"/>
          </a:xfrm>
          <a:prstGeom prst="roundRect">
            <a:avLst/>
          </a:prstGeom>
          <a:solidFill>
            <a:schemeClr val="bg1">
              <a:alpha val="93000"/>
            </a:schemeClr>
          </a:solidFill>
          <a:ln w="38100">
            <a:solidFill>
              <a:schemeClr val="accent2">
                <a:lumMod val="60000"/>
                <a:lumOff val="4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43C66341-4C02-420C-B417-A6D3FD6D8083}"/>
              </a:ext>
            </a:extLst>
          </p:cNvPr>
          <p:cNvSpPr txBox="1"/>
          <p:nvPr/>
        </p:nvSpPr>
        <p:spPr>
          <a:xfrm>
            <a:off x="871461" y="1148602"/>
            <a:ext cx="10549717" cy="4401205"/>
          </a:xfrm>
          <a:prstGeom prst="rect">
            <a:avLst/>
          </a:prstGeom>
          <a:noFill/>
        </p:spPr>
        <p:txBody>
          <a:bodyPr wrap="square" rtlCol="0">
            <a:spAutoFit/>
          </a:bodyPr>
          <a:lstStyle/>
          <a:p>
            <a:pPr algn="just"/>
            <a:r>
              <a:rPr lang="en-US" sz="4000" b="0" i="0" u="none" strike="noStrike" baseline="0">
                <a:solidFill>
                  <a:srgbClr val="000000"/>
                </a:solidFill>
                <a:latin typeface="ArialMT"/>
              </a:rPr>
              <a:t>b. Tìm 2 – 3 từ ngữ:</a:t>
            </a:r>
          </a:p>
          <a:p>
            <a:pPr algn="just"/>
            <a:r>
              <a:rPr lang="vi-VN" sz="4000" b="0" i="0" u="none" strike="noStrike" baseline="0">
                <a:solidFill>
                  <a:srgbClr val="000000"/>
                </a:solidFill>
                <a:latin typeface="ArialMT"/>
              </a:rPr>
              <a:t>– Thể hiện sự quan tâm giữa những người trong cộng đồng.</a:t>
            </a:r>
          </a:p>
          <a:p>
            <a:pPr algn="just"/>
            <a:r>
              <a:rPr lang="en-US" sz="4000" b="1" i="0" u="none" strike="noStrike" baseline="0">
                <a:solidFill>
                  <a:srgbClr val="00FFFF"/>
                </a:solidFill>
                <a:latin typeface="Arial-BoldMT"/>
              </a:rPr>
              <a:t>	M: </a:t>
            </a:r>
            <a:r>
              <a:rPr lang="en-US" sz="4000" b="0" i="0" u="none" strike="noStrike" baseline="0">
                <a:solidFill>
                  <a:srgbClr val="000000"/>
                </a:solidFill>
                <a:latin typeface="ArialMT"/>
              </a:rPr>
              <a:t>chia sẻ</a:t>
            </a:r>
          </a:p>
          <a:p>
            <a:pPr algn="just"/>
            <a:r>
              <a:rPr lang="vi-VN" sz="4000" b="0" i="0" u="none" strike="noStrike" baseline="0">
                <a:solidFill>
                  <a:srgbClr val="000000"/>
                </a:solidFill>
                <a:latin typeface="ArialMT"/>
              </a:rPr>
              <a:t>– Thể hiện tinh thần đoàn kết của những người trong cộng đồng.</a:t>
            </a:r>
          </a:p>
          <a:p>
            <a:pPr algn="just"/>
            <a:r>
              <a:rPr lang="en-US" sz="4000" b="1" i="0" u="none" strike="noStrike" baseline="0">
                <a:solidFill>
                  <a:srgbClr val="00FFFF"/>
                </a:solidFill>
                <a:latin typeface="Arial-BoldMT"/>
              </a:rPr>
              <a:t>	M: </a:t>
            </a:r>
            <a:r>
              <a:rPr lang="en-US" sz="4000" b="0" i="0" u="none" strike="noStrike" baseline="0">
                <a:solidFill>
                  <a:srgbClr val="000000"/>
                </a:solidFill>
                <a:latin typeface="ArialMT"/>
              </a:rPr>
              <a:t>gắn bó</a:t>
            </a:r>
            <a:endParaRPr kumimoji="0" lang="en-US" sz="36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866690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arn(inVertical)">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barn(inVertical)">
                                      <p:cBhvr>
                                        <p:cTn id="2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0C73AB-790D-A768-4E99-3B8DD15B1832}"/>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E58328AA-8D77-CE10-64BE-4B48A664FACE}"/>
              </a:ext>
            </a:extLst>
          </p:cNvPr>
          <p:cNvSpPr/>
          <p:nvPr/>
        </p:nvSpPr>
        <p:spPr>
          <a:xfrm>
            <a:off x="199053" y="149290"/>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2" descr="Cartoon flower petals 1590600 Vector Art at Vecteezy">
            <a:extLst>
              <a:ext uri="{FF2B5EF4-FFF2-40B4-BE49-F238E27FC236}">
                <a16:creationId xmlns:a16="http://schemas.microsoft.com/office/drawing/2014/main" id="{54C7C73D-1AD0-5AC1-F067-17A70F82DE52}"/>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70489" y="329882"/>
            <a:ext cx="993321" cy="99332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ác kỹ thuật dạy học tích cực – Dạy Và Học Online – Luyện Thi Hà Thành">
            <a:extLst>
              <a:ext uri="{FF2B5EF4-FFF2-40B4-BE49-F238E27FC236}">
                <a16:creationId xmlns:a16="http://schemas.microsoft.com/office/drawing/2014/main" id="{96513075-8C34-B1DC-9E4B-27B8EED7EED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036" t="19779" r="5060" b="3360"/>
          <a:stretch/>
        </p:blipFill>
        <p:spPr bwMode="auto">
          <a:xfrm>
            <a:off x="2523263" y="1609166"/>
            <a:ext cx="6680967" cy="42882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cxnSp>
        <p:nvCxnSpPr>
          <p:cNvPr id="11" name="Đường kết nối Mũi tên Thẳng 10">
            <a:extLst>
              <a:ext uri="{FF2B5EF4-FFF2-40B4-BE49-F238E27FC236}">
                <a16:creationId xmlns:a16="http://schemas.microsoft.com/office/drawing/2014/main" id="{7D47162E-EB8F-4CFA-F6BA-E92F1B76F113}"/>
              </a:ext>
            </a:extLst>
          </p:cNvPr>
          <p:cNvCxnSpPr>
            <a:cxnSpLocks/>
          </p:cNvCxnSpPr>
          <p:nvPr/>
        </p:nvCxnSpPr>
        <p:spPr>
          <a:xfrm flipV="1">
            <a:off x="2278290" y="4451881"/>
            <a:ext cx="1615417" cy="49530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Đường kết nối Mũi tên Thẳng 13">
            <a:extLst>
              <a:ext uri="{FF2B5EF4-FFF2-40B4-BE49-F238E27FC236}">
                <a16:creationId xmlns:a16="http://schemas.microsoft.com/office/drawing/2014/main" id="{8AE89169-1405-401B-BAFF-8972E084043B}"/>
              </a:ext>
            </a:extLst>
          </p:cNvPr>
          <p:cNvCxnSpPr>
            <a:cxnSpLocks/>
          </p:cNvCxnSpPr>
          <p:nvPr/>
        </p:nvCxnSpPr>
        <p:spPr>
          <a:xfrm flipH="1">
            <a:off x="7876914" y="2006113"/>
            <a:ext cx="1978287" cy="966818"/>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22" name="Hình ảnh 21" descr="Ảnh có chứa phim hoạt hình, Phim hoạt hình, minh họa, hình mẫu&#10;&#10;Mô tả được tạo tự động">
            <a:extLst>
              <a:ext uri="{FF2B5EF4-FFF2-40B4-BE49-F238E27FC236}">
                <a16:creationId xmlns:a16="http://schemas.microsoft.com/office/drawing/2014/main" id="{67382A96-6EB2-364B-B0BF-A528F23C68E9}"/>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397" b="49697" l="51840" r="94622">
                        <a14:foregroundMark x1="68621" y1="12050" x2="69309" y2="16377"/>
                        <a14:foregroundMark x1="74282" y1="13425" x2="75010" y2="15811"/>
                        <a14:foregroundMark x1="69147" y1="3437" x2="70117" y2="4974"/>
                        <a14:foregroundMark x1="74282" y1="4569" x2="74282" y2="4569"/>
                        <a14:foregroundMark x1="74282" y1="4569" x2="76102" y2="7764"/>
                        <a14:foregroundMark x1="63324" y1="49697" x2="67772" y2="49697"/>
                        <a14:foregroundMark x1="70400" y1="17347" x2="72220" y2="21351"/>
                      </a14:backgroundRemoval>
                    </a14:imgEffect>
                  </a14:imgLayer>
                </a14:imgProps>
              </a:ext>
              <a:ext uri="{28A0092B-C50C-407E-A947-70E740481C1C}">
                <a14:useLocalDpi xmlns:a14="http://schemas.microsoft.com/office/drawing/2010/main" val="0"/>
              </a:ext>
            </a:extLst>
          </a:blip>
          <a:srcRect l="46528" b="44936"/>
          <a:stretch/>
        </p:blipFill>
        <p:spPr>
          <a:xfrm>
            <a:off x="9794526" y="3736421"/>
            <a:ext cx="1774387" cy="1827201"/>
          </a:xfrm>
          <a:prstGeom prst="rect">
            <a:avLst/>
          </a:prstGeom>
        </p:spPr>
      </p:pic>
      <p:cxnSp>
        <p:nvCxnSpPr>
          <p:cNvPr id="23" name="Đường kết nối Mũi tên Thẳng 22">
            <a:extLst>
              <a:ext uri="{FF2B5EF4-FFF2-40B4-BE49-F238E27FC236}">
                <a16:creationId xmlns:a16="http://schemas.microsoft.com/office/drawing/2014/main" id="{52048029-A0C1-53A0-AA3B-9AD52D850883}"/>
              </a:ext>
            </a:extLst>
          </p:cNvPr>
          <p:cNvCxnSpPr>
            <a:cxnSpLocks/>
          </p:cNvCxnSpPr>
          <p:nvPr/>
        </p:nvCxnSpPr>
        <p:spPr>
          <a:xfrm>
            <a:off x="2207480" y="2006113"/>
            <a:ext cx="2514902" cy="588393"/>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26" name="Hình ảnh 25" descr="Ảnh có chứa phim hoạt hình, Phim hoạt hình, minh họa, hình mẫu&#10;&#10;Mô tả được tạo tự động">
            <a:extLst>
              <a:ext uri="{FF2B5EF4-FFF2-40B4-BE49-F238E27FC236}">
                <a16:creationId xmlns:a16="http://schemas.microsoft.com/office/drawing/2014/main" id="{19AAD882-DB1D-35EE-71FF-7EE331768329}"/>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52446" b="97129" l="5176" r="46907">
                        <a14:foregroundMark x1="30408" y1="55196" x2="30691" y2="57986"/>
                        <a14:foregroundMark x1="24828" y1="54226" x2="23453" y2="57703"/>
                        <a14:foregroundMark x1="27335" y1="60776" x2="27618" y2="63971"/>
                        <a14:foregroundMark x1="33603" y1="61868" x2="33320" y2="67004"/>
                        <a14:foregroundMark x1="34169" y1="61181" x2="34856" y2="64254"/>
                        <a14:foregroundMark x1="34573" y1="61585" x2="34856" y2="64941"/>
                        <a14:foregroundMark x1="35382" y1="62313" x2="35382" y2="64780"/>
                        <a14:foregroundMark x1="25960" y1="61181" x2="27052" y2="63283"/>
                        <a14:foregroundMark x1="27335" y1="60493" x2="28467" y2="64780"/>
                        <a14:foregroundMark x1="26243" y1="94096" x2="26931" y2="95067"/>
                        <a14:foregroundMark x1="14557" y1="94501" x2="17630" y2="95916"/>
                        <a14:foregroundMark x1="34290" y1="95916" x2="34856" y2="95916"/>
                        <a14:foregroundMark x1="43753" y1="97169" x2="46502" y2="96442"/>
                        <a14:foregroundMark x1="28023" y1="52446" x2="29276" y2="52729"/>
                        <a14:foregroundMark x1="24707" y1="62030" x2="28023" y2="63122"/>
                      </a14:backgroundRemoval>
                    </a14:imgEffect>
                  </a14:imgLayer>
                </a14:imgProps>
              </a:ext>
              <a:ext uri="{28A0092B-C50C-407E-A947-70E740481C1C}">
                <a14:useLocalDpi xmlns:a14="http://schemas.microsoft.com/office/drawing/2010/main" val="0"/>
              </a:ext>
            </a:extLst>
          </a:blip>
          <a:srcRect t="50000" r="47757" b="1905"/>
          <a:stretch/>
        </p:blipFill>
        <p:spPr>
          <a:xfrm>
            <a:off x="630632" y="1257124"/>
            <a:ext cx="1643888" cy="1513360"/>
          </a:xfrm>
          <a:prstGeom prst="rect">
            <a:avLst/>
          </a:prstGeom>
        </p:spPr>
      </p:pic>
      <p:cxnSp>
        <p:nvCxnSpPr>
          <p:cNvPr id="29" name="Đường kết nối Mũi tên Thẳng 28">
            <a:extLst>
              <a:ext uri="{FF2B5EF4-FFF2-40B4-BE49-F238E27FC236}">
                <a16:creationId xmlns:a16="http://schemas.microsoft.com/office/drawing/2014/main" id="{E09F4D33-CFB5-D4B8-CD53-93B8898D268A}"/>
              </a:ext>
            </a:extLst>
          </p:cNvPr>
          <p:cNvCxnSpPr>
            <a:cxnSpLocks/>
          </p:cNvCxnSpPr>
          <p:nvPr/>
        </p:nvCxnSpPr>
        <p:spPr>
          <a:xfrm flipH="1">
            <a:off x="6991089" y="4699531"/>
            <a:ext cx="2939364" cy="195155"/>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32" name="Hình ảnh 31" descr="Ảnh có chứa phim hoạt hình, hình mẫu, hình vẽ, minh họa&#10;&#10;Mô tả được tạo tự động">
            <a:extLst>
              <a:ext uri="{FF2B5EF4-FFF2-40B4-BE49-F238E27FC236}">
                <a16:creationId xmlns:a16="http://schemas.microsoft.com/office/drawing/2014/main" id="{DABEBBAB-6C4A-01DD-0128-253F7B7C154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536827" y="1277350"/>
            <a:ext cx="1667323" cy="1667323"/>
          </a:xfrm>
          <a:prstGeom prst="rect">
            <a:avLst/>
          </a:prstGeom>
        </p:spPr>
      </p:pic>
      <p:pic>
        <p:nvPicPr>
          <p:cNvPr id="1028" name="Picture 4" descr="Pin on School">
            <a:extLst>
              <a:ext uri="{FF2B5EF4-FFF2-40B4-BE49-F238E27FC236}">
                <a16:creationId xmlns:a16="http://schemas.microsoft.com/office/drawing/2014/main" id="{3CFF9716-1D58-C52E-DEF7-871F6DB593C1}"/>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3905" b="90781" l="10000" r="91385">
                        <a14:foregroundMark x1="69846" y1="7809" x2="73231" y2="16161"/>
                        <a14:foregroundMark x1="66615" y1="4121" x2="68769" y2="7484"/>
                        <a14:foregroundMark x1="91538" y1="39262" x2="90923" y2="43926"/>
                        <a14:foregroundMark x1="14769" y1="59544" x2="18308" y2="65727"/>
                        <a14:foregroundMark x1="54462" y1="86985" x2="59692" y2="90781"/>
                        <a14:foregroundMark x1="18154" y1="89262" x2="14154" y2="9056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33687" y="3777438"/>
            <a:ext cx="1348454" cy="1912449"/>
          </a:xfrm>
          <a:prstGeom prst="rect">
            <a:avLst/>
          </a:prstGeom>
          <a:noFill/>
          <a:extLst>
            <a:ext uri="{909E8E84-426E-40DD-AFC4-6F175D3DCCD1}">
              <a14:hiddenFill xmlns:a14="http://schemas.microsoft.com/office/drawing/2010/main">
                <a:solidFill>
                  <a:srgbClr val="FFFFFF"/>
                </a:solidFill>
              </a14:hiddenFill>
            </a:ext>
          </a:extLst>
        </p:spPr>
      </p:pic>
      <p:pic>
        <p:nvPicPr>
          <p:cNvPr id="34" name="Hình ảnh 33" descr="Ảnh có chứa Hoạt hình, Phim hoạt hình, hoạt hình Nhật Bản, phim hoạt hình&#10;&#10;Mô tả được tạo tự động">
            <a:extLst>
              <a:ext uri="{FF2B5EF4-FFF2-40B4-BE49-F238E27FC236}">
                <a16:creationId xmlns:a16="http://schemas.microsoft.com/office/drawing/2014/main" id="{BA9C55C8-980D-18B5-0E14-AD99BE1643A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755211" y="2070520"/>
            <a:ext cx="2318273" cy="2318273"/>
          </a:xfrm>
          <a:prstGeom prst="rect">
            <a:avLst/>
          </a:prstGeom>
        </p:spPr>
      </p:pic>
      <p:sp>
        <p:nvSpPr>
          <p:cNvPr id="38" name="Hộp Văn bản 37">
            <a:extLst>
              <a:ext uri="{FF2B5EF4-FFF2-40B4-BE49-F238E27FC236}">
                <a16:creationId xmlns:a16="http://schemas.microsoft.com/office/drawing/2014/main" id="{29175495-9C4D-F149-8B0D-EBBA5CF27DF1}"/>
              </a:ext>
            </a:extLst>
          </p:cNvPr>
          <p:cNvSpPr txBox="1"/>
          <p:nvPr/>
        </p:nvSpPr>
        <p:spPr>
          <a:xfrm>
            <a:off x="656647" y="2836906"/>
            <a:ext cx="1502534"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panose="020F0502020204030204"/>
                <a:ea typeface="+mn-ea"/>
                <a:cs typeface="+mn-cs"/>
              </a:rPr>
              <a:t>Ý kiến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panose="020F0502020204030204"/>
                <a:ea typeface="+mn-ea"/>
                <a:cs typeface="+mn-cs"/>
              </a:rPr>
              <a:t>cá nhân</a:t>
            </a: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 name="Hộp Văn bản 38">
            <a:extLst>
              <a:ext uri="{FF2B5EF4-FFF2-40B4-BE49-F238E27FC236}">
                <a16:creationId xmlns:a16="http://schemas.microsoft.com/office/drawing/2014/main" id="{BE6BCBA8-0CAC-9A9A-6571-1ABCA21741AA}"/>
              </a:ext>
            </a:extLst>
          </p:cNvPr>
          <p:cNvSpPr txBox="1"/>
          <p:nvPr/>
        </p:nvSpPr>
        <p:spPr>
          <a:xfrm>
            <a:off x="630632" y="5403066"/>
            <a:ext cx="1502534"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panose="020F0502020204030204"/>
                <a:ea typeface="+mn-ea"/>
                <a:cs typeface="+mn-cs"/>
              </a:rPr>
              <a:t>Ý kiến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panose="020F0502020204030204"/>
                <a:ea typeface="+mn-ea"/>
                <a:cs typeface="+mn-cs"/>
              </a:rPr>
              <a:t>cá nhân</a:t>
            </a: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 name="Hộp Văn bản 39">
            <a:extLst>
              <a:ext uri="{FF2B5EF4-FFF2-40B4-BE49-F238E27FC236}">
                <a16:creationId xmlns:a16="http://schemas.microsoft.com/office/drawing/2014/main" id="{B5632FFE-E05B-C06A-DA61-804DA10B77AC}"/>
              </a:ext>
            </a:extLst>
          </p:cNvPr>
          <p:cNvSpPr txBox="1"/>
          <p:nvPr/>
        </p:nvSpPr>
        <p:spPr>
          <a:xfrm>
            <a:off x="9860657" y="2869677"/>
            <a:ext cx="1502534"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panose="020F0502020204030204"/>
                <a:ea typeface="+mn-ea"/>
                <a:cs typeface="+mn-cs"/>
              </a:rPr>
              <a:t>Ý kiến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panose="020F0502020204030204"/>
                <a:ea typeface="+mn-ea"/>
                <a:cs typeface="+mn-cs"/>
              </a:rPr>
              <a:t>cá nhân</a:t>
            </a: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 name="Hộp Văn bản 40">
            <a:extLst>
              <a:ext uri="{FF2B5EF4-FFF2-40B4-BE49-F238E27FC236}">
                <a16:creationId xmlns:a16="http://schemas.microsoft.com/office/drawing/2014/main" id="{C412AF02-CD0E-3112-F5AB-C6B1C609BE05}"/>
              </a:ext>
            </a:extLst>
          </p:cNvPr>
          <p:cNvSpPr txBox="1"/>
          <p:nvPr/>
        </p:nvSpPr>
        <p:spPr>
          <a:xfrm>
            <a:off x="9930453" y="5441205"/>
            <a:ext cx="1502534"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panose="020F0502020204030204"/>
                <a:ea typeface="+mn-ea"/>
                <a:cs typeface="+mn-cs"/>
              </a:rPr>
              <a:t>Ý kiến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panose="020F0502020204030204"/>
                <a:ea typeface="+mn-ea"/>
                <a:cs typeface="+mn-cs"/>
              </a:rPr>
              <a:t>cá nhân</a:t>
            </a: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 name="Hộp Văn bản 42">
            <a:extLst>
              <a:ext uri="{FF2B5EF4-FFF2-40B4-BE49-F238E27FC236}">
                <a16:creationId xmlns:a16="http://schemas.microsoft.com/office/drawing/2014/main" id="{FDDCD0DC-3774-046F-4824-2B8C62C64788}"/>
              </a:ext>
            </a:extLst>
          </p:cNvPr>
          <p:cNvSpPr txBox="1"/>
          <p:nvPr/>
        </p:nvSpPr>
        <p:spPr>
          <a:xfrm>
            <a:off x="3893707" y="3797994"/>
            <a:ext cx="4184198"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2060"/>
                </a:solidFill>
                <a:effectLst/>
                <a:uLnTx/>
                <a:uFillTx/>
                <a:latin typeface="Calibri" panose="020F0502020204030204"/>
                <a:ea typeface="+mn-ea"/>
                <a:cs typeface="+mn-cs"/>
              </a:rPr>
              <a:t>Ý kiến chung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2060"/>
                </a:solidFill>
                <a:effectLst/>
                <a:uLnTx/>
                <a:uFillTx/>
                <a:latin typeface="Calibri" panose="020F0502020204030204"/>
                <a:ea typeface="+mn-ea"/>
                <a:cs typeface="+mn-cs"/>
              </a:rPr>
              <a:t>của nhóm</a:t>
            </a:r>
          </a:p>
        </p:txBody>
      </p:sp>
      <p:sp>
        <p:nvSpPr>
          <p:cNvPr id="3" name="Hộp Văn bản 1">
            <a:extLst>
              <a:ext uri="{FF2B5EF4-FFF2-40B4-BE49-F238E27FC236}">
                <a16:creationId xmlns:a16="http://schemas.microsoft.com/office/drawing/2014/main" id="{94D19104-F70F-3F03-2D42-A31AEFD4871A}"/>
              </a:ext>
            </a:extLst>
          </p:cNvPr>
          <p:cNvSpPr txBox="1"/>
          <p:nvPr/>
        </p:nvSpPr>
        <p:spPr>
          <a:xfrm>
            <a:off x="2379970" y="383570"/>
            <a:ext cx="6868042"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3810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UTM Mother" panose="02040603050506020204" pitchFamily="18" charset="0"/>
                <a:ea typeface="+mn-ea"/>
                <a:cs typeface="+mn-cs"/>
              </a:rPr>
              <a:t>Thảo luận nhóm</a:t>
            </a:r>
            <a:endParaRPr kumimoji="0" lang="en-US" sz="6000" b="1" i="0" u="none" strike="noStrike" kern="1200" cap="none" spc="0" normalizeH="0" baseline="0" noProof="0" dirty="0">
              <a:ln w="3810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UTM Mother" panose="02040603050506020204" pitchFamily="18" charset="0"/>
              <a:ea typeface="+mn-ea"/>
              <a:cs typeface="+mn-cs"/>
            </a:endParaRPr>
          </a:p>
        </p:txBody>
      </p:sp>
    </p:spTree>
    <p:extLst>
      <p:ext uri="{BB962C8B-B14F-4D97-AF65-F5344CB8AC3E}">
        <p14:creationId xmlns:p14="http://schemas.microsoft.com/office/powerpoint/2010/main" val="422452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kids standing on books&#10;&#10;Description automatically generated">
            <a:extLst>
              <a:ext uri="{FF2B5EF4-FFF2-40B4-BE49-F238E27FC236}">
                <a16:creationId xmlns:a16="http://schemas.microsoft.com/office/drawing/2014/main" id="{EA0B64C0-DFA2-18AB-4703-749A46FC08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52B9C3C1-63A5-93BA-B45C-2D6D223C6FE0}"/>
              </a:ext>
            </a:extLst>
          </p:cNvPr>
          <p:cNvPicPr>
            <a:picLocks noChangeAspect="1"/>
          </p:cNvPicPr>
          <p:nvPr/>
        </p:nvPicPr>
        <p:blipFill>
          <a:blip r:embed="rId3"/>
          <a:stretch>
            <a:fillRect/>
          </a:stretch>
        </p:blipFill>
        <p:spPr>
          <a:xfrm>
            <a:off x="1103586" y="1667080"/>
            <a:ext cx="12192000" cy="2893219"/>
          </a:xfrm>
          <a:prstGeom prst="rect">
            <a:avLst/>
          </a:prstGeom>
        </p:spPr>
      </p:pic>
    </p:spTree>
    <p:extLst>
      <p:ext uri="{BB962C8B-B14F-4D97-AF65-F5344CB8AC3E}">
        <p14:creationId xmlns:p14="http://schemas.microsoft.com/office/powerpoint/2010/main" val="2624097876"/>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kids standing on books&#10;&#10;Description automatically generated">
            <a:extLst>
              <a:ext uri="{FF2B5EF4-FFF2-40B4-BE49-F238E27FC236}">
                <a16:creationId xmlns:a16="http://schemas.microsoft.com/office/drawing/2014/main" id="{34EA4BB1-2DEC-7CD6-E772-6DA02351EB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929CF01-3B15-1264-C8BD-BE4A6B1FBD3A}"/>
              </a:ext>
            </a:extLst>
          </p:cNvPr>
          <p:cNvSpPr/>
          <p:nvPr/>
        </p:nvSpPr>
        <p:spPr>
          <a:xfrm>
            <a:off x="543463" y="487391"/>
            <a:ext cx="11205714" cy="5723628"/>
          </a:xfrm>
          <a:prstGeom prst="roundRect">
            <a:avLst/>
          </a:prstGeom>
          <a:solidFill>
            <a:schemeClr val="bg1">
              <a:alpha val="93000"/>
            </a:schemeClr>
          </a:solidFill>
          <a:ln w="38100">
            <a:solidFill>
              <a:schemeClr val="accent2">
                <a:lumMod val="60000"/>
                <a:lumOff val="4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Rectangle 1">
            <a:extLst>
              <a:ext uri="{FF2B5EF4-FFF2-40B4-BE49-F238E27FC236}">
                <a16:creationId xmlns:a16="http://schemas.microsoft.com/office/drawing/2014/main" id="{A459FB14-2784-5998-5D24-A7E4BE2975A8}"/>
              </a:ext>
            </a:extLst>
          </p:cNvPr>
          <p:cNvSpPr/>
          <p:nvPr/>
        </p:nvSpPr>
        <p:spPr>
          <a:xfrm>
            <a:off x="1270411" y="706336"/>
            <a:ext cx="9837948" cy="1691656"/>
          </a:xfrm>
          <a:custGeom>
            <a:avLst/>
            <a:gdLst>
              <a:gd name="connsiteX0" fmla="*/ 0 w 9837948"/>
              <a:gd name="connsiteY0" fmla="*/ 0 h 1691656"/>
              <a:gd name="connsiteX1" fmla="*/ 578703 w 9837948"/>
              <a:gd name="connsiteY1" fmla="*/ 0 h 1691656"/>
              <a:gd name="connsiteX2" fmla="*/ 1059026 w 9837948"/>
              <a:gd name="connsiteY2" fmla="*/ 0 h 1691656"/>
              <a:gd name="connsiteX3" fmla="*/ 1539350 w 9837948"/>
              <a:gd name="connsiteY3" fmla="*/ 0 h 1691656"/>
              <a:gd name="connsiteX4" fmla="*/ 2216432 w 9837948"/>
              <a:gd name="connsiteY4" fmla="*/ 0 h 1691656"/>
              <a:gd name="connsiteX5" fmla="*/ 2696755 w 9837948"/>
              <a:gd name="connsiteY5" fmla="*/ 0 h 1691656"/>
              <a:gd name="connsiteX6" fmla="*/ 3078699 w 9837948"/>
              <a:gd name="connsiteY6" fmla="*/ 0 h 1691656"/>
              <a:gd name="connsiteX7" fmla="*/ 3559022 w 9837948"/>
              <a:gd name="connsiteY7" fmla="*/ 0 h 1691656"/>
              <a:gd name="connsiteX8" fmla="*/ 4334484 w 9837948"/>
              <a:gd name="connsiteY8" fmla="*/ 0 h 1691656"/>
              <a:gd name="connsiteX9" fmla="*/ 4618049 w 9837948"/>
              <a:gd name="connsiteY9" fmla="*/ 0 h 1691656"/>
              <a:gd name="connsiteX10" fmla="*/ 4999992 w 9837948"/>
              <a:gd name="connsiteY10" fmla="*/ 0 h 1691656"/>
              <a:gd name="connsiteX11" fmla="*/ 5775454 w 9837948"/>
              <a:gd name="connsiteY11" fmla="*/ 0 h 1691656"/>
              <a:gd name="connsiteX12" fmla="*/ 6550916 w 9837948"/>
              <a:gd name="connsiteY12" fmla="*/ 0 h 1691656"/>
              <a:gd name="connsiteX13" fmla="*/ 7031239 w 9837948"/>
              <a:gd name="connsiteY13" fmla="*/ 0 h 1691656"/>
              <a:gd name="connsiteX14" fmla="*/ 7413183 w 9837948"/>
              <a:gd name="connsiteY14" fmla="*/ 0 h 1691656"/>
              <a:gd name="connsiteX15" fmla="*/ 8090265 w 9837948"/>
              <a:gd name="connsiteY15" fmla="*/ 0 h 1691656"/>
              <a:gd name="connsiteX16" fmla="*/ 8767348 w 9837948"/>
              <a:gd name="connsiteY16" fmla="*/ 0 h 1691656"/>
              <a:gd name="connsiteX17" fmla="*/ 9837948 w 9837948"/>
              <a:gd name="connsiteY17" fmla="*/ 0 h 1691656"/>
              <a:gd name="connsiteX18" fmla="*/ 9837948 w 9837948"/>
              <a:gd name="connsiteY18" fmla="*/ 546969 h 1691656"/>
              <a:gd name="connsiteX19" fmla="*/ 9837948 w 9837948"/>
              <a:gd name="connsiteY19" fmla="*/ 1060104 h 1691656"/>
              <a:gd name="connsiteX20" fmla="*/ 9837948 w 9837948"/>
              <a:gd name="connsiteY20" fmla="*/ 1691656 h 1691656"/>
              <a:gd name="connsiteX21" fmla="*/ 9357625 w 9837948"/>
              <a:gd name="connsiteY21" fmla="*/ 1691656 h 1691656"/>
              <a:gd name="connsiteX22" fmla="*/ 8680542 w 9837948"/>
              <a:gd name="connsiteY22" fmla="*/ 1691656 h 1691656"/>
              <a:gd name="connsiteX23" fmla="*/ 7905081 w 9837948"/>
              <a:gd name="connsiteY23" fmla="*/ 1691656 h 1691656"/>
              <a:gd name="connsiteX24" fmla="*/ 7326378 w 9837948"/>
              <a:gd name="connsiteY24" fmla="*/ 1691656 h 1691656"/>
              <a:gd name="connsiteX25" fmla="*/ 6944434 w 9837948"/>
              <a:gd name="connsiteY25" fmla="*/ 1691656 h 1691656"/>
              <a:gd name="connsiteX26" fmla="*/ 6365731 w 9837948"/>
              <a:gd name="connsiteY26" fmla="*/ 1691656 h 1691656"/>
              <a:gd name="connsiteX27" fmla="*/ 6082167 w 9837948"/>
              <a:gd name="connsiteY27" fmla="*/ 1691656 h 1691656"/>
              <a:gd name="connsiteX28" fmla="*/ 5601843 w 9837948"/>
              <a:gd name="connsiteY28" fmla="*/ 1691656 h 1691656"/>
              <a:gd name="connsiteX29" fmla="*/ 4826382 w 9837948"/>
              <a:gd name="connsiteY29" fmla="*/ 1691656 h 1691656"/>
              <a:gd name="connsiteX30" fmla="*/ 4050920 w 9837948"/>
              <a:gd name="connsiteY30" fmla="*/ 1691656 h 1691656"/>
              <a:gd name="connsiteX31" fmla="*/ 3570596 w 9837948"/>
              <a:gd name="connsiteY31" fmla="*/ 1691656 h 1691656"/>
              <a:gd name="connsiteX32" fmla="*/ 3188653 w 9837948"/>
              <a:gd name="connsiteY32" fmla="*/ 1691656 h 1691656"/>
              <a:gd name="connsiteX33" fmla="*/ 2905088 w 9837948"/>
              <a:gd name="connsiteY33" fmla="*/ 1691656 h 1691656"/>
              <a:gd name="connsiteX34" fmla="*/ 2228006 w 9837948"/>
              <a:gd name="connsiteY34" fmla="*/ 1691656 h 1691656"/>
              <a:gd name="connsiteX35" fmla="*/ 1649303 w 9837948"/>
              <a:gd name="connsiteY35" fmla="*/ 1691656 h 1691656"/>
              <a:gd name="connsiteX36" fmla="*/ 1070600 w 9837948"/>
              <a:gd name="connsiteY36" fmla="*/ 1691656 h 1691656"/>
              <a:gd name="connsiteX37" fmla="*/ 0 w 9837948"/>
              <a:gd name="connsiteY37" fmla="*/ 1691656 h 1691656"/>
              <a:gd name="connsiteX38" fmla="*/ 0 w 9837948"/>
              <a:gd name="connsiteY38" fmla="*/ 1093938 h 1691656"/>
              <a:gd name="connsiteX39" fmla="*/ 0 w 9837948"/>
              <a:gd name="connsiteY39" fmla="*/ 563885 h 1691656"/>
              <a:gd name="connsiteX40" fmla="*/ 0 w 9837948"/>
              <a:gd name="connsiteY40" fmla="*/ 0 h 169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837948" h="1691656" fill="none" extrusionOk="0">
                <a:moveTo>
                  <a:pt x="0" y="0"/>
                </a:moveTo>
                <a:cubicBezTo>
                  <a:pt x="196764" y="-21087"/>
                  <a:pt x="308872" y="21346"/>
                  <a:pt x="578703" y="0"/>
                </a:cubicBezTo>
                <a:cubicBezTo>
                  <a:pt x="848534" y="-21346"/>
                  <a:pt x="960379" y="16125"/>
                  <a:pt x="1059026" y="0"/>
                </a:cubicBezTo>
                <a:cubicBezTo>
                  <a:pt x="1157673" y="-16125"/>
                  <a:pt x="1382515" y="56771"/>
                  <a:pt x="1539350" y="0"/>
                </a:cubicBezTo>
                <a:cubicBezTo>
                  <a:pt x="1696185" y="-56771"/>
                  <a:pt x="1924197" y="76182"/>
                  <a:pt x="2216432" y="0"/>
                </a:cubicBezTo>
                <a:cubicBezTo>
                  <a:pt x="2508667" y="-76182"/>
                  <a:pt x="2567646" y="24201"/>
                  <a:pt x="2696755" y="0"/>
                </a:cubicBezTo>
                <a:cubicBezTo>
                  <a:pt x="2825864" y="-24201"/>
                  <a:pt x="2961564" y="9855"/>
                  <a:pt x="3078699" y="0"/>
                </a:cubicBezTo>
                <a:cubicBezTo>
                  <a:pt x="3195834" y="-9855"/>
                  <a:pt x="3410083" y="53101"/>
                  <a:pt x="3559022" y="0"/>
                </a:cubicBezTo>
                <a:cubicBezTo>
                  <a:pt x="3707961" y="-53101"/>
                  <a:pt x="4174229" y="83415"/>
                  <a:pt x="4334484" y="0"/>
                </a:cubicBezTo>
                <a:cubicBezTo>
                  <a:pt x="4494739" y="-83415"/>
                  <a:pt x="4476831" y="3836"/>
                  <a:pt x="4618049" y="0"/>
                </a:cubicBezTo>
                <a:cubicBezTo>
                  <a:pt x="4759267" y="-3836"/>
                  <a:pt x="4921241" y="26343"/>
                  <a:pt x="4999992" y="0"/>
                </a:cubicBezTo>
                <a:cubicBezTo>
                  <a:pt x="5078743" y="-26343"/>
                  <a:pt x="5572483" y="42733"/>
                  <a:pt x="5775454" y="0"/>
                </a:cubicBezTo>
                <a:cubicBezTo>
                  <a:pt x="5978425" y="-42733"/>
                  <a:pt x="6339800" y="8497"/>
                  <a:pt x="6550916" y="0"/>
                </a:cubicBezTo>
                <a:cubicBezTo>
                  <a:pt x="6762032" y="-8497"/>
                  <a:pt x="6931893" y="35330"/>
                  <a:pt x="7031239" y="0"/>
                </a:cubicBezTo>
                <a:cubicBezTo>
                  <a:pt x="7130585" y="-35330"/>
                  <a:pt x="7306451" y="2857"/>
                  <a:pt x="7413183" y="0"/>
                </a:cubicBezTo>
                <a:cubicBezTo>
                  <a:pt x="7519915" y="-2857"/>
                  <a:pt x="7851420" y="37591"/>
                  <a:pt x="8090265" y="0"/>
                </a:cubicBezTo>
                <a:cubicBezTo>
                  <a:pt x="8329110" y="-37591"/>
                  <a:pt x="8449141" y="62860"/>
                  <a:pt x="8767348" y="0"/>
                </a:cubicBezTo>
                <a:cubicBezTo>
                  <a:pt x="9085555" y="-62860"/>
                  <a:pt x="9401211" y="103316"/>
                  <a:pt x="9837948" y="0"/>
                </a:cubicBezTo>
                <a:cubicBezTo>
                  <a:pt x="9880905" y="190699"/>
                  <a:pt x="9805923" y="404496"/>
                  <a:pt x="9837948" y="546969"/>
                </a:cubicBezTo>
                <a:cubicBezTo>
                  <a:pt x="9869973" y="689442"/>
                  <a:pt x="9791499" y="914505"/>
                  <a:pt x="9837948" y="1060104"/>
                </a:cubicBezTo>
                <a:cubicBezTo>
                  <a:pt x="9884397" y="1205703"/>
                  <a:pt x="9793447" y="1432919"/>
                  <a:pt x="9837948" y="1691656"/>
                </a:cubicBezTo>
                <a:cubicBezTo>
                  <a:pt x="9641136" y="1737103"/>
                  <a:pt x="9562860" y="1643661"/>
                  <a:pt x="9357625" y="1691656"/>
                </a:cubicBezTo>
                <a:cubicBezTo>
                  <a:pt x="9152390" y="1739651"/>
                  <a:pt x="8858774" y="1647060"/>
                  <a:pt x="8680542" y="1691656"/>
                </a:cubicBezTo>
                <a:cubicBezTo>
                  <a:pt x="8502310" y="1736252"/>
                  <a:pt x="8172770" y="1683635"/>
                  <a:pt x="7905081" y="1691656"/>
                </a:cubicBezTo>
                <a:cubicBezTo>
                  <a:pt x="7637392" y="1699677"/>
                  <a:pt x="7527725" y="1642305"/>
                  <a:pt x="7326378" y="1691656"/>
                </a:cubicBezTo>
                <a:cubicBezTo>
                  <a:pt x="7125031" y="1741007"/>
                  <a:pt x="7063299" y="1660199"/>
                  <a:pt x="6944434" y="1691656"/>
                </a:cubicBezTo>
                <a:cubicBezTo>
                  <a:pt x="6825569" y="1723113"/>
                  <a:pt x="6529801" y="1633336"/>
                  <a:pt x="6365731" y="1691656"/>
                </a:cubicBezTo>
                <a:cubicBezTo>
                  <a:pt x="6201661" y="1749976"/>
                  <a:pt x="6174111" y="1668748"/>
                  <a:pt x="6082167" y="1691656"/>
                </a:cubicBezTo>
                <a:cubicBezTo>
                  <a:pt x="5990223" y="1714564"/>
                  <a:pt x="5772489" y="1688622"/>
                  <a:pt x="5601843" y="1691656"/>
                </a:cubicBezTo>
                <a:cubicBezTo>
                  <a:pt x="5431197" y="1694690"/>
                  <a:pt x="5089869" y="1612079"/>
                  <a:pt x="4826382" y="1691656"/>
                </a:cubicBezTo>
                <a:cubicBezTo>
                  <a:pt x="4562895" y="1771233"/>
                  <a:pt x="4416058" y="1664528"/>
                  <a:pt x="4050920" y="1691656"/>
                </a:cubicBezTo>
                <a:cubicBezTo>
                  <a:pt x="3685782" y="1718784"/>
                  <a:pt x="3751205" y="1665582"/>
                  <a:pt x="3570596" y="1691656"/>
                </a:cubicBezTo>
                <a:cubicBezTo>
                  <a:pt x="3389987" y="1717730"/>
                  <a:pt x="3281738" y="1678081"/>
                  <a:pt x="3188653" y="1691656"/>
                </a:cubicBezTo>
                <a:cubicBezTo>
                  <a:pt x="3095568" y="1705231"/>
                  <a:pt x="3010609" y="1663123"/>
                  <a:pt x="2905088" y="1691656"/>
                </a:cubicBezTo>
                <a:cubicBezTo>
                  <a:pt x="2799567" y="1720189"/>
                  <a:pt x="2403017" y="1662209"/>
                  <a:pt x="2228006" y="1691656"/>
                </a:cubicBezTo>
                <a:cubicBezTo>
                  <a:pt x="2052995" y="1721103"/>
                  <a:pt x="1795822" y="1645589"/>
                  <a:pt x="1649303" y="1691656"/>
                </a:cubicBezTo>
                <a:cubicBezTo>
                  <a:pt x="1502784" y="1737723"/>
                  <a:pt x="1216705" y="1633854"/>
                  <a:pt x="1070600" y="1691656"/>
                </a:cubicBezTo>
                <a:cubicBezTo>
                  <a:pt x="924495" y="1749458"/>
                  <a:pt x="258366" y="1597550"/>
                  <a:pt x="0" y="1691656"/>
                </a:cubicBezTo>
                <a:cubicBezTo>
                  <a:pt x="-54943" y="1437293"/>
                  <a:pt x="40818" y="1241389"/>
                  <a:pt x="0" y="1093938"/>
                </a:cubicBezTo>
                <a:cubicBezTo>
                  <a:pt x="-40818" y="946487"/>
                  <a:pt x="22617" y="777759"/>
                  <a:pt x="0" y="563885"/>
                </a:cubicBezTo>
                <a:cubicBezTo>
                  <a:pt x="-22617" y="350011"/>
                  <a:pt x="30656" y="271525"/>
                  <a:pt x="0" y="0"/>
                </a:cubicBezTo>
                <a:close/>
              </a:path>
              <a:path w="9837948" h="1691656" stroke="0" extrusionOk="0">
                <a:moveTo>
                  <a:pt x="0" y="0"/>
                </a:moveTo>
                <a:cubicBezTo>
                  <a:pt x="152579" y="-49539"/>
                  <a:pt x="405030" y="1050"/>
                  <a:pt x="578703" y="0"/>
                </a:cubicBezTo>
                <a:cubicBezTo>
                  <a:pt x="752376" y="-1050"/>
                  <a:pt x="856980" y="3708"/>
                  <a:pt x="960647" y="0"/>
                </a:cubicBezTo>
                <a:cubicBezTo>
                  <a:pt x="1064314" y="-3708"/>
                  <a:pt x="1129117" y="22154"/>
                  <a:pt x="1244211" y="0"/>
                </a:cubicBezTo>
                <a:cubicBezTo>
                  <a:pt x="1359305" y="-22154"/>
                  <a:pt x="1710621" y="39263"/>
                  <a:pt x="2019673" y="0"/>
                </a:cubicBezTo>
                <a:cubicBezTo>
                  <a:pt x="2328725" y="-39263"/>
                  <a:pt x="2635323" y="22919"/>
                  <a:pt x="2795135" y="0"/>
                </a:cubicBezTo>
                <a:cubicBezTo>
                  <a:pt x="2954947" y="-22919"/>
                  <a:pt x="3159766" y="53612"/>
                  <a:pt x="3275458" y="0"/>
                </a:cubicBezTo>
                <a:cubicBezTo>
                  <a:pt x="3391150" y="-53612"/>
                  <a:pt x="3519348" y="5100"/>
                  <a:pt x="3755781" y="0"/>
                </a:cubicBezTo>
                <a:cubicBezTo>
                  <a:pt x="3992214" y="-5100"/>
                  <a:pt x="4141384" y="15536"/>
                  <a:pt x="4334484" y="0"/>
                </a:cubicBezTo>
                <a:cubicBezTo>
                  <a:pt x="4527584" y="-15536"/>
                  <a:pt x="4702058" y="30082"/>
                  <a:pt x="4814807" y="0"/>
                </a:cubicBezTo>
                <a:cubicBezTo>
                  <a:pt x="4927556" y="-30082"/>
                  <a:pt x="5238866" y="24360"/>
                  <a:pt x="5590269" y="0"/>
                </a:cubicBezTo>
                <a:cubicBezTo>
                  <a:pt x="5941672" y="-24360"/>
                  <a:pt x="5775714" y="5912"/>
                  <a:pt x="5873834" y="0"/>
                </a:cubicBezTo>
                <a:cubicBezTo>
                  <a:pt x="5971954" y="-5912"/>
                  <a:pt x="6234707" y="11381"/>
                  <a:pt x="6452536" y="0"/>
                </a:cubicBezTo>
                <a:cubicBezTo>
                  <a:pt x="6670365" y="-11381"/>
                  <a:pt x="6781976" y="2445"/>
                  <a:pt x="6932860" y="0"/>
                </a:cubicBezTo>
                <a:cubicBezTo>
                  <a:pt x="7083744" y="-2445"/>
                  <a:pt x="7292710" y="77047"/>
                  <a:pt x="7609942" y="0"/>
                </a:cubicBezTo>
                <a:cubicBezTo>
                  <a:pt x="7927174" y="-77047"/>
                  <a:pt x="7771512" y="7202"/>
                  <a:pt x="7893507" y="0"/>
                </a:cubicBezTo>
                <a:cubicBezTo>
                  <a:pt x="8015502" y="-7202"/>
                  <a:pt x="8066065" y="4466"/>
                  <a:pt x="8177071" y="0"/>
                </a:cubicBezTo>
                <a:cubicBezTo>
                  <a:pt x="8288077" y="-4466"/>
                  <a:pt x="8386501" y="44255"/>
                  <a:pt x="8559015" y="0"/>
                </a:cubicBezTo>
                <a:cubicBezTo>
                  <a:pt x="8731529" y="-44255"/>
                  <a:pt x="8915745" y="55959"/>
                  <a:pt x="9039338" y="0"/>
                </a:cubicBezTo>
                <a:cubicBezTo>
                  <a:pt x="9162931" y="-55959"/>
                  <a:pt x="9557761" y="49488"/>
                  <a:pt x="9837948" y="0"/>
                </a:cubicBezTo>
                <a:cubicBezTo>
                  <a:pt x="9892435" y="150856"/>
                  <a:pt x="9780863" y="354401"/>
                  <a:pt x="9837948" y="580802"/>
                </a:cubicBezTo>
                <a:cubicBezTo>
                  <a:pt x="9895033" y="807203"/>
                  <a:pt x="9783990" y="859935"/>
                  <a:pt x="9837948" y="1110854"/>
                </a:cubicBezTo>
                <a:cubicBezTo>
                  <a:pt x="9891906" y="1361773"/>
                  <a:pt x="9779582" y="1444029"/>
                  <a:pt x="9837948" y="1691656"/>
                </a:cubicBezTo>
                <a:cubicBezTo>
                  <a:pt x="9660381" y="1752080"/>
                  <a:pt x="9221774" y="1683725"/>
                  <a:pt x="9062486" y="1691656"/>
                </a:cubicBezTo>
                <a:cubicBezTo>
                  <a:pt x="8903198" y="1699587"/>
                  <a:pt x="8816932" y="1687961"/>
                  <a:pt x="8680542" y="1691656"/>
                </a:cubicBezTo>
                <a:cubicBezTo>
                  <a:pt x="8544152" y="1695351"/>
                  <a:pt x="8101381" y="1644298"/>
                  <a:pt x="7905081" y="1691656"/>
                </a:cubicBezTo>
                <a:cubicBezTo>
                  <a:pt x="7708781" y="1739014"/>
                  <a:pt x="7553835" y="1667004"/>
                  <a:pt x="7227998" y="1691656"/>
                </a:cubicBezTo>
                <a:cubicBezTo>
                  <a:pt x="6902161" y="1716308"/>
                  <a:pt x="7034901" y="1680208"/>
                  <a:pt x="6846054" y="1691656"/>
                </a:cubicBezTo>
                <a:cubicBezTo>
                  <a:pt x="6657207" y="1703104"/>
                  <a:pt x="6496784" y="1635651"/>
                  <a:pt x="6267352" y="1691656"/>
                </a:cubicBezTo>
                <a:cubicBezTo>
                  <a:pt x="6037920" y="1747661"/>
                  <a:pt x="6048138" y="1678054"/>
                  <a:pt x="5983787" y="1691656"/>
                </a:cubicBezTo>
                <a:cubicBezTo>
                  <a:pt x="5919436" y="1705258"/>
                  <a:pt x="5383710" y="1688948"/>
                  <a:pt x="5208325" y="1691656"/>
                </a:cubicBezTo>
                <a:cubicBezTo>
                  <a:pt x="5032940" y="1694364"/>
                  <a:pt x="4937961" y="1678771"/>
                  <a:pt x="4826382" y="1691656"/>
                </a:cubicBezTo>
                <a:cubicBezTo>
                  <a:pt x="4714803" y="1704541"/>
                  <a:pt x="4403346" y="1643290"/>
                  <a:pt x="4247679" y="1691656"/>
                </a:cubicBezTo>
                <a:cubicBezTo>
                  <a:pt x="4092012" y="1740022"/>
                  <a:pt x="3955513" y="1676858"/>
                  <a:pt x="3865735" y="1691656"/>
                </a:cubicBezTo>
                <a:cubicBezTo>
                  <a:pt x="3775957" y="1706454"/>
                  <a:pt x="3479095" y="1654865"/>
                  <a:pt x="3287032" y="1691656"/>
                </a:cubicBezTo>
                <a:cubicBezTo>
                  <a:pt x="3094969" y="1728447"/>
                  <a:pt x="2959870" y="1660593"/>
                  <a:pt x="2806709" y="1691656"/>
                </a:cubicBezTo>
                <a:cubicBezTo>
                  <a:pt x="2653548" y="1722719"/>
                  <a:pt x="2650237" y="1670523"/>
                  <a:pt x="2523144" y="1691656"/>
                </a:cubicBezTo>
                <a:cubicBezTo>
                  <a:pt x="2396051" y="1712789"/>
                  <a:pt x="2306059" y="1673412"/>
                  <a:pt x="2239580" y="1691656"/>
                </a:cubicBezTo>
                <a:cubicBezTo>
                  <a:pt x="2173101" y="1709900"/>
                  <a:pt x="1927789" y="1643964"/>
                  <a:pt x="1759257" y="1691656"/>
                </a:cubicBezTo>
                <a:cubicBezTo>
                  <a:pt x="1590725" y="1739348"/>
                  <a:pt x="1296192" y="1671445"/>
                  <a:pt x="1082174" y="1691656"/>
                </a:cubicBezTo>
                <a:cubicBezTo>
                  <a:pt x="868156" y="1711867"/>
                  <a:pt x="871928" y="1657891"/>
                  <a:pt x="700230" y="1691656"/>
                </a:cubicBezTo>
                <a:cubicBezTo>
                  <a:pt x="528532" y="1725421"/>
                  <a:pt x="295135" y="1670149"/>
                  <a:pt x="0" y="1691656"/>
                </a:cubicBezTo>
                <a:cubicBezTo>
                  <a:pt x="-48966" y="1500068"/>
                  <a:pt x="10335" y="1393415"/>
                  <a:pt x="0" y="1161604"/>
                </a:cubicBezTo>
                <a:cubicBezTo>
                  <a:pt x="-10335" y="929793"/>
                  <a:pt x="25104" y="722511"/>
                  <a:pt x="0" y="597718"/>
                </a:cubicBezTo>
                <a:cubicBezTo>
                  <a:pt x="-25104" y="472925"/>
                  <a:pt x="8871" y="131311"/>
                  <a:pt x="0" y="0"/>
                </a:cubicBezTo>
                <a:close/>
              </a:path>
            </a:pathLst>
          </a:custGeom>
          <a:solidFill>
            <a:schemeClr val="bg1"/>
          </a:solidFill>
          <a:ln w="28575">
            <a:solidFill>
              <a:srgbClr val="FF5050"/>
            </a:solidFill>
            <a:prstDash val="dash"/>
            <a:extLst>
              <a:ext uri="{C807C97D-BFC1-408E-A445-0C87EB9F89A2}">
                <ask:lineSketchStyleProps xmlns:ask="http://schemas.microsoft.com/office/drawing/2018/sketchyshapes" sd="2307587484">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99BE6FF-96A4-79FC-DF69-065E7845CECF}"/>
              </a:ext>
            </a:extLst>
          </p:cNvPr>
          <p:cNvSpPr txBox="1"/>
          <p:nvPr/>
        </p:nvSpPr>
        <p:spPr>
          <a:xfrm>
            <a:off x="1495398" y="890444"/>
            <a:ext cx="9907270" cy="1323439"/>
          </a:xfrm>
          <a:prstGeom prst="rect">
            <a:avLst/>
          </a:prstGeom>
          <a:noFill/>
        </p:spPr>
        <p:txBody>
          <a:bodyPr wrap="square" rtlCol="0">
            <a:spAutoFit/>
          </a:bodyPr>
          <a:lstStyle/>
          <a:p>
            <a:pPr algn="ctr"/>
            <a:r>
              <a:rPr lang="vi-VN" sz="4000">
                <a:solidFill>
                  <a:srgbClr val="000000"/>
                </a:solidFill>
                <a:latin typeface="ArialMT"/>
              </a:rPr>
              <a:t>Thể hiện sự quan tâm giữa những người trong cộng đồng.</a:t>
            </a:r>
            <a:endParaRPr lang="en-US" sz="5400" b="1"/>
          </a:p>
        </p:txBody>
      </p:sp>
      <p:pic>
        <p:nvPicPr>
          <p:cNvPr id="4" name="Picture 4">
            <a:extLst>
              <a:ext uri="{FF2B5EF4-FFF2-40B4-BE49-F238E27FC236}">
                <a16:creationId xmlns:a16="http://schemas.microsoft.com/office/drawing/2014/main" id="{1F27DD71-EE2F-7EF4-7471-39BAD76003D5}"/>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460" b="99453" l="533" r="99290">
                        <a14:foregroundMark x1="48668" y1="1460" x2="48668" y2="2737"/>
                        <a14:foregroundMark x1="710" y1="39781" x2="20426" y2="45438"/>
                        <a14:foregroundMark x1="14565" y1="31569" x2="14565" y2="31569"/>
                        <a14:foregroundMark x1="11723" y1="31752" x2="11723" y2="31752"/>
                        <a14:foregroundMark x1="9414" y1="32664" x2="533" y2="42153"/>
                        <a14:foregroundMark x1="533" y1="42153" x2="4796" y2="50730"/>
                        <a14:foregroundMark x1="17477" y1="62560" x2="17966" y2="63016"/>
                        <a14:foregroundMark x1="4796" y1="50730" x2="13660" y2="58999"/>
                        <a14:foregroundMark x1="17407" y1="82668" x2="17940" y2="88504"/>
                        <a14:foregroundMark x1="17940" y1="88504" x2="22202" y2="99270"/>
                        <a14:foregroundMark x1="22202" y1="99270" x2="40853" y2="93613"/>
                        <a14:foregroundMark x1="40853" y1="93613" x2="44050" y2="91423"/>
                        <a14:foregroundMark x1="28597" y1="99453" x2="28597" y2="99453"/>
                        <a14:foregroundMark x1="99290" y1="36861" x2="99290" y2="36861"/>
                        <a14:backgroundMark x1="19183" y1="64781" x2="19183" y2="64781"/>
                        <a14:backgroundMark x1="15275" y1="65876" x2="20071" y2="65146"/>
                        <a14:backgroundMark x1="17584" y1="62774" x2="14387" y2="61496"/>
                        <a14:backgroundMark x1="17229" y1="65146" x2="17584" y2="82664"/>
                      </a14:backgroundRemoval>
                    </a14:imgEffect>
                  </a14:imgLayer>
                </a14:imgProps>
              </a:ext>
              <a:ext uri="{28A0092B-C50C-407E-A947-70E740481C1C}">
                <a14:useLocalDpi xmlns:a14="http://schemas.microsoft.com/office/drawing/2010/main" val="0"/>
              </a:ext>
            </a:extLst>
          </a:blip>
          <a:srcRect/>
          <a:stretch>
            <a:fillRect/>
          </a:stretch>
        </p:blipFill>
        <p:spPr bwMode="auto">
          <a:xfrm>
            <a:off x="976102" y="479145"/>
            <a:ext cx="727263" cy="70788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F327AB49-E652-3886-36A6-ABCDA35437F5}"/>
              </a:ext>
            </a:extLst>
          </p:cNvPr>
          <p:cNvSpPr/>
          <p:nvPr/>
        </p:nvSpPr>
        <p:spPr>
          <a:xfrm>
            <a:off x="976102" y="3406977"/>
            <a:ext cx="3154464" cy="1969063"/>
          </a:xfrm>
          <a:prstGeom prst="roundRect">
            <a:avLst/>
          </a:prstGeom>
          <a:solidFill>
            <a:schemeClr val="bg1">
              <a:alpha val="93000"/>
            </a:schemeClr>
          </a:solidFill>
          <a:ln w="38100">
            <a:solidFill>
              <a:srgbClr val="0070C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sz="5400">
                <a:solidFill>
                  <a:schemeClr val="tx2">
                    <a:lumMod val="75000"/>
                    <a:lumOff val="25000"/>
                  </a:schemeClr>
                </a:solidFill>
                <a:latin typeface="#9Slide03 Oswald Bold" panose="00000800000000000000" pitchFamily="2" charset="-93"/>
              </a:rPr>
              <a:t>đỡ đần</a:t>
            </a:r>
            <a:endParaRPr kumimoji="0" lang="vi-VN" sz="5400" b="0" i="0" u="none" strike="noStrike" kern="1200" cap="none" spc="0" normalizeH="0" baseline="0" noProof="0" dirty="0">
              <a:ln>
                <a:noFill/>
              </a:ln>
              <a:solidFill>
                <a:schemeClr val="tx2">
                  <a:lumMod val="75000"/>
                  <a:lumOff val="25000"/>
                </a:schemeClr>
              </a:solidFill>
              <a:effectLst/>
              <a:uLnTx/>
              <a:uFillTx/>
              <a:latin typeface="#9Slide03 Oswald Bold" panose="00000800000000000000" pitchFamily="2" charset="-93"/>
            </a:endParaRPr>
          </a:p>
        </p:txBody>
      </p:sp>
      <p:sp>
        <p:nvSpPr>
          <p:cNvPr id="8" name="Rectangle: Rounded Corners 7">
            <a:extLst>
              <a:ext uri="{FF2B5EF4-FFF2-40B4-BE49-F238E27FC236}">
                <a16:creationId xmlns:a16="http://schemas.microsoft.com/office/drawing/2014/main" id="{66BD2B01-B50C-A687-2A44-9DCD5087F740}"/>
              </a:ext>
            </a:extLst>
          </p:cNvPr>
          <p:cNvSpPr/>
          <p:nvPr/>
        </p:nvSpPr>
        <p:spPr>
          <a:xfrm>
            <a:off x="4612153" y="3349479"/>
            <a:ext cx="3154464" cy="1969063"/>
          </a:xfrm>
          <a:prstGeom prst="roundRect">
            <a:avLst/>
          </a:prstGeom>
          <a:solidFill>
            <a:schemeClr val="bg1">
              <a:alpha val="93000"/>
            </a:schemeClr>
          </a:solidFill>
          <a:ln w="38100">
            <a:solidFill>
              <a:srgbClr val="0070C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sz="5400">
                <a:solidFill>
                  <a:schemeClr val="tx2">
                    <a:lumMod val="75000"/>
                    <a:lumOff val="25000"/>
                  </a:schemeClr>
                </a:solidFill>
                <a:latin typeface="#9Slide03 Oswald Bold" panose="00000800000000000000" pitchFamily="2" charset="-93"/>
              </a:rPr>
              <a:t>giúp đỡ</a:t>
            </a:r>
            <a:endParaRPr kumimoji="0" lang="vi-VN" sz="5400" b="0" i="0" u="none" strike="noStrike" kern="1200" cap="none" spc="0" normalizeH="0" baseline="0" noProof="0" dirty="0">
              <a:ln>
                <a:noFill/>
              </a:ln>
              <a:solidFill>
                <a:schemeClr val="tx2">
                  <a:lumMod val="75000"/>
                  <a:lumOff val="25000"/>
                </a:schemeClr>
              </a:solidFill>
              <a:effectLst/>
              <a:uLnTx/>
              <a:uFillTx/>
              <a:latin typeface="#9Slide03 Oswald Bold" panose="00000800000000000000" pitchFamily="2" charset="-93"/>
            </a:endParaRPr>
          </a:p>
        </p:txBody>
      </p:sp>
      <p:sp>
        <p:nvSpPr>
          <p:cNvPr id="9" name="Rectangle: Rounded Corners 8">
            <a:extLst>
              <a:ext uri="{FF2B5EF4-FFF2-40B4-BE49-F238E27FC236}">
                <a16:creationId xmlns:a16="http://schemas.microsoft.com/office/drawing/2014/main" id="{0269491D-7906-FD00-19A7-FC6500A22FEF}"/>
              </a:ext>
            </a:extLst>
          </p:cNvPr>
          <p:cNvSpPr/>
          <p:nvPr/>
        </p:nvSpPr>
        <p:spPr>
          <a:xfrm>
            <a:off x="8180665" y="3319974"/>
            <a:ext cx="3154464" cy="1969063"/>
          </a:xfrm>
          <a:prstGeom prst="roundRect">
            <a:avLst/>
          </a:prstGeom>
          <a:solidFill>
            <a:schemeClr val="bg1">
              <a:alpha val="93000"/>
            </a:schemeClr>
          </a:solidFill>
          <a:ln w="38100">
            <a:solidFill>
              <a:srgbClr val="0070C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sz="5400">
                <a:solidFill>
                  <a:schemeClr val="tx2">
                    <a:lumMod val="75000"/>
                    <a:lumOff val="25000"/>
                  </a:schemeClr>
                </a:solidFill>
                <a:latin typeface="#9Slide03 Oswald Bold" panose="00000800000000000000" pitchFamily="2" charset="-93"/>
              </a:rPr>
              <a:t>hỗ trợ</a:t>
            </a:r>
            <a:endParaRPr kumimoji="0" lang="vi-VN" sz="5400" b="0" i="0" u="none" strike="noStrike" kern="1200" cap="none" spc="0" normalizeH="0" baseline="0" noProof="0" dirty="0">
              <a:ln>
                <a:noFill/>
              </a:ln>
              <a:solidFill>
                <a:schemeClr val="tx2">
                  <a:lumMod val="75000"/>
                  <a:lumOff val="25000"/>
                </a:schemeClr>
              </a:solidFill>
              <a:effectLst/>
              <a:uLnTx/>
              <a:uFillTx/>
              <a:latin typeface="#9Slide03 Oswald Bold" panose="00000800000000000000" pitchFamily="2" charset="-93"/>
            </a:endParaRPr>
          </a:p>
        </p:txBody>
      </p:sp>
    </p:spTree>
    <p:extLst>
      <p:ext uri="{BB962C8B-B14F-4D97-AF65-F5344CB8AC3E}">
        <p14:creationId xmlns:p14="http://schemas.microsoft.com/office/powerpoint/2010/main" val="42147655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750" fill="hold"/>
                                        <p:tgtEl>
                                          <p:spTgt spid="3"/>
                                        </p:tgtEl>
                                        <p:attrNameLst>
                                          <p:attrName>ppt_w</p:attrName>
                                        </p:attrNameLst>
                                      </p:cBhvr>
                                      <p:tavLst>
                                        <p:tav tm="0">
                                          <p:val>
                                            <p:fltVal val="0"/>
                                          </p:val>
                                        </p:tav>
                                        <p:tav tm="100000">
                                          <p:val>
                                            <p:strVal val="#ppt_w"/>
                                          </p:val>
                                        </p:tav>
                                      </p:tavLst>
                                    </p:anim>
                                    <p:anim calcmode="lin" valueType="num">
                                      <p:cBhvr>
                                        <p:cTn id="8" dur="750" fill="hold"/>
                                        <p:tgtEl>
                                          <p:spTgt spid="3"/>
                                        </p:tgtEl>
                                        <p:attrNameLst>
                                          <p:attrName>ppt_h</p:attrName>
                                        </p:attrNameLst>
                                      </p:cBhvr>
                                      <p:tavLst>
                                        <p:tav tm="0">
                                          <p:val>
                                            <p:fltVal val="0"/>
                                          </p:val>
                                        </p:tav>
                                        <p:tav tm="100000">
                                          <p:val>
                                            <p:strVal val="#ppt_h"/>
                                          </p:val>
                                        </p:tav>
                                      </p:tavLst>
                                    </p:anim>
                                    <p:animEffect transition="in" filter="fade">
                                      <p:cBhvr>
                                        <p:cTn id="9" dur="75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kids standing on books&#10;&#10;Description automatically generated">
            <a:extLst>
              <a:ext uri="{FF2B5EF4-FFF2-40B4-BE49-F238E27FC236}">
                <a16:creationId xmlns:a16="http://schemas.microsoft.com/office/drawing/2014/main" id="{34EA4BB1-2DEC-7CD6-E772-6DA02351EB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929CF01-3B15-1264-C8BD-BE4A6B1FBD3A}"/>
              </a:ext>
            </a:extLst>
          </p:cNvPr>
          <p:cNvSpPr/>
          <p:nvPr/>
        </p:nvSpPr>
        <p:spPr>
          <a:xfrm>
            <a:off x="543463" y="487391"/>
            <a:ext cx="11205714" cy="5723628"/>
          </a:xfrm>
          <a:prstGeom prst="roundRect">
            <a:avLst/>
          </a:prstGeom>
          <a:solidFill>
            <a:schemeClr val="bg1">
              <a:alpha val="93000"/>
            </a:schemeClr>
          </a:solidFill>
          <a:ln w="38100">
            <a:solidFill>
              <a:schemeClr val="accent2">
                <a:lumMod val="60000"/>
                <a:lumOff val="4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Rectangle 1">
            <a:extLst>
              <a:ext uri="{FF2B5EF4-FFF2-40B4-BE49-F238E27FC236}">
                <a16:creationId xmlns:a16="http://schemas.microsoft.com/office/drawing/2014/main" id="{A459FB14-2784-5998-5D24-A7E4BE2975A8}"/>
              </a:ext>
            </a:extLst>
          </p:cNvPr>
          <p:cNvSpPr/>
          <p:nvPr/>
        </p:nvSpPr>
        <p:spPr>
          <a:xfrm>
            <a:off x="1270411" y="706336"/>
            <a:ext cx="9837948" cy="1691656"/>
          </a:xfrm>
          <a:custGeom>
            <a:avLst/>
            <a:gdLst>
              <a:gd name="connsiteX0" fmla="*/ 0 w 9837948"/>
              <a:gd name="connsiteY0" fmla="*/ 0 h 1691656"/>
              <a:gd name="connsiteX1" fmla="*/ 578703 w 9837948"/>
              <a:gd name="connsiteY1" fmla="*/ 0 h 1691656"/>
              <a:gd name="connsiteX2" fmla="*/ 1059026 w 9837948"/>
              <a:gd name="connsiteY2" fmla="*/ 0 h 1691656"/>
              <a:gd name="connsiteX3" fmla="*/ 1539350 w 9837948"/>
              <a:gd name="connsiteY3" fmla="*/ 0 h 1691656"/>
              <a:gd name="connsiteX4" fmla="*/ 2216432 w 9837948"/>
              <a:gd name="connsiteY4" fmla="*/ 0 h 1691656"/>
              <a:gd name="connsiteX5" fmla="*/ 2696755 w 9837948"/>
              <a:gd name="connsiteY5" fmla="*/ 0 h 1691656"/>
              <a:gd name="connsiteX6" fmla="*/ 3078699 w 9837948"/>
              <a:gd name="connsiteY6" fmla="*/ 0 h 1691656"/>
              <a:gd name="connsiteX7" fmla="*/ 3559022 w 9837948"/>
              <a:gd name="connsiteY7" fmla="*/ 0 h 1691656"/>
              <a:gd name="connsiteX8" fmla="*/ 4334484 w 9837948"/>
              <a:gd name="connsiteY8" fmla="*/ 0 h 1691656"/>
              <a:gd name="connsiteX9" fmla="*/ 4618049 w 9837948"/>
              <a:gd name="connsiteY9" fmla="*/ 0 h 1691656"/>
              <a:gd name="connsiteX10" fmla="*/ 4999992 w 9837948"/>
              <a:gd name="connsiteY10" fmla="*/ 0 h 1691656"/>
              <a:gd name="connsiteX11" fmla="*/ 5775454 w 9837948"/>
              <a:gd name="connsiteY11" fmla="*/ 0 h 1691656"/>
              <a:gd name="connsiteX12" fmla="*/ 6550916 w 9837948"/>
              <a:gd name="connsiteY12" fmla="*/ 0 h 1691656"/>
              <a:gd name="connsiteX13" fmla="*/ 7031239 w 9837948"/>
              <a:gd name="connsiteY13" fmla="*/ 0 h 1691656"/>
              <a:gd name="connsiteX14" fmla="*/ 7413183 w 9837948"/>
              <a:gd name="connsiteY14" fmla="*/ 0 h 1691656"/>
              <a:gd name="connsiteX15" fmla="*/ 8090265 w 9837948"/>
              <a:gd name="connsiteY15" fmla="*/ 0 h 1691656"/>
              <a:gd name="connsiteX16" fmla="*/ 8767348 w 9837948"/>
              <a:gd name="connsiteY16" fmla="*/ 0 h 1691656"/>
              <a:gd name="connsiteX17" fmla="*/ 9837948 w 9837948"/>
              <a:gd name="connsiteY17" fmla="*/ 0 h 1691656"/>
              <a:gd name="connsiteX18" fmla="*/ 9837948 w 9837948"/>
              <a:gd name="connsiteY18" fmla="*/ 546969 h 1691656"/>
              <a:gd name="connsiteX19" fmla="*/ 9837948 w 9837948"/>
              <a:gd name="connsiteY19" fmla="*/ 1060104 h 1691656"/>
              <a:gd name="connsiteX20" fmla="*/ 9837948 w 9837948"/>
              <a:gd name="connsiteY20" fmla="*/ 1691656 h 1691656"/>
              <a:gd name="connsiteX21" fmla="*/ 9357625 w 9837948"/>
              <a:gd name="connsiteY21" fmla="*/ 1691656 h 1691656"/>
              <a:gd name="connsiteX22" fmla="*/ 8680542 w 9837948"/>
              <a:gd name="connsiteY22" fmla="*/ 1691656 h 1691656"/>
              <a:gd name="connsiteX23" fmla="*/ 7905081 w 9837948"/>
              <a:gd name="connsiteY23" fmla="*/ 1691656 h 1691656"/>
              <a:gd name="connsiteX24" fmla="*/ 7326378 w 9837948"/>
              <a:gd name="connsiteY24" fmla="*/ 1691656 h 1691656"/>
              <a:gd name="connsiteX25" fmla="*/ 6944434 w 9837948"/>
              <a:gd name="connsiteY25" fmla="*/ 1691656 h 1691656"/>
              <a:gd name="connsiteX26" fmla="*/ 6365731 w 9837948"/>
              <a:gd name="connsiteY26" fmla="*/ 1691656 h 1691656"/>
              <a:gd name="connsiteX27" fmla="*/ 6082167 w 9837948"/>
              <a:gd name="connsiteY27" fmla="*/ 1691656 h 1691656"/>
              <a:gd name="connsiteX28" fmla="*/ 5601843 w 9837948"/>
              <a:gd name="connsiteY28" fmla="*/ 1691656 h 1691656"/>
              <a:gd name="connsiteX29" fmla="*/ 4826382 w 9837948"/>
              <a:gd name="connsiteY29" fmla="*/ 1691656 h 1691656"/>
              <a:gd name="connsiteX30" fmla="*/ 4050920 w 9837948"/>
              <a:gd name="connsiteY30" fmla="*/ 1691656 h 1691656"/>
              <a:gd name="connsiteX31" fmla="*/ 3570596 w 9837948"/>
              <a:gd name="connsiteY31" fmla="*/ 1691656 h 1691656"/>
              <a:gd name="connsiteX32" fmla="*/ 3188653 w 9837948"/>
              <a:gd name="connsiteY32" fmla="*/ 1691656 h 1691656"/>
              <a:gd name="connsiteX33" fmla="*/ 2905088 w 9837948"/>
              <a:gd name="connsiteY33" fmla="*/ 1691656 h 1691656"/>
              <a:gd name="connsiteX34" fmla="*/ 2228006 w 9837948"/>
              <a:gd name="connsiteY34" fmla="*/ 1691656 h 1691656"/>
              <a:gd name="connsiteX35" fmla="*/ 1649303 w 9837948"/>
              <a:gd name="connsiteY35" fmla="*/ 1691656 h 1691656"/>
              <a:gd name="connsiteX36" fmla="*/ 1070600 w 9837948"/>
              <a:gd name="connsiteY36" fmla="*/ 1691656 h 1691656"/>
              <a:gd name="connsiteX37" fmla="*/ 0 w 9837948"/>
              <a:gd name="connsiteY37" fmla="*/ 1691656 h 1691656"/>
              <a:gd name="connsiteX38" fmla="*/ 0 w 9837948"/>
              <a:gd name="connsiteY38" fmla="*/ 1093938 h 1691656"/>
              <a:gd name="connsiteX39" fmla="*/ 0 w 9837948"/>
              <a:gd name="connsiteY39" fmla="*/ 563885 h 1691656"/>
              <a:gd name="connsiteX40" fmla="*/ 0 w 9837948"/>
              <a:gd name="connsiteY40" fmla="*/ 0 h 169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837948" h="1691656" fill="none" extrusionOk="0">
                <a:moveTo>
                  <a:pt x="0" y="0"/>
                </a:moveTo>
                <a:cubicBezTo>
                  <a:pt x="196764" y="-21087"/>
                  <a:pt x="308872" y="21346"/>
                  <a:pt x="578703" y="0"/>
                </a:cubicBezTo>
                <a:cubicBezTo>
                  <a:pt x="848534" y="-21346"/>
                  <a:pt x="960379" y="16125"/>
                  <a:pt x="1059026" y="0"/>
                </a:cubicBezTo>
                <a:cubicBezTo>
                  <a:pt x="1157673" y="-16125"/>
                  <a:pt x="1382515" y="56771"/>
                  <a:pt x="1539350" y="0"/>
                </a:cubicBezTo>
                <a:cubicBezTo>
                  <a:pt x="1696185" y="-56771"/>
                  <a:pt x="1924197" y="76182"/>
                  <a:pt x="2216432" y="0"/>
                </a:cubicBezTo>
                <a:cubicBezTo>
                  <a:pt x="2508667" y="-76182"/>
                  <a:pt x="2567646" y="24201"/>
                  <a:pt x="2696755" y="0"/>
                </a:cubicBezTo>
                <a:cubicBezTo>
                  <a:pt x="2825864" y="-24201"/>
                  <a:pt x="2961564" y="9855"/>
                  <a:pt x="3078699" y="0"/>
                </a:cubicBezTo>
                <a:cubicBezTo>
                  <a:pt x="3195834" y="-9855"/>
                  <a:pt x="3410083" y="53101"/>
                  <a:pt x="3559022" y="0"/>
                </a:cubicBezTo>
                <a:cubicBezTo>
                  <a:pt x="3707961" y="-53101"/>
                  <a:pt x="4174229" y="83415"/>
                  <a:pt x="4334484" y="0"/>
                </a:cubicBezTo>
                <a:cubicBezTo>
                  <a:pt x="4494739" y="-83415"/>
                  <a:pt x="4476831" y="3836"/>
                  <a:pt x="4618049" y="0"/>
                </a:cubicBezTo>
                <a:cubicBezTo>
                  <a:pt x="4759267" y="-3836"/>
                  <a:pt x="4921241" y="26343"/>
                  <a:pt x="4999992" y="0"/>
                </a:cubicBezTo>
                <a:cubicBezTo>
                  <a:pt x="5078743" y="-26343"/>
                  <a:pt x="5572483" y="42733"/>
                  <a:pt x="5775454" y="0"/>
                </a:cubicBezTo>
                <a:cubicBezTo>
                  <a:pt x="5978425" y="-42733"/>
                  <a:pt x="6339800" y="8497"/>
                  <a:pt x="6550916" y="0"/>
                </a:cubicBezTo>
                <a:cubicBezTo>
                  <a:pt x="6762032" y="-8497"/>
                  <a:pt x="6931893" y="35330"/>
                  <a:pt x="7031239" y="0"/>
                </a:cubicBezTo>
                <a:cubicBezTo>
                  <a:pt x="7130585" y="-35330"/>
                  <a:pt x="7306451" y="2857"/>
                  <a:pt x="7413183" y="0"/>
                </a:cubicBezTo>
                <a:cubicBezTo>
                  <a:pt x="7519915" y="-2857"/>
                  <a:pt x="7851420" y="37591"/>
                  <a:pt x="8090265" y="0"/>
                </a:cubicBezTo>
                <a:cubicBezTo>
                  <a:pt x="8329110" y="-37591"/>
                  <a:pt x="8449141" y="62860"/>
                  <a:pt x="8767348" y="0"/>
                </a:cubicBezTo>
                <a:cubicBezTo>
                  <a:pt x="9085555" y="-62860"/>
                  <a:pt x="9401211" y="103316"/>
                  <a:pt x="9837948" y="0"/>
                </a:cubicBezTo>
                <a:cubicBezTo>
                  <a:pt x="9880905" y="190699"/>
                  <a:pt x="9805923" y="404496"/>
                  <a:pt x="9837948" y="546969"/>
                </a:cubicBezTo>
                <a:cubicBezTo>
                  <a:pt x="9869973" y="689442"/>
                  <a:pt x="9791499" y="914505"/>
                  <a:pt x="9837948" y="1060104"/>
                </a:cubicBezTo>
                <a:cubicBezTo>
                  <a:pt x="9884397" y="1205703"/>
                  <a:pt x="9793447" y="1432919"/>
                  <a:pt x="9837948" y="1691656"/>
                </a:cubicBezTo>
                <a:cubicBezTo>
                  <a:pt x="9641136" y="1737103"/>
                  <a:pt x="9562860" y="1643661"/>
                  <a:pt x="9357625" y="1691656"/>
                </a:cubicBezTo>
                <a:cubicBezTo>
                  <a:pt x="9152390" y="1739651"/>
                  <a:pt x="8858774" y="1647060"/>
                  <a:pt x="8680542" y="1691656"/>
                </a:cubicBezTo>
                <a:cubicBezTo>
                  <a:pt x="8502310" y="1736252"/>
                  <a:pt x="8172770" y="1683635"/>
                  <a:pt x="7905081" y="1691656"/>
                </a:cubicBezTo>
                <a:cubicBezTo>
                  <a:pt x="7637392" y="1699677"/>
                  <a:pt x="7527725" y="1642305"/>
                  <a:pt x="7326378" y="1691656"/>
                </a:cubicBezTo>
                <a:cubicBezTo>
                  <a:pt x="7125031" y="1741007"/>
                  <a:pt x="7063299" y="1660199"/>
                  <a:pt x="6944434" y="1691656"/>
                </a:cubicBezTo>
                <a:cubicBezTo>
                  <a:pt x="6825569" y="1723113"/>
                  <a:pt x="6529801" y="1633336"/>
                  <a:pt x="6365731" y="1691656"/>
                </a:cubicBezTo>
                <a:cubicBezTo>
                  <a:pt x="6201661" y="1749976"/>
                  <a:pt x="6174111" y="1668748"/>
                  <a:pt x="6082167" y="1691656"/>
                </a:cubicBezTo>
                <a:cubicBezTo>
                  <a:pt x="5990223" y="1714564"/>
                  <a:pt x="5772489" y="1688622"/>
                  <a:pt x="5601843" y="1691656"/>
                </a:cubicBezTo>
                <a:cubicBezTo>
                  <a:pt x="5431197" y="1694690"/>
                  <a:pt x="5089869" y="1612079"/>
                  <a:pt x="4826382" y="1691656"/>
                </a:cubicBezTo>
                <a:cubicBezTo>
                  <a:pt x="4562895" y="1771233"/>
                  <a:pt x="4416058" y="1664528"/>
                  <a:pt x="4050920" y="1691656"/>
                </a:cubicBezTo>
                <a:cubicBezTo>
                  <a:pt x="3685782" y="1718784"/>
                  <a:pt x="3751205" y="1665582"/>
                  <a:pt x="3570596" y="1691656"/>
                </a:cubicBezTo>
                <a:cubicBezTo>
                  <a:pt x="3389987" y="1717730"/>
                  <a:pt x="3281738" y="1678081"/>
                  <a:pt x="3188653" y="1691656"/>
                </a:cubicBezTo>
                <a:cubicBezTo>
                  <a:pt x="3095568" y="1705231"/>
                  <a:pt x="3010609" y="1663123"/>
                  <a:pt x="2905088" y="1691656"/>
                </a:cubicBezTo>
                <a:cubicBezTo>
                  <a:pt x="2799567" y="1720189"/>
                  <a:pt x="2403017" y="1662209"/>
                  <a:pt x="2228006" y="1691656"/>
                </a:cubicBezTo>
                <a:cubicBezTo>
                  <a:pt x="2052995" y="1721103"/>
                  <a:pt x="1795822" y="1645589"/>
                  <a:pt x="1649303" y="1691656"/>
                </a:cubicBezTo>
                <a:cubicBezTo>
                  <a:pt x="1502784" y="1737723"/>
                  <a:pt x="1216705" y="1633854"/>
                  <a:pt x="1070600" y="1691656"/>
                </a:cubicBezTo>
                <a:cubicBezTo>
                  <a:pt x="924495" y="1749458"/>
                  <a:pt x="258366" y="1597550"/>
                  <a:pt x="0" y="1691656"/>
                </a:cubicBezTo>
                <a:cubicBezTo>
                  <a:pt x="-54943" y="1437293"/>
                  <a:pt x="40818" y="1241389"/>
                  <a:pt x="0" y="1093938"/>
                </a:cubicBezTo>
                <a:cubicBezTo>
                  <a:pt x="-40818" y="946487"/>
                  <a:pt x="22617" y="777759"/>
                  <a:pt x="0" y="563885"/>
                </a:cubicBezTo>
                <a:cubicBezTo>
                  <a:pt x="-22617" y="350011"/>
                  <a:pt x="30656" y="271525"/>
                  <a:pt x="0" y="0"/>
                </a:cubicBezTo>
                <a:close/>
              </a:path>
              <a:path w="9837948" h="1691656" stroke="0" extrusionOk="0">
                <a:moveTo>
                  <a:pt x="0" y="0"/>
                </a:moveTo>
                <a:cubicBezTo>
                  <a:pt x="152579" y="-49539"/>
                  <a:pt x="405030" y="1050"/>
                  <a:pt x="578703" y="0"/>
                </a:cubicBezTo>
                <a:cubicBezTo>
                  <a:pt x="752376" y="-1050"/>
                  <a:pt x="856980" y="3708"/>
                  <a:pt x="960647" y="0"/>
                </a:cubicBezTo>
                <a:cubicBezTo>
                  <a:pt x="1064314" y="-3708"/>
                  <a:pt x="1129117" y="22154"/>
                  <a:pt x="1244211" y="0"/>
                </a:cubicBezTo>
                <a:cubicBezTo>
                  <a:pt x="1359305" y="-22154"/>
                  <a:pt x="1710621" y="39263"/>
                  <a:pt x="2019673" y="0"/>
                </a:cubicBezTo>
                <a:cubicBezTo>
                  <a:pt x="2328725" y="-39263"/>
                  <a:pt x="2635323" y="22919"/>
                  <a:pt x="2795135" y="0"/>
                </a:cubicBezTo>
                <a:cubicBezTo>
                  <a:pt x="2954947" y="-22919"/>
                  <a:pt x="3159766" y="53612"/>
                  <a:pt x="3275458" y="0"/>
                </a:cubicBezTo>
                <a:cubicBezTo>
                  <a:pt x="3391150" y="-53612"/>
                  <a:pt x="3519348" y="5100"/>
                  <a:pt x="3755781" y="0"/>
                </a:cubicBezTo>
                <a:cubicBezTo>
                  <a:pt x="3992214" y="-5100"/>
                  <a:pt x="4141384" y="15536"/>
                  <a:pt x="4334484" y="0"/>
                </a:cubicBezTo>
                <a:cubicBezTo>
                  <a:pt x="4527584" y="-15536"/>
                  <a:pt x="4702058" y="30082"/>
                  <a:pt x="4814807" y="0"/>
                </a:cubicBezTo>
                <a:cubicBezTo>
                  <a:pt x="4927556" y="-30082"/>
                  <a:pt x="5238866" y="24360"/>
                  <a:pt x="5590269" y="0"/>
                </a:cubicBezTo>
                <a:cubicBezTo>
                  <a:pt x="5941672" y="-24360"/>
                  <a:pt x="5775714" y="5912"/>
                  <a:pt x="5873834" y="0"/>
                </a:cubicBezTo>
                <a:cubicBezTo>
                  <a:pt x="5971954" y="-5912"/>
                  <a:pt x="6234707" y="11381"/>
                  <a:pt x="6452536" y="0"/>
                </a:cubicBezTo>
                <a:cubicBezTo>
                  <a:pt x="6670365" y="-11381"/>
                  <a:pt x="6781976" y="2445"/>
                  <a:pt x="6932860" y="0"/>
                </a:cubicBezTo>
                <a:cubicBezTo>
                  <a:pt x="7083744" y="-2445"/>
                  <a:pt x="7292710" y="77047"/>
                  <a:pt x="7609942" y="0"/>
                </a:cubicBezTo>
                <a:cubicBezTo>
                  <a:pt x="7927174" y="-77047"/>
                  <a:pt x="7771512" y="7202"/>
                  <a:pt x="7893507" y="0"/>
                </a:cubicBezTo>
                <a:cubicBezTo>
                  <a:pt x="8015502" y="-7202"/>
                  <a:pt x="8066065" y="4466"/>
                  <a:pt x="8177071" y="0"/>
                </a:cubicBezTo>
                <a:cubicBezTo>
                  <a:pt x="8288077" y="-4466"/>
                  <a:pt x="8386501" y="44255"/>
                  <a:pt x="8559015" y="0"/>
                </a:cubicBezTo>
                <a:cubicBezTo>
                  <a:pt x="8731529" y="-44255"/>
                  <a:pt x="8915745" y="55959"/>
                  <a:pt x="9039338" y="0"/>
                </a:cubicBezTo>
                <a:cubicBezTo>
                  <a:pt x="9162931" y="-55959"/>
                  <a:pt x="9557761" y="49488"/>
                  <a:pt x="9837948" y="0"/>
                </a:cubicBezTo>
                <a:cubicBezTo>
                  <a:pt x="9892435" y="150856"/>
                  <a:pt x="9780863" y="354401"/>
                  <a:pt x="9837948" y="580802"/>
                </a:cubicBezTo>
                <a:cubicBezTo>
                  <a:pt x="9895033" y="807203"/>
                  <a:pt x="9783990" y="859935"/>
                  <a:pt x="9837948" y="1110854"/>
                </a:cubicBezTo>
                <a:cubicBezTo>
                  <a:pt x="9891906" y="1361773"/>
                  <a:pt x="9779582" y="1444029"/>
                  <a:pt x="9837948" y="1691656"/>
                </a:cubicBezTo>
                <a:cubicBezTo>
                  <a:pt x="9660381" y="1752080"/>
                  <a:pt x="9221774" y="1683725"/>
                  <a:pt x="9062486" y="1691656"/>
                </a:cubicBezTo>
                <a:cubicBezTo>
                  <a:pt x="8903198" y="1699587"/>
                  <a:pt x="8816932" y="1687961"/>
                  <a:pt x="8680542" y="1691656"/>
                </a:cubicBezTo>
                <a:cubicBezTo>
                  <a:pt x="8544152" y="1695351"/>
                  <a:pt x="8101381" y="1644298"/>
                  <a:pt x="7905081" y="1691656"/>
                </a:cubicBezTo>
                <a:cubicBezTo>
                  <a:pt x="7708781" y="1739014"/>
                  <a:pt x="7553835" y="1667004"/>
                  <a:pt x="7227998" y="1691656"/>
                </a:cubicBezTo>
                <a:cubicBezTo>
                  <a:pt x="6902161" y="1716308"/>
                  <a:pt x="7034901" y="1680208"/>
                  <a:pt x="6846054" y="1691656"/>
                </a:cubicBezTo>
                <a:cubicBezTo>
                  <a:pt x="6657207" y="1703104"/>
                  <a:pt x="6496784" y="1635651"/>
                  <a:pt x="6267352" y="1691656"/>
                </a:cubicBezTo>
                <a:cubicBezTo>
                  <a:pt x="6037920" y="1747661"/>
                  <a:pt x="6048138" y="1678054"/>
                  <a:pt x="5983787" y="1691656"/>
                </a:cubicBezTo>
                <a:cubicBezTo>
                  <a:pt x="5919436" y="1705258"/>
                  <a:pt x="5383710" y="1688948"/>
                  <a:pt x="5208325" y="1691656"/>
                </a:cubicBezTo>
                <a:cubicBezTo>
                  <a:pt x="5032940" y="1694364"/>
                  <a:pt x="4937961" y="1678771"/>
                  <a:pt x="4826382" y="1691656"/>
                </a:cubicBezTo>
                <a:cubicBezTo>
                  <a:pt x="4714803" y="1704541"/>
                  <a:pt x="4403346" y="1643290"/>
                  <a:pt x="4247679" y="1691656"/>
                </a:cubicBezTo>
                <a:cubicBezTo>
                  <a:pt x="4092012" y="1740022"/>
                  <a:pt x="3955513" y="1676858"/>
                  <a:pt x="3865735" y="1691656"/>
                </a:cubicBezTo>
                <a:cubicBezTo>
                  <a:pt x="3775957" y="1706454"/>
                  <a:pt x="3479095" y="1654865"/>
                  <a:pt x="3287032" y="1691656"/>
                </a:cubicBezTo>
                <a:cubicBezTo>
                  <a:pt x="3094969" y="1728447"/>
                  <a:pt x="2959870" y="1660593"/>
                  <a:pt x="2806709" y="1691656"/>
                </a:cubicBezTo>
                <a:cubicBezTo>
                  <a:pt x="2653548" y="1722719"/>
                  <a:pt x="2650237" y="1670523"/>
                  <a:pt x="2523144" y="1691656"/>
                </a:cubicBezTo>
                <a:cubicBezTo>
                  <a:pt x="2396051" y="1712789"/>
                  <a:pt x="2306059" y="1673412"/>
                  <a:pt x="2239580" y="1691656"/>
                </a:cubicBezTo>
                <a:cubicBezTo>
                  <a:pt x="2173101" y="1709900"/>
                  <a:pt x="1927789" y="1643964"/>
                  <a:pt x="1759257" y="1691656"/>
                </a:cubicBezTo>
                <a:cubicBezTo>
                  <a:pt x="1590725" y="1739348"/>
                  <a:pt x="1296192" y="1671445"/>
                  <a:pt x="1082174" y="1691656"/>
                </a:cubicBezTo>
                <a:cubicBezTo>
                  <a:pt x="868156" y="1711867"/>
                  <a:pt x="871928" y="1657891"/>
                  <a:pt x="700230" y="1691656"/>
                </a:cubicBezTo>
                <a:cubicBezTo>
                  <a:pt x="528532" y="1725421"/>
                  <a:pt x="295135" y="1670149"/>
                  <a:pt x="0" y="1691656"/>
                </a:cubicBezTo>
                <a:cubicBezTo>
                  <a:pt x="-48966" y="1500068"/>
                  <a:pt x="10335" y="1393415"/>
                  <a:pt x="0" y="1161604"/>
                </a:cubicBezTo>
                <a:cubicBezTo>
                  <a:pt x="-10335" y="929793"/>
                  <a:pt x="25104" y="722511"/>
                  <a:pt x="0" y="597718"/>
                </a:cubicBezTo>
                <a:cubicBezTo>
                  <a:pt x="-25104" y="472925"/>
                  <a:pt x="8871" y="131311"/>
                  <a:pt x="0" y="0"/>
                </a:cubicBezTo>
                <a:close/>
              </a:path>
            </a:pathLst>
          </a:custGeom>
          <a:solidFill>
            <a:schemeClr val="bg1"/>
          </a:solidFill>
          <a:ln w="28575">
            <a:solidFill>
              <a:srgbClr val="FF5050"/>
            </a:solidFill>
            <a:prstDash val="dash"/>
            <a:extLst>
              <a:ext uri="{C807C97D-BFC1-408E-A445-0C87EB9F89A2}">
                <ask:lineSketchStyleProps xmlns:ask="http://schemas.microsoft.com/office/drawing/2018/sketchyshapes" sd="2307587484">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299BE6FF-96A4-79FC-DF69-065E7845CECF}"/>
              </a:ext>
            </a:extLst>
          </p:cNvPr>
          <p:cNvSpPr txBox="1"/>
          <p:nvPr/>
        </p:nvSpPr>
        <p:spPr>
          <a:xfrm>
            <a:off x="1495398" y="890444"/>
            <a:ext cx="9907270" cy="1323439"/>
          </a:xfrm>
          <a:prstGeom prst="rect">
            <a:avLst/>
          </a:prstGeom>
          <a:noFill/>
        </p:spPr>
        <p:txBody>
          <a:bodyPr wrap="square" rtlCol="0">
            <a:spAutoFit/>
          </a:bodyPr>
          <a:lstStyle/>
          <a:p>
            <a:pPr lvl="0" algn="ctr"/>
            <a:r>
              <a:rPr lang="vi-VN" sz="4000">
                <a:solidFill>
                  <a:srgbClr val="000000"/>
                </a:solidFill>
                <a:latin typeface="ArialMT"/>
              </a:rPr>
              <a:t>Thể hiện tinh thần đoàn kết của những người trong cộng đồng.</a:t>
            </a:r>
            <a:endParaRPr kumimoji="0" lang="en-US" sz="5400" b="1"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4" name="Picture 4">
            <a:extLst>
              <a:ext uri="{FF2B5EF4-FFF2-40B4-BE49-F238E27FC236}">
                <a16:creationId xmlns:a16="http://schemas.microsoft.com/office/drawing/2014/main" id="{1F27DD71-EE2F-7EF4-7471-39BAD76003D5}"/>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460" b="99453" l="533" r="99290">
                        <a14:foregroundMark x1="48668" y1="1460" x2="48668" y2="2737"/>
                        <a14:foregroundMark x1="710" y1="39781" x2="20426" y2="45438"/>
                        <a14:foregroundMark x1="14565" y1="31569" x2="14565" y2="31569"/>
                        <a14:foregroundMark x1="11723" y1="31752" x2="11723" y2="31752"/>
                        <a14:foregroundMark x1="9414" y1="32664" x2="533" y2="42153"/>
                        <a14:foregroundMark x1="533" y1="42153" x2="4796" y2="50730"/>
                        <a14:foregroundMark x1="17477" y1="62560" x2="17966" y2="63016"/>
                        <a14:foregroundMark x1="4796" y1="50730" x2="13660" y2="58999"/>
                        <a14:foregroundMark x1="17407" y1="82668" x2="17940" y2="88504"/>
                        <a14:foregroundMark x1="17940" y1="88504" x2="22202" y2="99270"/>
                        <a14:foregroundMark x1="22202" y1="99270" x2="40853" y2="93613"/>
                        <a14:foregroundMark x1="40853" y1="93613" x2="44050" y2="91423"/>
                        <a14:foregroundMark x1="28597" y1="99453" x2="28597" y2="99453"/>
                        <a14:foregroundMark x1="99290" y1="36861" x2="99290" y2="36861"/>
                        <a14:backgroundMark x1="19183" y1="64781" x2="19183" y2="64781"/>
                        <a14:backgroundMark x1="15275" y1="65876" x2="20071" y2="65146"/>
                        <a14:backgroundMark x1="17584" y1="62774" x2="14387" y2="61496"/>
                        <a14:backgroundMark x1="17229" y1="65146" x2="17584" y2="82664"/>
                      </a14:backgroundRemoval>
                    </a14:imgEffect>
                  </a14:imgLayer>
                </a14:imgProps>
              </a:ext>
              <a:ext uri="{28A0092B-C50C-407E-A947-70E740481C1C}">
                <a14:useLocalDpi xmlns:a14="http://schemas.microsoft.com/office/drawing/2010/main" val="0"/>
              </a:ext>
            </a:extLst>
          </a:blip>
          <a:srcRect/>
          <a:stretch>
            <a:fillRect/>
          </a:stretch>
        </p:blipFill>
        <p:spPr bwMode="auto">
          <a:xfrm>
            <a:off x="976102" y="479145"/>
            <a:ext cx="727263" cy="70788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F327AB49-E652-3886-36A6-ABCDA35437F5}"/>
              </a:ext>
            </a:extLst>
          </p:cNvPr>
          <p:cNvSpPr/>
          <p:nvPr/>
        </p:nvSpPr>
        <p:spPr>
          <a:xfrm>
            <a:off x="976102" y="3406977"/>
            <a:ext cx="3154464" cy="1969063"/>
          </a:xfrm>
          <a:prstGeom prst="roundRect">
            <a:avLst/>
          </a:prstGeom>
          <a:solidFill>
            <a:schemeClr val="bg1">
              <a:alpha val="93000"/>
            </a:schemeClr>
          </a:solidFill>
          <a:ln w="38100">
            <a:solidFill>
              <a:srgbClr val="0070C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sz="5400">
                <a:solidFill>
                  <a:srgbClr val="0E2841">
                    <a:lumMod val="75000"/>
                    <a:lumOff val="25000"/>
                  </a:srgbClr>
                </a:solidFill>
                <a:latin typeface="#9Slide03 Oswald Bold" panose="00000800000000000000" pitchFamily="2" charset="-93"/>
              </a:rPr>
              <a:t>kết đoàn</a:t>
            </a:r>
            <a:endParaRPr kumimoji="0" lang="vi-VN" sz="5400" b="0" i="0" u="none" strike="noStrike" kern="1200" cap="none" spc="0" normalizeH="0" baseline="0" noProof="0" dirty="0">
              <a:ln>
                <a:noFill/>
              </a:ln>
              <a:solidFill>
                <a:srgbClr val="0E2841">
                  <a:lumMod val="75000"/>
                  <a:lumOff val="25000"/>
                </a:srgbClr>
              </a:solidFill>
              <a:effectLst/>
              <a:uLnTx/>
              <a:uFillTx/>
              <a:latin typeface="#9Slide03 Oswald Bold" panose="00000800000000000000" pitchFamily="2" charset="-93"/>
              <a:ea typeface="+mn-ea"/>
              <a:cs typeface="+mn-cs"/>
            </a:endParaRPr>
          </a:p>
        </p:txBody>
      </p:sp>
      <p:sp>
        <p:nvSpPr>
          <p:cNvPr id="8" name="Rectangle: Rounded Corners 7">
            <a:extLst>
              <a:ext uri="{FF2B5EF4-FFF2-40B4-BE49-F238E27FC236}">
                <a16:creationId xmlns:a16="http://schemas.microsoft.com/office/drawing/2014/main" id="{66BD2B01-B50C-A687-2A44-9DCD5087F740}"/>
              </a:ext>
            </a:extLst>
          </p:cNvPr>
          <p:cNvSpPr/>
          <p:nvPr/>
        </p:nvSpPr>
        <p:spPr>
          <a:xfrm>
            <a:off x="4612153" y="3349479"/>
            <a:ext cx="3154464" cy="1969063"/>
          </a:xfrm>
          <a:prstGeom prst="roundRect">
            <a:avLst/>
          </a:prstGeom>
          <a:solidFill>
            <a:schemeClr val="bg1">
              <a:alpha val="93000"/>
            </a:schemeClr>
          </a:solidFill>
          <a:ln w="38100">
            <a:solidFill>
              <a:srgbClr val="0070C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sz="5400">
                <a:solidFill>
                  <a:srgbClr val="0E2841">
                    <a:lumMod val="75000"/>
                    <a:lumOff val="25000"/>
                  </a:srgbClr>
                </a:solidFill>
                <a:latin typeface="#9Slide03 Oswald Bold" panose="00000800000000000000" pitchFamily="2" charset="-93"/>
              </a:rPr>
              <a:t>đùm bọc</a:t>
            </a:r>
            <a:endParaRPr kumimoji="0" lang="vi-VN" sz="5400" b="0" i="0" u="none" strike="noStrike" kern="1200" cap="none" spc="0" normalizeH="0" baseline="0" noProof="0" dirty="0">
              <a:ln>
                <a:noFill/>
              </a:ln>
              <a:solidFill>
                <a:srgbClr val="0E2841">
                  <a:lumMod val="75000"/>
                  <a:lumOff val="25000"/>
                </a:srgbClr>
              </a:solidFill>
              <a:effectLst/>
              <a:uLnTx/>
              <a:uFillTx/>
              <a:latin typeface="#9Slide03 Oswald Bold" panose="00000800000000000000" pitchFamily="2" charset="-93"/>
              <a:ea typeface="+mn-ea"/>
              <a:cs typeface="+mn-cs"/>
            </a:endParaRPr>
          </a:p>
        </p:txBody>
      </p:sp>
      <p:sp>
        <p:nvSpPr>
          <p:cNvPr id="9" name="Rectangle: Rounded Corners 8">
            <a:extLst>
              <a:ext uri="{FF2B5EF4-FFF2-40B4-BE49-F238E27FC236}">
                <a16:creationId xmlns:a16="http://schemas.microsoft.com/office/drawing/2014/main" id="{0269491D-7906-FD00-19A7-FC6500A22FEF}"/>
              </a:ext>
            </a:extLst>
          </p:cNvPr>
          <p:cNvSpPr/>
          <p:nvPr/>
        </p:nvSpPr>
        <p:spPr>
          <a:xfrm>
            <a:off x="8180665" y="3319974"/>
            <a:ext cx="3154464" cy="1969063"/>
          </a:xfrm>
          <a:prstGeom prst="roundRect">
            <a:avLst/>
          </a:prstGeom>
          <a:solidFill>
            <a:schemeClr val="bg1">
              <a:alpha val="93000"/>
            </a:schemeClr>
          </a:solidFill>
          <a:ln w="38100">
            <a:solidFill>
              <a:srgbClr val="0070C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sz="5400">
                <a:solidFill>
                  <a:srgbClr val="0E2841">
                    <a:lumMod val="75000"/>
                    <a:lumOff val="25000"/>
                  </a:srgbClr>
                </a:solidFill>
                <a:latin typeface="#9Slide03 Oswald Bold" panose="00000800000000000000" pitchFamily="2" charset="-93"/>
              </a:rPr>
              <a:t>chia sẻ</a:t>
            </a:r>
            <a:endParaRPr kumimoji="0" lang="vi-VN" sz="5400" b="0" i="0" u="none" strike="noStrike" kern="1200" cap="none" spc="0" normalizeH="0" baseline="0" noProof="0" dirty="0">
              <a:ln>
                <a:noFill/>
              </a:ln>
              <a:solidFill>
                <a:srgbClr val="0E2841">
                  <a:lumMod val="75000"/>
                  <a:lumOff val="25000"/>
                </a:srgbClr>
              </a:solidFill>
              <a:effectLst/>
              <a:uLnTx/>
              <a:uFillTx/>
              <a:latin typeface="#9Slide03 Oswald Bold" panose="00000800000000000000" pitchFamily="2" charset="-93"/>
              <a:ea typeface="+mn-ea"/>
              <a:cs typeface="+mn-cs"/>
            </a:endParaRPr>
          </a:p>
        </p:txBody>
      </p:sp>
    </p:spTree>
    <p:extLst>
      <p:ext uri="{BB962C8B-B14F-4D97-AF65-F5344CB8AC3E}">
        <p14:creationId xmlns:p14="http://schemas.microsoft.com/office/powerpoint/2010/main" val="4092687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750" fill="hold"/>
                                        <p:tgtEl>
                                          <p:spTgt spid="3"/>
                                        </p:tgtEl>
                                        <p:attrNameLst>
                                          <p:attrName>ppt_w</p:attrName>
                                        </p:attrNameLst>
                                      </p:cBhvr>
                                      <p:tavLst>
                                        <p:tav tm="0">
                                          <p:val>
                                            <p:fltVal val="0"/>
                                          </p:val>
                                        </p:tav>
                                        <p:tav tm="100000">
                                          <p:val>
                                            <p:strVal val="#ppt_w"/>
                                          </p:val>
                                        </p:tav>
                                      </p:tavLst>
                                    </p:anim>
                                    <p:anim calcmode="lin" valueType="num">
                                      <p:cBhvr>
                                        <p:cTn id="8" dur="750" fill="hold"/>
                                        <p:tgtEl>
                                          <p:spTgt spid="3"/>
                                        </p:tgtEl>
                                        <p:attrNameLst>
                                          <p:attrName>ppt_h</p:attrName>
                                        </p:attrNameLst>
                                      </p:cBhvr>
                                      <p:tavLst>
                                        <p:tav tm="0">
                                          <p:val>
                                            <p:fltVal val="0"/>
                                          </p:val>
                                        </p:tav>
                                        <p:tav tm="100000">
                                          <p:val>
                                            <p:strVal val="#ppt_h"/>
                                          </p:val>
                                        </p:tav>
                                      </p:tavLst>
                                    </p:anim>
                                    <p:animEffect transition="in" filter="fade">
                                      <p:cBhvr>
                                        <p:cTn id="9" dur="75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8"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kids standing on books&#10;&#10;Description automatically generated">
            <a:extLst>
              <a:ext uri="{FF2B5EF4-FFF2-40B4-BE49-F238E27FC236}">
                <a16:creationId xmlns:a16="http://schemas.microsoft.com/office/drawing/2014/main" id="{358648D9-8F60-C16E-064F-A63FBF294A3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CE41C5F5-E9F1-EE72-77F9-C354EA347988}"/>
              </a:ext>
            </a:extLst>
          </p:cNvPr>
          <p:cNvSpPr txBox="1"/>
          <p:nvPr/>
        </p:nvSpPr>
        <p:spPr>
          <a:xfrm>
            <a:off x="4918246" y="1233239"/>
            <a:ext cx="6819181" cy="2308324"/>
          </a:xfrm>
          <a:prstGeom prst="rect">
            <a:avLst/>
          </a:prstGeom>
          <a:noFill/>
        </p:spPr>
        <p:txBody>
          <a:bodyPr wrap="square" rtlCol="0">
            <a:spAutoFit/>
          </a:bodyPr>
          <a:lstStyle/>
          <a:p>
            <a:pPr lvl="0" algn="ctr"/>
            <a:r>
              <a:rPr lang="en-US" sz="4800">
                <a:solidFill>
                  <a:srgbClr val="FF0000"/>
                </a:solidFill>
                <a:latin typeface="#9Slide07 Crocante" panose="02000000000000000000" pitchFamily="2" charset="-93"/>
              </a:rPr>
              <a:t>Tìm hiểu thành ngữ, tục ngữ nói về sự quan tâm, gắn bó</a:t>
            </a:r>
            <a:endParaRPr kumimoji="0" lang="vi-VN" sz="4800" b="0" i="0" u="none" strike="noStrike" kern="1200" cap="none" spc="0" normalizeH="0" baseline="0" noProof="0" dirty="0">
              <a:ln>
                <a:noFill/>
              </a:ln>
              <a:solidFill>
                <a:srgbClr val="FF0000"/>
              </a:solidFill>
              <a:effectLst/>
              <a:uLnTx/>
              <a:uFillTx/>
              <a:latin typeface="#9Slide07 Crocante" panose="02000000000000000000" pitchFamily="2" charset="-93"/>
            </a:endParaRPr>
          </a:p>
        </p:txBody>
      </p:sp>
    </p:spTree>
    <p:extLst>
      <p:ext uri="{BB962C8B-B14F-4D97-AF65-F5344CB8AC3E}">
        <p14:creationId xmlns:p14="http://schemas.microsoft.com/office/powerpoint/2010/main" val="27882842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kids standing on books&#10;&#10;Description automatically generated">
            <a:extLst>
              <a:ext uri="{FF2B5EF4-FFF2-40B4-BE49-F238E27FC236}">
                <a16:creationId xmlns:a16="http://schemas.microsoft.com/office/drawing/2014/main" id="{34EA4BB1-2DEC-7CD6-E772-6DA02351EB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929CF01-3B15-1264-C8BD-BE4A6B1FBD3A}"/>
              </a:ext>
            </a:extLst>
          </p:cNvPr>
          <p:cNvSpPr/>
          <p:nvPr/>
        </p:nvSpPr>
        <p:spPr>
          <a:xfrm>
            <a:off x="543463" y="487390"/>
            <a:ext cx="11205714" cy="5913409"/>
          </a:xfrm>
          <a:prstGeom prst="roundRect">
            <a:avLst/>
          </a:prstGeom>
          <a:solidFill>
            <a:schemeClr val="bg1">
              <a:alpha val="93000"/>
            </a:schemeClr>
          </a:solidFill>
          <a:ln w="38100">
            <a:solidFill>
              <a:schemeClr val="accent2">
                <a:lumMod val="60000"/>
                <a:lumOff val="4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299BE6FF-96A4-79FC-DF69-065E7845CECF}"/>
              </a:ext>
            </a:extLst>
          </p:cNvPr>
          <p:cNvSpPr txBox="1"/>
          <p:nvPr/>
        </p:nvSpPr>
        <p:spPr>
          <a:xfrm>
            <a:off x="827903" y="779270"/>
            <a:ext cx="10649394" cy="4985980"/>
          </a:xfrm>
          <a:prstGeom prst="rect">
            <a:avLst/>
          </a:prstGeom>
          <a:noFill/>
        </p:spPr>
        <p:txBody>
          <a:bodyPr wrap="square" rtlCol="0">
            <a:spAutoFit/>
          </a:bodyPr>
          <a:lstStyle/>
          <a:p>
            <a:pPr lvl="0" algn="just"/>
            <a:r>
              <a:rPr lang="en-US" sz="3000" b="1">
                <a:solidFill>
                  <a:srgbClr val="FF00FF"/>
                </a:solidFill>
                <a:latin typeface="Arial-Rounded-Bold"/>
              </a:rPr>
              <a:t>2. </a:t>
            </a:r>
            <a:r>
              <a:rPr lang="en-US" sz="3000" b="1">
                <a:solidFill>
                  <a:srgbClr val="000000"/>
                </a:solidFill>
                <a:latin typeface="Arial-BoldMT"/>
              </a:rPr>
              <a:t>Đọc các thành ngữ, tục ngữ sau và thực hiện yêu cầu:</a:t>
            </a:r>
          </a:p>
          <a:p>
            <a:pPr lvl="0" algn="just"/>
            <a:endParaRPr lang="en-US" sz="3600" b="1">
              <a:solidFill>
                <a:srgbClr val="000000"/>
              </a:solidFill>
              <a:latin typeface="Arial-BoldMT"/>
            </a:endParaRPr>
          </a:p>
          <a:p>
            <a:pPr lvl="0" algn="just"/>
            <a:endParaRPr lang="en-US" sz="3600" b="1">
              <a:solidFill>
                <a:srgbClr val="000000"/>
              </a:solidFill>
              <a:latin typeface="Arial-BoldMT"/>
            </a:endParaRPr>
          </a:p>
          <a:p>
            <a:pPr lvl="0" algn="just"/>
            <a:endParaRPr lang="en-US" sz="3600" b="1">
              <a:solidFill>
                <a:srgbClr val="000000"/>
              </a:solidFill>
              <a:latin typeface="Arial-BoldMT"/>
            </a:endParaRPr>
          </a:p>
          <a:p>
            <a:pPr lvl="0" algn="just"/>
            <a:endParaRPr lang="en-US" sz="3600" b="1">
              <a:solidFill>
                <a:srgbClr val="000000"/>
              </a:solidFill>
              <a:latin typeface="Arial-BoldMT"/>
            </a:endParaRPr>
          </a:p>
          <a:p>
            <a:pPr lvl="0" algn="just"/>
            <a:r>
              <a:rPr lang="vi-VN" sz="3600">
                <a:solidFill>
                  <a:srgbClr val="000000"/>
                </a:solidFill>
                <a:latin typeface="ArialMT"/>
              </a:rPr>
              <a:t>a. Tìm thành ngữ, tục ngữ nói về sự quan tâm, gắn bó giữa mọi người</a:t>
            </a:r>
            <a:r>
              <a:rPr lang="en-US" sz="3600">
                <a:solidFill>
                  <a:srgbClr val="000000"/>
                </a:solidFill>
                <a:latin typeface="ArialMT"/>
              </a:rPr>
              <a:t> </a:t>
            </a:r>
            <a:r>
              <a:rPr lang="vi-VN" sz="3600">
                <a:solidFill>
                  <a:srgbClr val="000000"/>
                </a:solidFill>
                <a:latin typeface="ArialMT"/>
              </a:rPr>
              <a:t>trong cộng đồng.</a:t>
            </a:r>
          </a:p>
          <a:p>
            <a:pPr lvl="0" algn="just"/>
            <a:r>
              <a:rPr lang="vi-VN" sz="3600">
                <a:solidFill>
                  <a:srgbClr val="000000"/>
                </a:solidFill>
                <a:latin typeface="ArialMT"/>
              </a:rPr>
              <a:t>b. Đặt câu với một thành ngữ, tục ngữ tìm được ở bài tập a.</a:t>
            </a:r>
            <a:endParaRPr kumimoji="0" lang="en-US" sz="4800" b="1"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4" name="Picture 4">
            <a:extLst>
              <a:ext uri="{FF2B5EF4-FFF2-40B4-BE49-F238E27FC236}">
                <a16:creationId xmlns:a16="http://schemas.microsoft.com/office/drawing/2014/main" id="{1F27DD71-EE2F-7EF4-7471-39BAD76003D5}"/>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460" b="99453" l="533" r="99290">
                        <a14:foregroundMark x1="48668" y1="1460" x2="48668" y2="2737"/>
                        <a14:foregroundMark x1="710" y1="39781" x2="20426" y2="45438"/>
                        <a14:foregroundMark x1="14565" y1="31569" x2="14565" y2="31569"/>
                        <a14:foregroundMark x1="11723" y1="31752" x2="11723" y2="31752"/>
                        <a14:foregroundMark x1="9414" y1="32664" x2="533" y2="42153"/>
                        <a14:foregroundMark x1="533" y1="42153" x2="4796" y2="50730"/>
                        <a14:foregroundMark x1="17477" y1="62560" x2="17966" y2="63016"/>
                        <a14:foregroundMark x1="4796" y1="50730" x2="13660" y2="58999"/>
                        <a14:foregroundMark x1="17407" y1="82668" x2="17940" y2="88504"/>
                        <a14:foregroundMark x1="17940" y1="88504" x2="22202" y2="99270"/>
                        <a14:foregroundMark x1="22202" y1="99270" x2="40853" y2="93613"/>
                        <a14:foregroundMark x1="40853" y1="93613" x2="44050" y2="91423"/>
                        <a14:foregroundMark x1="28597" y1="99453" x2="28597" y2="99453"/>
                        <a14:foregroundMark x1="99290" y1="36861" x2="99290" y2="36861"/>
                        <a14:backgroundMark x1="19183" y1="64781" x2="19183" y2="64781"/>
                        <a14:backgroundMark x1="15275" y1="65876" x2="20071" y2="65146"/>
                        <a14:backgroundMark x1="17584" y1="62774" x2="14387" y2="61496"/>
                        <a14:backgroundMark x1="17229" y1="65146" x2="17584" y2="82664"/>
                      </a14:backgroundRemoval>
                    </a14:imgEffect>
                  </a14:imgLayer>
                </a14:imgProps>
              </a:ext>
              <a:ext uri="{28A0092B-C50C-407E-A947-70E740481C1C}">
                <a14:useLocalDpi xmlns:a14="http://schemas.microsoft.com/office/drawing/2010/main" val="0"/>
              </a:ext>
            </a:extLst>
          </a:blip>
          <a:srcRect/>
          <a:stretch>
            <a:fillRect/>
          </a:stretch>
        </p:blipFill>
        <p:spPr bwMode="auto">
          <a:xfrm>
            <a:off x="100640" y="133448"/>
            <a:ext cx="727263" cy="70788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E09794B8-E327-4E59-54C2-48812F6B46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286" y="1637540"/>
            <a:ext cx="4066441" cy="770451"/>
          </a:xfrm>
          <a:prstGeom prst="rect">
            <a:avLst/>
          </a:prstGeom>
        </p:spPr>
      </p:pic>
      <p:pic>
        <p:nvPicPr>
          <p:cNvPr id="15" name="Picture 14">
            <a:extLst>
              <a:ext uri="{FF2B5EF4-FFF2-40B4-BE49-F238E27FC236}">
                <a16:creationId xmlns:a16="http://schemas.microsoft.com/office/drawing/2014/main" id="{55BA343D-C93A-D779-133B-3265406CD57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41082" y="1660059"/>
            <a:ext cx="4509835" cy="770451"/>
          </a:xfrm>
          <a:prstGeom prst="rect">
            <a:avLst/>
          </a:prstGeom>
        </p:spPr>
      </p:pic>
      <p:pic>
        <p:nvPicPr>
          <p:cNvPr id="17" name="Picture 16">
            <a:extLst>
              <a:ext uri="{FF2B5EF4-FFF2-40B4-BE49-F238E27FC236}">
                <a16:creationId xmlns:a16="http://schemas.microsoft.com/office/drawing/2014/main" id="{6C2439BF-5E06-8D29-16FE-F8423C185E6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47347" y="2698405"/>
            <a:ext cx="3987469" cy="770451"/>
          </a:xfrm>
          <a:prstGeom prst="rect">
            <a:avLst/>
          </a:prstGeom>
        </p:spPr>
      </p:pic>
      <p:pic>
        <p:nvPicPr>
          <p:cNvPr id="19" name="Picture 18">
            <a:extLst>
              <a:ext uri="{FF2B5EF4-FFF2-40B4-BE49-F238E27FC236}">
                <a16:creationId xmlns:a16="http://schemas.microsoft.com/office/drawing/2014/main" id="{FDABA31C-3259-2455-450C-00A451758DA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07206" y="1607984"/>
            <a:ext cx="4484794" cy="770451"/>
          </a:xfrm>
          <a:prstGeom prst="rect">
            <a:avLst/>
          </a:prstGeom>
        </p:spPr>
      </p:pic>
      <p:pic>
        <p:nvPicPr>
          <p:cNvPr id="21" name="Picture 20">
            <a:extLst>
              <a:ext uri="{FF2B5EF4-FFF2-40B4-BE49-F238E27FC236}">
                <a16:creationId xmlns:a16="http://schemas.microsoft.com/office/drawing/2014/main" id="{9149AF4E-B04D-9C2E-DBA0-924410B83ED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83341" y="2657691"/>
            <a:ext cx="5081508" cy="770451"/>
          </a:xfrm>
          <a:prstGeom prst="rect">
            <a:avLst/>
          </a:prstGeom>
        </p:spPr>
      </p:pic>
    </p:spTree>
    <p:extLst>
      <p:ext uri="{BB962C8B-B14F-4D97-AF65-F5344CB8AC3E}">
        <p14:creationId xmlns:p14="http://schemas.microsoft.com/office/powerpoint/2010/main" val="412033771"/>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BABB091-7880-225A-1547-8DF33AFD82DA}"/>
            </a:ext>
          </a:extLst>
        </p:cNvPr>
        <p:cNvGrpSpPr/>
        <p:nvPr/>
      </p:nvGrpSpPr>
      <p:grpSpPr>
        <a:xfrm>
          <a:off x="0" y="0"/>
          <a:ext cx="0" cy="0"/>
          <a:chOff x="0" y="0"/>
          <a:chExt cx="0" cy="0"/>
        </a:xfrm>
      </p:grpSpPr>
      <p:pic>
        <p:nvPicPr>
          <p:cNvPr id="5" name="Content Placeholder 4" descr="A cartoon of a couple of kids&#10;&#10;Description automatically generated">
            <a:extLst>
              <a:ext uri="{FF2B5EF4-FFF2-40B4-BE49-F238E27FC236}">
                <a16:creationId xmlns:a16="http://schemas.microsoft.com/office/drawing/2014/main" id="{A0BC2EF7-D5A3-FB8A-B9D4-24D1C3432D01}"/>
              </a:ext>
            </a:extLst>
          </p:cNvPr>
          <p:cNvPicPr>
            <a:picLocks noGrp="1" noChangeAspect="1"/>
          </p:cNvPicPr>
          <p:nvPr>
            <p:ph idx="4294967295"/>
          </p:nvPr>
        </p:nvPicPr>
        <p:blipFill rotWithShape="1">
          <a:blip r:embed="rId3" cstate="print">
            <a:extLst>
              <a:ext uri="{28A0092B-C50C-407E-A947-70E740481C1C}">
                <a14:useLocalDpi xmlns:a14="http://schemas.microsoft.com/office/drawing/2010/main" val="0"/>
              </a:ext>
            </a:extLst>
          </a:blip>
          <a:srcRect t="13582" r="-2" b="2192"/>
          <a:stretch/>
        </p:blipFill>
        <p:spPr>
          <a:xfrm>
            <a:off x="-6350" y="0"/>
            <a:ext cx="12198350" cy="6858000"/>
          </a:xfrm>
          <a:prstGeom prst="rect">
            <a:avLst/>
          </a:prstGeom>
        </p:spPr>
      </p:pic>
      <p:grpSp>
        <p:nvGrpSpPr>
          <p:cNvPr id="13" name="Group 12">
            <a:extLst>
              <a:ext uri="{FF2B5EF4-FFF2-40B4-BE49-F238E27FC236}">
                <a16:creationId xmlns:a16="http://schemas.microsoft.com/office/drawing/2014/main" id="{E6831755-CE32-AB51-BE12-C5294D6BB944}"/>
              </a:ext>
            </a:extLst>
          </p:cNvPr>
          <p:cNvGrpSpPr/>
          <p:nvPr/>
        </p:nvGrpSpPr>
        <p:grpSpPr>
          <a:xfrm>
            <a:off x="252249" y="3274346"/>
            <a:ext cx="12192000" cy="2564999"/>
            <a:chOff x="0" y="-4881"/>
            <a:chExt cx="12192000" cy="2564999"/>
          </a:xfrm>
        </p:grpSpPr>
        <p:pic>
          <p:nvPicPr>
            <p:cNvPr id="9" name="Picture 7">
              <a:extLst>
                <a:ext uri="{FF2B5EF4-FFF2-40B4-BE49-F238E27FC236}">
                  <a16:creationId xmlns:a16="http://schemas.microsoft.com/office/drawing/2014/main" id="{5481E29B-8F55-14EA-6D36-013BB108332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251793"/>
              <a:ext cx="12192000" cy="2308325"/>
            </a:xfrm>
            <a:prstGeom prst="rect">
              <a:avLst/>
            </a:prstGeom>
          </p:spPr>
        </p:pic>
        <p:sp>
          <p:nvSpPr>
            <p:cNvPr id="11" name="TextBox 10">
              <a:extLst>
                <a:ext uri="{FF2B5EF4-FFF2-40B4-BE49-F238E27FC236}">
                  <a16:creationId xmlns:a16="http://schemas.microsoft.com/office/drawing/2014/main" id="{E0EB939E-50EB-6839-BD36-00B3E36C5E12}"/>
                </a:ext>
              </a:extLst>
            </p:cNvPr>
            <p:cNvSpPr txBox="1"/>
            <p:nvPr/>
          </p:nvSpPr>
          <p:spPr>
            <a:xfrm>
              <a:off x="810502" y="-4881"/>
              <a:ext cx="10282238" cy="2308324"/>
            </a:xfrm>
            <a:prstGeom prst="rect">
              <a:avLst/>
            </a:prstGeom>
            <a:noFill/>
            <a:ln w="57150">
              <a:noFill/>
              <a:prstDash val="lgDashDot"/>
            </a:ln>
          </p:spPr>
          <p:txBody>
            <a:bodyPr wrap="square">
              <a:prstTxWarp prst="textChevro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solidFill>
                      <a:sysClr val="windowText" lastClr="000000"/>
                    </a:solidFill>
                  </a:ln>
                  <a:solidFill>
                    <a:srgbClr val="FF5050"/>
                  </a:solidFill>
                  <a:effectLst/>
                  <a:uLnTx/>
                  <a:uFillTx/>
                  <a:latin typeface="UTM Edwardian" panose="02040603050506020204" pitchFamily="18" charset="0"/>
                  <a:ea typeface="+mn-ea"/>
                  <a:cs typeface="+mn-cs"/>
                </a:rPr>
                <a:t>Thảo luận nhóm đôi</a:t>
              </a:r>
            </a:p>
          </p:txBody>
        </p:sp>
      </p:grpSp>
    </p:spTree>
    <p:extLst>
      <p:ext uri="{BB962C8B-B14F-4D97-AF65-F5344CB8AC3E}">
        <p14:creationId xmlns:p14="http://schemas.microsoft.com/office/powerpoint/2010/main" val="33872926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kids standing on books&#10;&#10;Description automatically generated">
            <a:extLst>
              <a:ext uri="{FF2B5EF4-FFF2-40B4-BE49-F238E27FC236}">
                <a16:creationId xmlns:a16="http://schemas.microsoft.com/office/drawing/2014/main" id="{EA0B64C0-DFA2-18AB-4703-749A46FC08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52B9C3C1-63A5-93BA-B45C-2D6D223C6FE0}"/>
              </a:ext>
            </a:extLst>
          </p:cNvPr>
          <p:cNvPicPr>
            <a:picLocks noChangeAspect="1"/>
          </p:cNvPicPr>
          <p:nvPr/>
        </p:nvPicPr>
        <p:blipFill>
          <a:blip r:embed="rId3"/>
          <a:stretch>
            <a:fillRect/>
          </a:stretch>
        </p:blipFill>
        <p:spPr>
          <a:xfrm>
            <a:off x="1103586" y="1667080"/>
            <a:ext cx="12192000" cy="2893219"/>
          </a:xfrm>
          <a:prstGeom prst="rect">
            <a:avLst/>
          </a:prstGeom>
        </p:spPr>
      </p:pic>
    </p:spTree>
    <p:extLst>
      <p:ext uri="{BB962C8B-B14F-4D97-AF65-F5344CB8AC3E}">
        <p14:creationId xmlns:p14="http://schemas.microsoft.com/office/powerpoint/2010/main" val="2788019315"/>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kids standing on books&#10;&#10;Description automatically generated">
            <a:extLst>
              <a:ext uri="{FF2B5EF4-FFF2-40B4-BE49-F238E27FC236}">
                <a16:creationId xmlns:a16="http://schemas.microsoft.com/office/drawing/2014/main" id="{34EA4BB1-2DEC-7CD6-E772-6DA02351EB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929CF01-3B15-1264-C8BD-BE4A6B1FBD3A}"/>
              </a:ext>
            </a:extLst>
          </p:cNvPr>
          <p:cNvSpPr/>
          <p:nvPr/>
        </p:nvSpPr>
        <p:spPr>
          <a:xfrm>
            <a:off x="543463" y="487390"/>
            <a:ext cx="11205714" cy="5913409"/>
          </a:xfrm>
          <a:prstGeom prst="roundRect">
            <a:avLst/>
          </a:prstGeom>
          <a:solidFill>
            <a:schemeClr val="bg1">
              <a:alpha val="93000"/>
            </a:schemeClr>
          </a:solidFill>
          <a:ln w="38100">
            <a:solidFill>
              <a:schemeClr val="accent2">
                <a:lumMod val="60000"/>
                <a:lumOff val="4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299BE6FF-96A4-79FC-DF69-065E7845CECF}"/>
              </a:ext>
            </a:extLst>
          </p:cNvPr>
          <p:cNvSpPr txBox="1"/>
          <p:nvPr/>
        </p:nvSpPr>
        <p:spPr>
          <a:xfrm>
            <a:off x="827903" y="779270"/>
            <a:ext cx="10649394"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rgbClr val="000000"/>
                </a:solidFill>
                <a:effectLst/>
                <a:uLnTx/>
                <a:uFillTx/>
                <a:latin typeface="ArialMT"/>
                <a:ea typeface="+mn-ea"/>
                <a:cs typeface="+mn-cs"/>
              </a:rPr>
              <a:t>a. Tìm thành ngữ, tục ngữ nói về sự quan tâm, gắn bó giữa mọi người</a:t>
            </a:r>
            <a:r>
              <a:rPr kumimoji="0" lang="en-US" sz="3600" b="0" i="0" u="none" strike="noStrike" kern="1200" cap="none" spc="0" normalizeH="0" baseline="0" noProof="0">
                <a:ln>
                  <a:noFill/>
                </a:ln>
                <a:solidFill>
                  <a:srgbClr val="000000"/>
                </a:solidFill>
                <a:effectLst/>
                <a:uLnTx/>
                <a:uFillTx/>
                <a:latin typeface="ArialMT"/>
                <a:ea typeface="+mn-ea"/>
                <a:cs typeface="+mn-cs"/>
              </a:rPr>
              <a:t> </a:t>
            </a:r>
            <a:r>
              <a:rPr kumimoji="0" lang="vi-VN" sz="3600" b="0" i="0" u="none" strike="noStrike" kern="1200" cap="none" spc="0" normalizeH="0" baseline="0" noProof="0">
                <a:ln>
                  <a:noFill/>
                </a:ln>
                <a:solidFill>
                  <a:srgbClr val="000000"/>
                </a:solidFill>
                <a:effectLst/>
                <a:uLnTx/>
                <a:uFillTx/>
                <a:latin typeface="ArialMT"/>
                <a:ea typeface="+mn-ea"/>
                <a:cs typeface="+mn-cs"/>
              </a:rPr>
              <a:t>trong cộng đồng.</a:t>
            </a:r>
          </a:p>
        </p:txBody>
      </p:sp>
      <p:pic>
        <p:nvPicPr>
          <p:cNvPr id="4" name="Picture 4">
            <a:extLst>
              <a:ext uri="{FF2B5EF4-FFF2-40B4-BE49-F238E27FC236}">
                <a16:creationId xmlns:a16="http://schemas.microsoft.com/office/drawing/2014/main" id="{1F27DD71-EE2F-7EF4-7471-39BAD76003D5}"/>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460" b="99453" l="533" r="99290">
                        <a14:foregroundMark x1="48668" y1="1460" x2="48668" y2="2737"/>
                        <a14:foregroundMark x1="710" y1="39781" x2="20426" y2="45438"/>
                        <a14:foregroundMark x1="14565" y1="31569" x2="14565" y2="31569"/>
                        <a14:foregroundMark x1="11723" y1="31752" x2="11723" y2="31752"/>
                        <a14:foregroundMark x1="9414" y1="32664" x2="533" y2="42153"/>
                        <a14:foregroundMark x1="533" y1="42153" x2="4796" y2="50730"/>
                        <a14:foregroundMark x1="17477" y1="62560" x2="17966" y2="63016"/>
                        <a14:foregroundMark x1="4796" y1="50730" x2="13660" y2="58999"/>
                        <a14:foregroundMark x1="17407" y1="82668" x2="17940" y2="88504"/>
                        <a14:foregroundMark x1="17940" y1="88504" x2="22202" y2="99270"/>
                        <a14:foregroundMark x1="22202" y1="99270" x2="40853" y2="93613"/>
                        <a14:foregroundMark x1="40853" y1="93613" x2="44050" y2="91423"/>
                        <a14:foregroundMark x1="28597" y1="99453" x2="28597" y2="99453"/>
                        <a14:foregroundMark x1="99290" y1="36861" x2="99290" y2="36861"/>
                        <a14:backgroundMark x1="19183" y1="64781" x2="19183" y2="64781"/>
                        <a14:backgroundMark x1="15275" y1="65876" x2="20071" y2="65146"/>
                        <a14:backgroundMark x1="17584" y1="62774" x2="14387" y2="61496"/>
                        <a14:backgroundMark x1="17229" y1="65146" x2="17584" y2="82664"/>
                      </a14:backgroundRemoval>
                    </a14:imgEffect>
                  </a14:imgLayer>
                </a14:imgProps>
              </a:ext>
              <a:ext uri="{28A0092B-C50C-407E-A947-70E740481C1C}">
                <a14:useLocalDpi xmlns:a14="http://schemas.microsoft.com/office/drawing/2010/main" val="0"/>
              </a:ext>
            </a:extLst>
          </a:blip>
          <a:srcRect/>
          <a:stretch>
            <a:fillRect/>
          </a:stretch>
        </p:blipFill>
        <p:spPr bwMode="auto">
          <a:xfrm>
            <a:off x="100640" y="133448"/>
            <a:ext cx="727263" cy="70788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E09794B8-E327-4E59-54C2-48812F6B46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7903" y="2355073"/>
            <a:ext cx="4929589" cy="933988"/>
          </a:xfrm>
          <a:prstGeom prst="rect">
            <a:avLst/>
          </a:prstGeom>
        </p:spPr>
      </p:pic>
      <p:pic>
        <p:nvPicPr>
          <p:cNvPr id="15" name="Picture 14">
            <a:extLst>
              <a:ext uri="{FF2B5EF4-FFF2-40B4-BE49-F238E27FC236}">
                <a16:creationId xmlns:a16="http://schemas.microsoft.com/office/drawing/2014/main" id="{55BA343D-C93A-D779-133B-3265406CD57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10198" y="2384257"/>
            <a:ext cx="5467099" cy="933988"/>
          </a:xfrm>
          <a:prstGeom prst="rect">
            <a:avLst/>
          </a:prstGeom>
        </p:spPr>
      </p:pic>
      <p:pic>
        <p:nvPicPr>
          <p:cNvPr id="17" name="Picture 16">
            <a:extLst>
              <a:ext uri="{FF2B5EF4-FFF2-40B4-BE49-F238E27FC236}">
                <a16:creationId xmlns:a16="http://schemas.microsoft.com/office/drawing/2014/main" id="{6C2439BF-5E06-8D29-16FE-F8423C185E6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3637" y="3944414"/>
            <a:ext cx="4833855" cy="933988"/>
          </a:xfrm>
          <a:prstGeom prst="rect">
            <a:avLst/>
          </a:prstGeom>
        </p:spPr>
      </p:pic>
      <p:pic>
        <p:nvPicPr>
          <p:cNvPr id="19" name="Picture 18">
            <a:extLst>
              <a:ext uri="{FF2B5EF4-FFF2-40B4-BE49-F238E27FC236}">
                <a16:creationId xmlns:a16="http://schemas.microsoft.com/office/drawing/2014/main" id="{FDABA31C-3259-2455-450C-00A451758DA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10198" y="3888685"/>
            <a:ext cx="5436743" cy="933988"/>
          </a:xfrm>
          <a:prstGeom prst="rect">
            <a:avLst/>
          </a:prstGeom>
        </p:spPr>
      </p:pic>
      <p:pic>
        <p:nvPicPr>
          <p:cNvPr id="21" name="Picture 20">
            <a:extLst>
              <a:ext uri="{FF2B5EF4-FFF2-40B4-BE49-F238E27FC236}">
                <a16:creationId xmlns:a16="http://schemas.microsoft.com/office/drawing/2014/main" id="{9149AF4E-B04D-9C2E-DBA0-924410B83ED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15942" y="5144742"/>
            <a:ext cx="6160116" cy="933988"/>
          </a:xfrm>
          <a:prstGeom prst="rect">
            <a:avLst/>
          </a:prstGeom>
        </p:spPr>
      </p:pic>
    </p:spTree>
    <p:extLst>
      <p:ext uri="{BB962C8B-B14F-4D97-AF65-F5344CB8AC3E}">
        <p14:creationId xmlns:p14="http://schemas.microsoft.com/office/powerpoint/2010/main" val="27212232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nodeType="clickEffect">
                                  <p:stCondLst>
                                    <p:cond delay="0"/>
                                  </p:stCondLst>
                                  <p:childTnLst>
                                    <p:animRot by="120000">
                                      <p:cBhvr>
                                        <p:cTn id="14" dur="100" fill="hold">
                                          <p:stCondLst>
                                            <p:cond delay="0"/>
                                          </p:stCondLst>
                                        </p:cTn>
                                        <p:tgtEl>
                                          <p:spTgt spid="15"/>
                                        </p:tgtEl>
                                        <p:attrNameLst>
                                          <p:attrName>r</p:attrName>
                                        </p:attrNameLst>
                                      </p:cBhvr>
                                    </p:animRot>
                                    <p:animRot by="-240000">
                                      <p:cBhvr>
                                        <p:cTn id="15" dur="200" fill="hold">
                                          <p:stCondLst>
                                            <p:cond delay="200"/>
                                          </p:stCondLst>
                                        </p:cTn>
                                        <p:tgtEl>
                                          <p:spTgt spid="15"/>
                                        </p:tgtEl>
                                        <p:attrNameLst>
                                          <p:attrName>r</p:attrName>
                                        </p:attrNameLst>
                                      </p:cBhvr>
                                    </p:animRot>
                                    <p:animRot by="240000">
                                      <p:cBhvr>
                                        <p:cTn id="16" dur="200" fill="hold">
                                          <p:stCondLst>
                                            <p:cond delay="400"/>
                                          </p:stCondLst>
                                        </p:cTn>
                                        <p:tgtEl>
                                          <p:spTgt spid="15"/>
                                        </p:tgtEl>
                                        <p:attrNameLst>
                                          <p:attrName>r</p:attrName>
                                        </p:attrNameLst>
                                      </p:cBhvr>
                                    </p:animRot>
                                    <p:animRot by="-240000">
                                      <p:cBhvr>
                                        <p:cTn id="17" dur="200" fill="hold">
                                          <p:stCondLst>
                                            <p:cond delay="600"/>
                                          </p:stCondLst>
                                        </p:cTn>
                                        <p:tgtEl>
                                          <p:spTgt spid="15"/>
                                        </p:tgtEl>
                                        <p:attrNameLst>
                                          <p:attrName>r</p:attrName>
                                        </p:attrNameLst>
                                      </p:cBhvr>
                                    </p:animRot>
                                    <p:animRot by="120000">
                                      <p:cBhvr>
                                        <p:cTn id="18" dur="200" fill="hold">
                                          <p:stCondLst>
                                            <p:cond delay="800"/>
                                          </p:stCondLst>
                                        </p:cTn>
                                        <p:tgtEl>
                                          <p:spTgt spid="15"/>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31" presetClass="exit" presetSubtype="0" fill="hold" nodeType="clickEffect">
                                  <p:stCondLst>
                                    <p:cond delay="0"/>
                                  </p:stCondLst>
                                  <p:childTnLst>
                                    <p:anim calcmode="lin" valueType="num">
                                      <p:cBhvr>
                                        <p:cTn id="22" dur="1000"/>
                                        <p:tgtEl>
                                          <p:spTgt spid="17"/>
                                        </p:tgtEl>
                                        <p:attrNameLst>
                                          <p:attrName>ppt_w</p:attrName>
                                        </p:attrNameLst>
                                      </p:cBhvr>
                                      <p:tavLst>
                                        <p:tav tm="0">
                                          <p:val>
                                            <p:strVal val="ppt_w"/>
                                          </p:val>
                                        </p:tav>
                                        <p:tav tm="100000">
                                          <p:val>
                                            <p:fltVal val="0"/>
                                          </p:val>
                                        </p:tav>
                                      </p:tavLst>
                                    </p:anim>
                                    <p:anim calcmode="lin" valueType="num">
                                      <p:cBhvr>
                                        <p:cTn id="23" dur="1000"/>
                                        <p:tgtEl>
                                          <p:spTgt spid="17"/>
                                        </p:tgtEl>
                                        <p:attrNameLst>
                                          <p:attrName>ppt_h</p:attrName>
                                        </p:attrNameLst>
                                      </p:cBhvr>
                                      <p:tavLst>
                                        <p:tav tm="0">
                                          <p:val>
                                            <p:strVal val="ppt_h"/>
                                          </p:val>
                                        </p:tav>
                                        <p:tav tm="100000">
                                          <p:val>
                                            <p:fltVal val="0"/>
                                          </p:val>
                                        </p:tav>
                                      </p:tavLst>
                                    </p:anim>
                                    <p:anim calcmode="lin" valueType="num">
                                      <p:cBhvr>
                                        <p:cTn id="24" dur="1000"/>
                                        <p:tgtEl>
                                          <p:spTgt spid="17"/>
                                        </p:tgtEl>
                                        <p:attrNameLst>
                                          <p:attrName>style.rotation</p:attrName>
                                        </p:attrNameLst>
                                      </p:cBhvr>
                                      <p:tavLst>
                                        <p:tav tm="0">
                                          <p:val>
                                            <p:fltVal val="0"/>
                                          </p:val>
                                        </p:tav>
                                        <p:tav tm="100000">
                                          <p:val>
                                            <p:fltVal val="90"/>
                                          </p:val>
                                        </p:tav>
                                      </p:tavLst>
                                    </p:anim>
                                    <p:animEffect transition="out" filter="fade">
                                      <p:cBhvr>
                                        <p:cTn id="25" dur="1000"/>
                                        <p:tgtEl>
                                          <p:spTgt spid="17"/>
                                        </p:tgtEl>
                                      </p:cBhvr>
                                    </p:animEffect>
                                    <p:set>
                                      <p:cBhvr>
                                        <p:cTn id="26" dur="1" fill="hold">
                                          <p:stCondLst>
                                            <p:cond delay="999"/>
                                          </p:stCondLst>
                                        </p:cTn>
                                        <p:tgtEl>
                                          <p:spTgt spid="1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32" presetClass="emph" presetSubtype="0" fill="hold" nodeType="clickEffect">
                                  <p:stCondLst>
                                    <p:cond delay="0"/>
                                  </p:stCondLst>
                                  <p:childTnLst>
                                    <p:animRot by="120000">
                                      <p:cBhvr>
                                        <p:cTn id="30" dur="100" fill="hold">
                                          <p:stCondLst>
                                            <p:cond delay="0"/>
                                          </p:stCondLst>
                                        </p:cTn>
                                        <p:tgtEl>
                                          <p:spTgt spid="19"/>
                                        </p:tgtEl>
                                        <p:attrNameLst>
                                          <p:attrName>r</p:attrName>
                                        </p:attrNameLst>
                                      </p:cBhvr>
                                    </p:animRot>
                                    <p:animRot by="-240000">
                                      <p:cBhvr>
                                        <p:cTn id="31" dur="200" fill="hold">
                                          <p:stCondLst>
                                            <p:cond delay="200"/>
                                          </p:stCondLst>
                                        </p:cTn>
                                        <p:tgtEl>
                                          <p:spTgt spid="19"/>
                                        </p:tgtEl>
                                        <p:attrNameLst>
                                          <p:attrName>r</p:attrName>
                                        </p:attrNameLst>
                                      </p:cBhvr>
                                    </p:animRot>
                                    <p:animRot by="240000">
                                      <p:cBhvr>
                                        <p:cTn id="32" dur="200" fill="hold">
                                          <p:stCondLst>
                                            <p:cond delay="400"/>
                                          </p:stCondLst>
                                        </p:cTn>
                                        <p:tgtEl>
                                          <p:spTgt spid="19"/>
                                        </p:tgtEl>
                                        <p:attrNameLst>
                                          <p:attrName>r</p:attrName>
                                        </p:attrNameLst>
                                      </p:cBhvr>
                                    </p:animRot>
                                    <p:animRot by="-240000">
                                      <p:cBhvr>
                                        <p:cTn id="33" dur="200" fill="hold">
                                          <p:stCondLst>
                                            <p:cond delay="600"/>
                                          </p:stCondLst>
                                        </p:cTn>
                                        <p:tgtEl>
                                          <p:spTgt spid="19"/>
                                        </p:tgtEl>
                                        <p:attrNameLst>
                                          <p:attrName>r</p:attrName>
                                        </p:attrNameLst>
                                      </p:cBhvr>
                                    </p:animRot>
                                    <p:animRot by="120000">
                                      <p:cBhvr>
                                        <p:cTn id="34" dur="200" fill="hold">
                                          <p:stCondLst>
                                            <p:cond delay="800"/>
                                          </p:stCondLst>
                                        </p:cTn>
                                        <p:tgtEl>
                                          <p:spTgt spid="19"/>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53" presetClass="exit" presetSubtype="32" fill="hold" nodeType="clickEffect">
                                  <p:stCondLst>
                                    <p:cond delay="0"/>
                                  </p:stCondLst>
                                  <p:childTnLst>
                                    <p:anim calcmode="lin" valueType="num">
                                      <p:cBhvr>
                                        <p:cTn id="38" dur="500"/>
                                        <p:tgtEl>
                                          <p:spTgt spid="21"/>
                                        </p:tgtEl>
                                        <p:attrNameLst>
                                          <p:attrName>ppt_w</p:attrName>
                                        </p:attrNameLst>
                                      </p:cBhvr>
                                      <p:tavLst>
                                        <p:tav tm="0">
                                          <p:val>
                                            <p:strVal val="ppt_w"/>
                                          </p:val>
                                        </p:tav>
                                        <p:tav tm="100000">
                                          <p:val>
                                            <p:fltVal val="0"/>
                                          </p:val>
                                        </p:tav>
                                      </p:tavLst>
                                    </p:anim>
                                    <p:anim calcmode="lin" valueType="num">
                                      <p:cBhvr>
                                        <p:cTn id="39" dur="500"/>
                                        <p:tgtEl>
                                          <p:spTgt spid="21"/>
                                        </p:tgtEl>
                                        <p:attrNameLst>
                                          <p:attrName>ppt_h</p:attrName>
                                        </p:attrNameLst>
                                      </p:cBhvr>
                                      <p:tavLst>
                                        <p:tav tm="0">
                                          <p:val>
                                            <p:strVal val="ppt_h"/>
                                          </p:val>
                                        </p:tav>
                                        <p:tav tm="100000">
                                          <p:val>
                                            <p:fltVal val="0"/>
                                          </p:val>
                                        </p:tav>
                                      </p:tavLst>
                                    </p:anim>
                                    <p:animEffect transition="out" filter="fade">
                                      <p:cBhvr>
                                        <p:cTn id="40" dur="500"/>
                                        <p:tgtEl>
                                          <p:spTgt spid="21"/>
                                        </p:tgtEl>
                                      </p:cBhvr>
                                    </p:animEffect>
                                    <p:set>
                                      <p:cBhvr>
                                        <p:cTn id="41"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pic>
        <p:nvPicPr>
          <p:cNvPr id="2" name="Picture 1" descr="A group of kids standing on books&#10;&#10;Description automatically generated">
            <a:extLst>
              <a:ext uri="{FF2B5EF4-FFF2-40B4-BE49-F238E27FC236}">
                <a16:creationId xmlns:a16="http://schemas.microsoft.com/office/drawing/2014/main" id="{CAF5D723-6BB2-8798-C437-243BCE32AC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38B32C42-6CBA-00A3-2968-1FA140490741}"/>
              </a:ext>
            </a:extLst>
          </p:cNvPr>
          <p:cNvSpPr txBox="1"/>
          <p:nvPr/>
        </p:nvSpPr>
        <p:spPr>
          <a:xfrm>
            <a:off x="5529069" y="1921543"/>
            <a:ext cx="5546891" cy="1569660"/>
          </a:xfrm>
          <a:prstGeom prst="rect">
            <a:avLst/>
          </a:prstGeom>
          <a:noFill/>
        </p:spPr>
        <p:txBody>
          <a:bodyPr wrap="square" rtlCol="0">
            <a:spAutoFit/>
          </a:bodyPr>
          <a:lstStyle/>
          <a:p>
            <a:pPr algn="ctr"/>
            <a:r>
              <a:rPr lang="en-US" sz="4800"/>
              <a:t>Mở rộng vốn từ theo chủ đề </a:t>
            </a:r>
            <a:r>
              <a:rPr lang="en-US" sz="4800" i="1"/>
              <a:t>Cộng đồng</a:t>
            </a:r>
            <a:endParaRPr lang="en-US" sz="4800"/>
          </a:p>
        </p:txBody>
      </p:sp>
      <p:pic>
        <p:nvPicPr>
          <p:cNvPr id="8" name="Picture 7">
            <a:extLst>
              <a:ext uri="{FF2B5EF4-FFF2-40B4-BE49-F238E27FC236}">
                <a16:creationId xmlns:a16="http://schemas.microsoft.com/office/drawing/2014/main" id="{0A24B9CA-6697-76EE-077F-532A9D2F3C9C}"/>
              </a:ext>
            </a:extLst>
          </p:cNvPr>
          <p:cNvPicPr>
            <a:picLocks noChangeAspect="1"/>
          </p:cNvPicPr>
          <p:nvPr/>
        </p:nvPicPr>
        <p:blipFill>
          <a:blip r:embed="rId4"/>
          <a:stretch>
            <a:fillRect/>
          </a:stretch>
        </p:blipFill>
        <p:spPr>
          <a:xfrm>
            <a:off x="6096000" y="580307"/>
            <a:ext cx="5084505" cy="1341236"/>
          </a:xfrm>
          <a:prstGeom prst="rect">
            <a:avLst/>
          </a:prstGeom>
        </p:spPr>
      </p:pic>
    </p:spTree>
    <p:extLst>
      <p:ext uri="{BB962C8B-B14F-4D97-AF65-F5344CB8AC3E}">
        <p14:creationId xmlns:p14="http://schemas.microsoft.com/office/powerpoint/2010/main" val="39007453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kids standing on books&#10;&#10;Description automatically generated">
            <a:extLst>
              <a:ext uri="{FF2B5EF4-FFF2-40B4-BE49-F238E27FC236}">
                <a16:creationId xmlns:a16="http://schemas.microsoft.com/office/drawing/2014/main" id="{34EA4BB1-2DEC-7CD6-E772-6DA02351EB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929CF01-3B15-1264-C8BD-BE4A6B1FBD3A}"/>
              </a:ext>
            </a:extLst>
          </p:cNvPr>
          <p:cNvSpPr/>
          <p:nvPr/>
        </p:nvSpPr>
        <p:spPr>
          <a:xfrm>
            <a:off x="543463" y="487390"/>
            <a:ext cx="11205714" cy="5913409"/>
          </a:xfrm>
          <a:prstGeom prst="roundRect">
            <a:avLst/>
          </a:prstGeom>
          <a:solidFill>
            <a:schemeClr val="bg1">
              <a:alpha val="93000"/>
            </a:schemeClr>
          </a:solidFill>
          <a:ln w="38100">
            <a:solidFill>
              <a:schemeClr val="accent2">
                <a:lumMod val="60000"/>
                <a:lumOff val="4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299BE6FF-96A4-79FC-DF69-065E7845CECF}"/>
              </a:ext>
            </a:extLst>
          </p:cNvPr>
          <p:cNvSpPr txBox="1"/>
          <p:nvPr/>
        </p:nvSpPr>
        <p:spPr>
          <a:xfrm>
            <a:off x="827903" y="779270"/>
            <a:ext cx="10649394" cy="1200329"/>
          </a:xfrm>
          <a:prstGeom prst="rect">
            <a:avLst/>
          </a:prstGeom>
          <a:noFill/>
        </p:spPr>
        <p:txBody>
          <a:bodyPr wrap="square" rtlCol="0">
            <a:spAutoFit/>
          </a:bodyPr>
          <a:lstStyle/>
          <a:p>
            <a:pPr lvl="0" algn="just"/>
            <a:r>
              <a:rPr lang="vi-VN" sz="3600">
                <a:solidFill>
                  <a:srgbClr val="000000"/>
                </a:solidFill>
                <a:latin typeface="ArialMT"/>
              </a:rPr>
              <a:t>b. Đặt câu với một thành ngữ, tục ngữ tìm được ở bài tập a.</a:t>
            </a:r>
          </a:p>
        </p:txBody>
      </p:sp>
      <p:pic>
        <p:nvPicPr>
          <p:cNvPr id="4" name="Picture 4">
            <a:extLst>
              <a:ext uri="{FF2B5EF4-FFF2-40B4-BE49-F238E27FC236}">
                <a16:creationId xmlns:a16="http://schemas.microsoft.com/office/drawing/2014/main" id="{1F27DD71-EE2F-7EF4-7471-39BAD76003D5}"/>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460" b="99453" l="533" r="99290">
                        <a14:foregroundMark x1="48668" y1="1460" x2="48668" y2="2737"/>
                        <a14:foregroundMark x1="710" y1="39781" x2="20426" y2="45438"/>
                        <a14:foregroundMark x1="14565" y1="31569" x2="14565" y2="31569"/>
                        <a14:foregroundMark x1="11723" y1="31752" x2="11723" y2="31752"/>
                        <a14:foregroundMark x1="9414" y1="32664" x2="533" y2="42153"/>
                        <a14:foregroundMark x1="533" y1="42153" x2="4796" y2="50730"/>
                        <a14:foregroundMark x1="17477" y1="62560" x2="17966" y2="63016"/>
                        <a14:foregroundMark x1="4796" y1="50730" x2="13660" y2="58999"/>
                        <a14:foregroundMark x1="17407" y1="82668" x2="17940" y2="88504"/>
                        <a14:foregroundMark x1="17940" y1="88504" x2="22202" y2="99270"/>
                        <a14:foregroundMark x1="22202" y1="99270" x2="40853" y2="93613"/>
                        <a14:foregroundMark x1="40853" y1="93613" x2="44050" y2="91423"/>
                        <a14:foregroundMark x1="28597" y1="99453" x2="28597" y2="99453"/>
                        <a14:foregroundMark x1="99290" y1="36861" x2="99290" y2="36861"/>
                        <a14:backgroundMark x1="19183" y1="64781" x2="19183" y2="64781"/>
                        <a14:backgroundMark x1="15275" y1="65876" x2="20071" y2="65146"/>
                        <a14:backgroundMark x1="17584" y1="62774" x2="14387" y2="61496"/>
                        <a14:backgroundMark x1="17229" y1="65146" x2="17584" y2="82664"/>
                      </a14:backgroundRemoval>
                    </a14:imgEffect>
                  </a14:imgLayer>
                </a14:imgProps>
              </a:ext>
              <a:ext uri="{28A0092B-C50C-407E-A947-70E740481C1C}">
                <a14:useLocalDpi xmlns:a14="http://schemas.microsoft.com/office/drawing/2010/main" val="0"/>
              </a:ext>
            </a:extLst>
          </a:blip>
          <a:srcRect/>
          <a:stretch>
            <a:fillRect/>
          </a:stretch>
        </p:blipFill>
        <p:spPr bwMode="auto">
          <a:xfrm>
            <a:off x="100640" y="133448"/>
            <a:ext cx="727263" cy="70788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E09794B8-E327-4E59-54C2-48812F6B46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2036" y="2417272"/>
            <a:ext cx="4929589" cy="933988"/>
          </a:xfrm>
          <a:prstGeom prst="rect">
            <a:avLst/>
          </a:prstGeom>
        </p:spPr>
      </p:pic>
      <p:pic>
        <p:nvPicPr>
          <p:cNvPr id="15" name="Picture 14">
            <a:extLst>
              <a:ext uri="{FF2B5EF4-FFF2-40B4-BE49-F238E27FC236}">
                <a16:creationId xmlns:a16="http://schemas.microsoft.com/office/drawing/2014/main" id="{55BA343D-C93A-D779-133B-3265406CD57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52439" y="4927198"/>
            <a:ext cx="5467099" cy="933988"/>
          </a:xfrm>
          <a:prstGeom prst="rect">
            <a:avLst/>
          </a:prstGeom>
        </p:spPr>
      </p:pic>
      <p:pic>
        <p:nvPicPr>
          <p:cNvPr id="19" name="Picture 18">
            <a:extLst>
              <a:ext uri="{FF2B5EF4-FFF2-40B4-BE49-F238E27FC236}">
                <a16:creationId xmlns:a16="http://schemas.microsoft.com/office/drawing/2014/main" id="{FDABA31C-3259-2455-450C-00A451758DA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76830" y="3700617"/>
            <a:ext cx="5436743" cy="933988"/>
          </a:xfrm>
          <a:prstGeom prst="rect">
            <a:avLst/>
          </a:prstGeom>
        </p:spPr>
      </p:pic>
    </p:spTree>
    <p:extLst>
      <p:ext uri="{BB962C8B-B14F-4D97-AF65-F5344CB8AC3E}">
        <p14:creationId xmlns:p14="http://schemas.microsoft.com/office/powerpoint/2010/main" val="6683876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kids standing on books&#10;&#10;Description automatically generated">
            <a:extLst>
              <a:ext uri="{FF2B5EF4-FFF2-40B4-BE49-F238E27FC236}">
                <a16:creationId xmlns:a16="http://schemas.microsoft.com/office/drawing/2014/main" id="{34EA4BB1-2DEC-7CD6-E772-6DA02351EB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929CF01-3B15-1264-C8BD-BE4A6B1FBD3A}"/>
              </a:ext>
            </a:extLst>
          </p:cNvPr>
          <p:cNvSpPr/>
          <p:nvPr/>
        </p:nvSpPr>
        <p:spPr>
          <a:xfrm>
            <a:off x="543463" y="487390"/>
            <a:ext cx="11205714" cy="5913409"/>
          </a:xfrm>
          <a:prstGeom prst="roundRect">
            <a:avLst/>
          </a:prstGeom>
          <a:solidFill>
            <a:schemeClr val="bg1">
              <a:alpha val="93000"/>
            </a:schemeClr>
          </a:solidFill>
          <a:ln w="38100">
            <a:solidFill>
              <a:schemeClr val="accent2">
                <a:lumMod val="60000"/>
                <a:lumOff val="4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299BE6FF-96A4-79FC-DF69-065E7845CECF}"/>
              </a:ext>
            </a:extLst>
          </p:cNvPr>
          <p:cNvSpPr txBox="1"/>
          <p:nvPr/>
        </p:nvSpPr>
        <p:spPr>
          <a:xfrm>
            <a:off x="1099783" y="2047740"/>
            <a:ext cx="10649394"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rgbClr val="000000"/>
                </a:solidFill>
                <a:effectLst/>
                <a:uLnTx/>
                <a:uFillTx/>
                <a:latin typeface="ArialMT"/>
                <a:ea typeface="+mn-ea"/>
                <a:cs typeface="+mn-cs"/>
              </a:rPr>
              <a:t>Dân tộc ta có truyền thống </a:t>
            </a:r>
            <a:r>
              <a:rPr kumimoji="0" lang="vi-VN" sz="3600" b="0" i="0" u="none" strike="noStrike" kern="1200" cap="none" spc="0" normalizeH="0" baseline="0" noProof="0">
                <a:ln>
                  <a:noFill/>
                </a:ln>
                <a:solidFill>
                  <a:srgbClr val="FF0000"/>
                </a:solidFill>
                <a:effectLst/>
                <a:uLnTx/>
                <a:uFillTx/>
                <a:latin typeface="ArialMT"/>
                <a:ea typeface="+mn-ea"/>
                <a:cs typeface="+mn-cs"/>
              </a:rPr>
              <a:t>lá lành đùm lá rách.</a:t>
            </a:r>
          </a:p>
        </p:txBody>
      </p:sp>
      <p:pic>
        <p:nvPicPr>
          <p:cNvPr id="4" name="Picture 4">
            <a:extLst>
              <a:ext uri="{FF2B5EF4-FFF2-40B4-BE49-F238E27FC236}">
                <a16:creationId xmlns:a16="http://schemas.microsoft.com/office/drawing/2014/main" id="{1F27DD71-EE2F-7EF4-7471-39BAD76003D5}"/>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460" b="99453" l="533" r="99290">
                        <a14:foregroundMark x1="48668" y1="1460" x2="48668" y2="2737"/>
                        <a14:foregroundMark x1="710" y1="39781" x2="20426" y2="45438"/>
                        <a14:foregroundMark x1="14565" y1="31569" x2="14565" y2="31569"/>
                        <a14:foregroundMark x1="11723" y1="31752" x2="11723" y2="31752"/>
                        <a14:foregroundMark x1="9414" y1="32664" x2="533" y2="42153"/>
                        <a14:foregroundMark x1="533" y1="42153" x2="4796" y2="50730"/>
                        <a14:foregroundMark x1="17477" y1="62560" x2="17966" y2="63016"/>
                        <a14:foregroundMark x1="4796" y1="50730" x2="13660" y2="58999"/>
                        <a14:foregroundMark x1="17407" y1="82668" x2="17940" y2="88504"/>
                        <a14:foregroundMark x1="17940" y1="88504" x2="22202" y2="99270"/>
                        <a14:foregroundMark x1="22202" y1="99270" x2="40853" y2="93613"/>
                        <a14:foregroundMark x1="40853" y1="93613" x2="44050" y2="91423"/>
                        <a14:foregroundMark x1="28597" y1="99453" x2="28597" y2="99453"/>
                        <a14:foregroundMark x1="99290" y1="36861" x2="99290" y2="36861"/>
                        <a14:backgroundMark x1="19183" y1="64781" x2="19183" y2="64781"/>
                        <a14:backgroundMark x1="15275" y1="65876" x2="20071" y2="65146"/>
                        <a14:backgroundMark x1="17584" y1="62774" x2="14387" y2="61496"/>
                        <a14:backgroundMark x1="17229" y1="65146" x2="17584" y2="82664"/>
                      </a14:backgroundRemoval>
                    </a14:imgEffect>
                  </a14:imgLayer>
                </a14:imgProps>
              </a:ext>
              <a:ext uri="{28A0092B-C50C-407E-A947-70E740481C1C}">
                <a14:useLocalDpi xmlns:a14="http://schemas.microsoft.com/office/drawing/2010/main" val="0"/>
              </a:ext>
            </a:extLst>
          </a:blip>
          <a:srcRect/>
          <a:stretch>
            <a:fillRect/>
          </a:stretch>
        </p:blipFill>
        <p:spPr bwMode="auto">
          <a:xfrm>
            <a:off x="100640" y="133448"/>
            <a:ext cx="727263" cy="70788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E09794B8-E327-4E59-54C2-48812F6B46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6399" y="800571"/>
            <a:ext cx="4929589" cy="933988"/>
          </a:xfrm>
          <a:prstGeom prst="rect">
            <a:avLst/>
          </a:prstGeom>
        </p:spPr>
      </p:pic>
      <p:pic>
        <p:nvPicPr>
          <p:cNvPr id="15" name="Picture 14">
            <a:extLst>
              <a:ext uri="{FF2B5EF4-FFF2-40B4-BE49-F238E27FC236}">
                <a16:creationId xmlns:a16="http://schemas.microsoft.com/office/drawing/2014/main" id="{55BA343D-C93A-D779-133B-3265406CD57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12770" y="3145952"/>
            <a:ext cx="5467099" cy="933988"/>
          </a:xfrm>
          <a:prstGeom prst="rect">
            <a:avLst/>
          </a:prstGeom>
        </p:spPr>
      </p:pic>
      <p:sp>
        <p:nvSpPr>
          <p:cNvPr id="2" name="TextBox 1">
            <a:extLst>
              <a:ext uri="{FF2B5EF4-FFF2-40B4-BE49-F238E27FC236}">
                <a16:creationId xmlns:a16="http://schemas.microsoft.com/office/drawing/2014/main" id="{39AB7171-7CFE-6893-32F1-EAF2A51703AF}"/>
              </a:ext>
            </a:extLst>
          </p:cNvPr>
          <p:cNvSpPr txBox="1"/>
          <p:nvPr/>
        </p:nvSpPr>
        <p:spPr>
          <a:xfrm>
            <a:off x="1154631" y="4567330"/>
            <a:ext cx="9983376"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ArialMT"/>
                <a:ea typeface="+mn-ea"/>
                <a:cs typeface="+mn-cs"/>
              </a:rPr>
              <a:t>H</a:t>
            </a:r>
            <a:r>
              <a:rPr kumimoji="0" lang="vi-VN" sz="3600" b="0" i="0" u="none" strike="noStrike" kern="1200" cap="none" spc="0" normalizeH="0" baseline="0" noProof="0">
                <a:ln>
                  <a:noFill/>
                </a:ln>
                <a:solidFill>
                  <a:srgbClr val="000000"/>
                </a:solidFill>
                <a:effectLst/>
                <a:uLnTx/>
                <a:uFillTx/>
                <a:latin typeface="ArialMT"/>
                <a:ea typeface="+mn-ea"/>
                <a:cs typeface="+mn-cs"/>
              </a:rPr>
              <a:t>ãy giúp đỡ người khác, thực hiện đúng </a:t>
            </a:r>
            <a:r>
              <a:rPr lang="en-US" sz="3600">
                <a:solidFill>
                  <a:srgbClr val="000000"/>
                </a:solidFill>
                <a:latin typeface="ArialMT"/>
              </a:rPr>
              <a:t>câu</a:t>
            </a:r>
            <a:r>
              <a:rPr kumimoji="0" lang="vi-VN" sz="3600" b="0" i="0" u="none" strike="noStrike" kern="1200" cap="none" spc="0" normalizeH="0" baseline="0" noProof="0">
                <a:ln>
                  <a:noFill/>
                </a:ln>
                <a:solidFill>
                  <a:srgbClr val="000000"/>
                </a:solidFill>
                <a:effectLst/>
                <a:uLnTx/>
                <a:uFillTx/>
                <a:latin typeface="ArialMT"/>
                <a:ea typeface="+mn-ea"/>
                <a:cs typeface="+mn-cs"/>
              </a:rPr>
              <a:t> </a:t>
            </a:r>
            <a:r>
              <a:rPr kumimoji="0" lang="vi-VN" sz="3600" b="0" i="0" u="none" strike="noStrike" kern="1200" cap="none" spc="0" normalizeH="0" baseline="0" noProof="0">
                <a:ln>
                  <a:noFill/>
                </a:ln>
                <a:solidFill>
                  <a:srgbClr val="FF0000"/>
                </a:solidFill>
                <a:effectLst/>
                <a:uLnTx/>
                <a:uFillTx/>
                <a:latin typeface="ArialMT"/>
                <a:ea typeface="+mn-ea"/>
                <a:cs typeface="+mn-cs"/>
              </a:rPr>
              <a:t>nhường cơm sẻ áo</a:t>
            </a:r>
            <a:r>
              <a:rPr kumimoji="0" lang="vi-VN" sz="3600" b="0" i="0" u="none" strike="noStrike" kern="1200" cap="none" spc="0" normalizeH="0" baseline="0" noProof="0">
                <a:ln>
                  <a:noFill/>
                </a:ln>
                <a:solidFill>
                  <a:srgbClr val="000000"/>
                </a:solidFill>
                <a:effectLst/>
                <a:uLnTx/>
                <a:uFillTx/>
                <a:latin typeface="ArialMT"/>
                <a:ea typeface="+mn-ea"/>
                <a:cs typeface="+mn-cs"/>
              </a:rPr>
              <a:t> của Việt Nam ta!</a:t>
            </a:r>
            <a:endParaRPr kumimoji="0" lang="vi-VN" sz="3600" b="0" i="0" u="none" strike="noStrike" kern="1200" cap="none" spc="0" normalizeH="0" baseline="0" noProof="0">
              <a:ln>
                <a:noFill/>
              </a:ln>
              <a:solidFill>
                <a:srgbClr val="FF0000"/>
              </a:solidFill>
              <a:effectLst/>
              <a:uLnTx/>
              <a:uFillTx/>
              <a:latin typeface="ArialMT"/>
              <a:ea typeface="+mn-ea"/>
              <a:cs typeface="+mn-cs"/>
            </a:endParaRPr>
          </a:p>
        </p:txBody>
      </p:sp>
    </p:spTree>
    <p:extLst>
      <p:ext uri="{BB962C8B-B14F-4D97-AF65-F5344CB8AC3E}">
        <p14:creationId xmlns:p14="http://schemas.microsoft.com/office/powerpoint/2010/main" val="16437674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kids standing on books&#10;&#10;Description automatically generated">
            <a:extLst>
              <a:ext uri="{FF2B5EF4-FFF2-40B4-BE49-F238E27FC236}">
                <a16:creationId xmlns:a16="http://schemas.microsoft.com/office/drawing/2014/main" id="{358648D9-8F60-C16E-064F-A63FBF294A3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CE41C5F5-E9F1-EE72-77F9-C354EA347988}"/>
              </a:ext>
            </a:extLst>
          </p:cNvPr>
          <p:cNvSpPr txBox="1"/>
          <p:nvPr/>
        </p:nvSpPr>
        <p:spPr>
          <a:xfrm>
            <a:off x="4792122" y="1490008"/>
            <a:ext cx="7173906" cy="1938992"/>
          </a:xfrm>
          <a:prstGeom prst="rect">
            <a:avLst/>
          </a:prstGeom>
          <a:noFill/>
        </p:spPr>
        <p:txBody>
          <a:bodyPr wrap="square" rtlCol="0">
            <a:spAutoFit/>
          </a:bodyPr>
          <a:lstStyle/>
          <a:p>
            <a:pPr lvl="0" algn="ctr"/>
            <a:r>
              <a:rPr lang="vi-VN" sz="4000">
                <a:solidFill>
                  <a:srgbClr val="FF0000"/>
                </a:solidFill>
                <a:latin typeface="#9Slide07 Crocante" panose="02000000000000000000" pitchFamily="2" charset="-93"/>
              </a:rPr>
              <a:t>Viết đoạn văn nói về một việc em hoặc bạn bè đã làm để giúp đỡ người khác </a:t>
            </a:r>
            <a:endParaRPr kumimoji="0" lang="vi-VN" sz="4000" b="0" i="0" u="none" strike="noStrike" kern="1200" cap="none" spc="0" normalizeH="0" baseline="0" noProof="0" dirty="0">
              <a:ln>
                <a:noFill/>
              </a:ln>
              <a:solidFill>
                <a:srgbClr val="FF0000"/>
              </a:solidFill>
              <a:effectLst/>
              <a:uLnTx/>
              <a:uFillTx/>
              <a:latin typeface="#9Slide07 Crocante" panose="02000000000000000000" pitchFamily="2" charset="-93"/>
            </a:endParaRPr>
          </a:p>
        </p:txBody>
      </p:sp>
    </p:spTree>
    <p:extLst>
      <p:ext uri="{BB962C8B-B14F-4D97-AF65-F5344CB8AC3E}">
        <p14:creationId xmlns:p14="http://schemas.microsoft.com/office/powerpoint/2010/main" val="34689519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kids standing on books&#10;&#10;Description automatically generated">
            <a:extLst>
              <a:ext uri="{FF2B5EF4-FFF2-40B4-BE49-F238E27FC236}">
                <a16:creationId xmlns:a16="http://schemas.microsoft.com/office/drawing/2014/main" id="{34EA4BB1-2DEC-7CD6-E772-6DA02351EB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929CF01-3B15-1264-C8BD-BE4A6B1FBD3A}"/>
              </a:ext>
            </a:extLst>
          </p:cNvPr>
          <p:cNvSpPr/>
          <p:nvPr/>
        </p:nvSpPr>
        <p:spPr>
          <a:xfrm>
            <a:off x="543463" y="487390"/>
            <a:ext cx="11205714" cy="5913409"/>
          </a:xfrm>
          <a:prstGeom prst="roundRect">
            <a:avLst/>
          </a:prstGeom>
          <a:solidFill>
            <a:schemeClr val="bg1">
              <a:alpha val="93000"/>
            </a:schemeClr>
          </a:solidFill>
          <a:ln w="38100">
            <a:solidFill>
              <a:schemeClr val="accent2">
                <a:lumMod val="60000"/>
                <a:lumOff val="4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299BE6FF-96A4-79FC-DF69-065E7845CECF}"/>
              </a:ext>
            </a:extLst>
          </p:cNvPr>
          <p:cNvSpPr txBox="1"/>
          <p:nvPr/>
        </p:nvSpPr>
        <p:spPr>
          <a:xfrm>
            <a:off x="963843" y="841334"/>
            <a:ext cx="10198143" cy="1200329"/>
          </a:xfrm>
          <a:prstGeom prst="rect">
            <a:avLst/>
          </a:prstGeom>
          <a:noFill/>
        </p:spPr>
        <p:txBody>
          <a:bodyPr wrap="square" rtlCol="0">
            <a:spAutoFit/>
          </a:bodyPr>
          <a:lstStyle/>
          <a:p>
            <a:pPr lvl="0" algn="just"/>
            <a:r>
              <a:rPr lang="vi-VN" sz="3600">
                <a:solidFill>
                  <a:srgbClr val="000000"/>
                </a:solidFill>
                <a:latin typeface="ArialMT"/>
              </a:rPr>
              <a:t>3. Viết đoạn văn (từ 4 đến 5 câu) nói về một việc em hoặc bạn bè đã</a:t>
            </a:r>
            <a:r>
              <a:rPr lang="en-US" sz="3600">
                <a:solidFill>
                  <a:srgbClr val="000000"/>
                </a:solidFill>
                <a:latin typeface="ArialMT"/>
              </a:rPr>
              <a:t> </a:t>
            </a:r>
            <a:r>
              <a:rPr lang="vi-VN" sz="3600">
                <a:solidFill>
                  <a:srgbClr val="000000"/>
                </a:solidFill>
                <a:latin typeface="ArialMT"/>
              </a:rPr>
              <a:t>làm để giúp đỡ người khác.</a:t>
            </a:r>
            <a:endParaRPr kumimoji="0" lang="vi-VN" sz="3600" b="0" i="0" u="none" strike="noStrike" kern="1200" cap="none" spc="0" normalizeH="0" baseline="0" noProof="0">
              <a:ln>
                <a:noFill/>
              </a:ln>
              <a:solidFill>
                <a:srgbClr val="FF0000"/>
              </a:solidFill>
              <a:effectLst/>
              <a:uLnTx/>
              <a:uFillTx/>
              <a:latin typeface="ArialMT"/>
              <a:ea typeface="+mn-ea"/>
              <a:cs typeface="+mn-cs"/>
            </a:endParaRPr>
          </a:p>
        </p:txBody>
      </p:sp>
      <p:pic>
        <p:nvPicPr>
          <p:cNvPr id="4" name="Picture 4">
            <a:extLst>
              <a:ext uri="{FF2B5EF4-FFF2-40B4-BE49-F238E27FC236}">
                <a16:creationId xmlns:a16="http://schemas.microsoft.com/office/drawing/2014/main" id="{1F27DD71-EE2F-7EF4-7471-39BAD76003D5}"/>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460" b="99453" l="533" r="99290">
                        <a14:foregroundMark x1="48668" y1="1460" x2="48668" y2="2737"/>
                        <a14:foregroundMark x1="710" y1="39781" x2="20426" y2="45438"/>
                        <a14:foregroundMark x1="14565" y1="31569" x2="14565" y2="31569"/>
                        <a14:foregroundMark x1="11723" y1="31752" x2="11723" y2="31752"/>
                        <a14:foregroundMark x1="9414" y1="32664" x2="533" y2="42153"/>
                        <a14:foregroundMark x1="533" y1="42153" x2="4796" y2="50730"/>
                        <a14:foregroundMark x1="17477" y1="62560" x2="17966" y2="63016"/>
                        <a14:foregroundMark x1="4796" y1="50730" x2="13660" y2="58999"/>
                        <a14:foregroundMark x1="17407" y1="82668" x2="17940" y2="88504"/>
                        <a14:foregroundMark x1="17940" y1="88504" x2="22202" y2="99270"/>
                        <a14:foregroundMark x1="22202" y1="99270" x2="40853" y2="93613"/>
                        <a14:foregroundMark x1="40853" y1="93613" x2="44050" y2="91423"/>
                        <a14:foregroundMark x1="28597" y1="99453" x2="28597" y2="99453"/>
                        <a14:foregroundMark x1="99290" y1="36861" x2="99290" y2="36861"/>
                        <a14:backgroundMark x1="19183" y1="64781" x2="19183" y2="64781"/>
                        <a14:backgroundMark x1="15275" y1="65876" x2="20071" y2="65146"/>
                        <a14:backgroundMark x1="17584" y1="62774" x2="14387" y2="61496"/>
                        <a14:backgroundMark x1="17229" y1="65146" x2="17584" y2="82664"/>
                      </a14:backgroundRemoval>
                    </a14:imgEffect>
                  </a14:imgLayer>
                </a14:imgProps>
              </a:ext>
              <a:ext uri="{28A0092B-C50C-407E-A947-70E740481C1C}">
                <a14:useLocalDpi xmlns:a14="http://schemas.microsoft.com/office/drawing/2010/main" val="0"/>
              </a:ext>
            </a:extLst>
          </a:blip>
          <a:srcRect/>
          <a:stretch>
            <a:fillRect/>
          </a:stretch>
        </p:blipFill>
        <p:spPr bwMode="auto">
          <a:xfrm>
            <a:off x="100640" y="133448"/>
            <a:ext cx="727263" cy="70788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D9718D5C-820C-5692-FA55-9946A57C99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3295" y="2560611"/>
            <a:ext cx="5362574" cy="3809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75677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kids standing on books&#10;&#10;Description automatically generated">
            <a:extLst>
              <a:ext uri="{FF2B5EF4-FFF2-40B4-BE49-F238E27FC236}">
                <a16:creationId xmlns:a16="http://schemas.microsoft.com/office/drawing/2014/main" id="{34EA4BB1-2DEC-7CD6-E772-6DA02351EB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929CF01-3B15-1264-C8BD-BE4A6B1FBD3A}"/>
              </a:ext>
            </a:extLst>
          </p:cNvPr>
          <p:cNvSpPr/>
          <p:nvPr/>
        </p:nvSpPr>
        <p:spPr>
          <a:xfrm>
            <a:off x="543463" y="487390"/>
            <a:ext cx="11205714" cy="5913409"/>
          </a:xfrm>
          <a:prstGeom prst="roundRect">
            <a:avLst/>
          </a:prstGeom>
          <a:solidFill>
            <a:schemeClr val="bg1">
              <a:alpha val="93000"/>
            </a:schemeClr>
          </a:solidFill>
          <a:ln w="38100">
            <a:solidFill>
              <a:schemeClr val="accent2">
                <a:lumMod val="60000"/>
                <a:lumOff val="4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299BE6FF-96A4-79FC-DF69-065E7845CECF}"/>
              </a:ext>
            </a:extLst>
          </p:cNvPr>
          <p:cNvSpPr txBox="1"/>
          <p:nvPr/>
        </p:nvSpPr>
        <p:spPr>
          <a:xfrm>
            <a:off x="1047248" y="862861"/>
            <a:ext cx="10198143" cy="3970318"/>
          </a:xfrm>
          <a:prstGeom prst="rect">
            <a:avLst/>
          </a:prstGeom>
          <a:noFill/>
        </p:spPr>
        <p:txBody>
          <a:bodyPr wrap="square" rtlCol="0">
            <a:spAutoFit/>
          </a:bodyPr>
          <a:lstStyle/>
          <a:p>
            <a:pPr lvl="0" algn="just"/>
            <a:r>
              <a:rPr lang="en-US" sz="3600" b="1">
                <a:solidFill>
                  <a:srgbClr val="FF0000"/>
                </a:solidFill>
                <a:latin typeface="ArialMT"/>
              </a:rPr>
              <a:t>GỢI Ý</a:t>
            </a:r>
          </a:p>
          <a:p>
            <a:pPr lvl="0" algn="just"/>
            <a:r>
              <a:rPr lang="vi-VN" sz="3600">
                <a:solidFill>
                  <a:srgbClr val="000000"/>
                </a:solidFill>
                <a:latin typeface="ArialMT"/>
              </a:rPr>
              <a:t>+ Em hoặc bạn bè đã làm gì để giúp đỡ người khác?</a:t>
            </a:r>
          </a:p>
          <a:p>
            <a:pPr lvl="0" algn="just"/>
            <a:r>
              <a:rPr lang="vi-VN" sz="3600">
                <a:solidFill>
                  <a:srgbClr val="000000"/>
                </a:solidFill>
                <a:latin typeface="ArialMT"/>
              </a:rPr>
              <a:t>+ Việc làm ấy xảy ra vào lúc nào? Ở đâu?</a:t>
            </a:r>
          </a:p>
          <a:p>
            <a:pPr lvl="0" algn="just"/>
            <a:r>
              <a:rPr lang="vi-VN" sz="3600">
                <a:solidFill>
                  <a:srgbClr val="000000"/>
                </a:solidFill>
                <a:latin typeface="ArialMT"/>
              </a:rPr>
              <a:t>+ Cảm xúc của em hoặc bạn bè sau khi giúp đỡ người khác như thế nào?</a:t>
            </a:r>
          </a:p>
          <a:p>
            <a:pPr lvl="0" algn="just"/>
            <a:r>
              <a:rPr lang="vi-VN" sz="3600">
                <a:solidFill>
                  <a:srgbClr val="000000"/>
                </a:solidFill>
                <a:latin typeface="ArialMT"/>
              </a:rPr>
              <a:t>+ …</a:t>
            </a:r>
          </a:p>
        </p:txBody>
      </p:sp>
      <p:pic>
        <p:nvPicPr>
          <p:cNvPr id="4" name="Picture 4">
            <a:extLst>
              <a:ext uri="{FF2B5EF4-FFF2-40B4-BE49-F238E27FC236}">
                <a16:creationId xmlns:a16="http://schemas.microsoft.com/office/drawing/2014/main" id="{1F27DD71-EE2F-7EF4-7471-39BAD76003D5}"/>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460" b="99453" l="533" r="99290">
                        <a14:foregroundMark x1="48668" y1="1460" x2="48668" y2="2737"/>
                        <a14:foregroundMark x1="710" y1="39781" x2="20426" y2="45438"/>
                        <a14:foregroundMark x1="14565" y1="31569" x2="14565" y2="31569"/>
                        <a14:foregroundMark x1="11723" y1="31752" x2="11723" y2="31752"/>
                        <a14:foregroundMark x1="9414" y1="32664" x2="533" y2="42153"/>
                        <a14:foregroundMark x1="533" y1="42153" x2="4796" y2="50730"/>
                        <a14:foregroundMark x1="17477" y1="62560" x2="17966" y2="63016"/>
                        <a14:foregroundMark x1="4796" y1="50730" x2="13660" y2="58999"/>
                        <a14:foregroundMark x1="17407" y1="82668" x2="17940" y2="88504"/>
                        <a14:foregroundMark x1="17940" y1="88504" x2="22202" y2="99270"/>
                        <a14:foregroundMark x1="22202" y1="99270" x2="40853" y2="93613"/>
                        <a14:foregroundMark x1="40853" y1="93613" x2="44050" y2="91423"/>
                        <a14:foregroundMark x1="28597" y1="99453" x2="28597" y2="99453"/>
                        <a14:foregroundMark x1="99290" y1="36861" x2="99290" y2="36861"/>
                        <a14:backgroundMark x1="19183" y1="64781" x2="19183" y2="64781"/>
                        <a14:backgroundMark x1="15275" y1="65876" x2="20071" y2="65146"/>
                        <a14:backgroundMark x1="17584" y1="62774" x2="14387" y2="61496"/>
                        <a14:backgroundMark x1="17229" y1="65146" x2="17584" y2="82664"/>
                      </a14:backgroundRemoval>
                    </a14:imgEffect>
                  </a14:imgLayer>
                </a14:imgProps>
              </a:ext>
              <a:ext uri="{28A0092B-C50C-407E-A947-70E740481C1C}">
                <a14:useLocalDpi xmlns:a14="http://schemas.microsoft.com/office/drawing/2010/main" val="0"/>
              </a:ext>
            </a:extLst>
          </a:blip>
          <a:srcRect/>
          <a:stretch>
            <a:fillRect/>
          </a:stretch>
        </p:blipFill>
        <p:spPr bwMode="auto">
          <a:xfrm>
            <a:off x="100640" y="133448"/>
            <a:ext cx="727263" cy="70788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D9718D5C-820C-5692-FA55-9946A57C99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83355" y="4100751"/>
            <a:ext cx="2997533" cy="2129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4367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kids standing on books&#10;&#10;Description automatically generated">
            <a:extLst>
              <a:ext uri="{FF2B5EF4-FFF2-40B4-BE49-F238E27FC236}">
                <a16:creationId xmlns:a16="http://schemas.microsoft.com/office/drawing/2014/main" id="{EA0B64C0-DFA2-18AB-4703-749A46FC08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52B9C3C1-63A5-93BA-B45C-2D6D223C6FE0}"/>
              </a:ext>
            </a:extLst>
          </p:cNvPr>
          <p:cNvPicPr>
            <a:picLocks noChangeAspect="1"/>
          </p:cNvPicPr>
          <p:nvPr/>
        </p:nvPicPr>
        <p:blipFill>
          <a:blip r:embed="rId3"/>
          <a:stretch>
            <a:fillRect/>
          </a:stretch>
        </p:blipFill>
        <p:spPr>
          <a:xfrm>
            <a:off x="1103586" y="1667080"/>
            <a:ext cx="12192000" cy="2893219"/>
          </a:xfrm>
          <a:prstGeom prst="rect">
            <a:avLst/>
          </a:prstGeom>
        </p:spPr>
      </p:pic>
    </p:spTree>
    <p:extLst>
      <p:ext uri="{BB962C8B-B14F-4D97-AF65-F5344CB8AC3E}">
        <p14:creationId xmlns:p14="http://schemas.microsoft.com/office/powerpoint/2010/main" val="497327246"/>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kids standing on books&#10;&#10;Description automatically generated">
            <a:extLst>
              <a:ext uri="{FF2B5EF4-FFF2-40B4-BE49-F238E27FC236}">
                <a16:creationId xmlns:a16="http://schemas.microsoft.com/office/drawing/2014/main" id="{34EA4BB1-2DEC-7CD6-E772-6DA02351EB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929CF01-3B15-1264-C8BD-BE4A6B1FBD3A}"/>
              </a:ext>
            </a:extLst>
          </p:cNvPr>
          <p:cNvSpPr/>
          <p:nvPr/>
        </p:nvSpPr>
        <p:spPr>
          <a:xfrm>
            <a:off x="543463" y="487390"/>
            <a:ext cx="11205714" cy="5913409"/>
          </a:xfrm>
          <a:prstGeom prst="roundRect">
            <a:avLst/>
          </a:prstGeom>
          <a:solidFill>
            <a:schemeClr val="bg1">
              <a:alpha val="93000"/>
            </a:schemeClr>
          </a:solidFill>
          <a:ln w="38100">
            <a:solidFill>
              <a:schemeClr val="accent2">
                <a:lumMod val="60000"/>
                <a:lumOff val="4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299BE6FF-96A4-79FC-DF69-065E7845CECF}"/>
              </a:ext>
            </a:extLst>
          </p:cNvPr>
          <p:cNvSpPr txBox="1"/>
          <p:nvPr/>
        </p:nvSpPr>
        <p:spPr>
          <a:xfrm>
            <a:off x="996928" y="812604"/>
            <a:ext cx="10198143" cy="5262979"/>
          </a:xfrm>
          <a:prstGeom prst="rect">
            <a:avLst/>
          </a:prstGeom>
          <a:noFill/>
        </p:spPr>
        <p:txBody>
          <a:bodyPr wrap="square" rtlCol="0">
            <a:spAutoFit/>
          </a:bodyPr>
          <a:lstStyle/>
          <a:p>
            <a:pPr lvl="0" algn="ctr"/>
            <a:r>
              <a:rPr lang="en-US" sz="2800">
                <a:solidFill>
                  <a:srgbClr val="000000"/>
                </a:solidFill>
                <a:latin typeface="ArialMT"/>
              </a:rPr>
              <a:t>	</a:t>
            </a:r>
            <a:r>
              <a:rPr lang="en-US" sz="2800" b="1">
                <a:solidFill>
                  <a:srgbClr val="FF0000"/>
                </a:solidFill>
                <a:latin typeface="ArialMT"/>
              </a:rPr>
              <a:t>MẪU</a:t>
            </a:r>
          </a:p>
          <a:p>
            <a:pPr lvl="0" algn="just"/>
            <a:r>
              <a:rPr lang="en-US" sz="2800">
                <a:solidFill>
                  <a:srgbClr val="000000"/>
                </a:solidFill>
                <a:latin typeface="ArialMT"/>
              </a:rPr>
              <a:t>	</a:t>
            </a:r>
            <a:r>
              <a:rPr lang="vi-VN" sz="2800">
                <a:solidFill>
                  <a:srgbClr val="000000"/>
                </a:solidFill>
                <a:latin typeface="ArialMT"/>
              </a:rPr>
              <a:t>Tuần vừa rồi, em đã giúp một cụ già qua đường. Giữa con đường xe cộ qua lại đông đúc, em thấy một cụ già cứ lóng ngóng không biết nên đi hay đứng chờ. Em lại gần hỏi thì biết cụ đang muốn sang đường nhưng chưa biết làm thế nào. Em nắm lấy tay cụ rồi nói: “Cụ ơi, để con giúp cụ qua đường nhé!”. Cụ già mỉm cười, nét mặt rất xúc động. Em đợi khi đèn đỏ, xe cộ dừng lại, tín hiệu đèn dành cho người đi bộ được đi thì bắt đầu dắt cụ. Em và cụ đi từ từ rồi sang đường bên kia. Cụ lại nắm tay em rồi xúc động nói: “Cảm ơn cháu nhiều nhé!”. Em mỉm cười nói với cụ: “Không có gì đâu ạ!” rồi lễ phép chào tạm biệt cụ.</a:t>
            </a:r>
            <a:endParaRPr kumimoji="0" lang="vi-VN" sz="2800" b="0" i="0" u="none" strike="noStrike" kern="1200" cap="none" spc="0" normalizeH="0" baseline="0" noProof="0">
              <a:ln>
                <a:noFill/>
              </a:ln>
              <a:solidFill>
                <a:srgbClr val="FF0000"/>
              </a:solidFill>
              <a:effectLst/>
              <a:uLnTx/>
              <a:uFillTx/>
              <a:latin typeface="ArialMT"/>
            </a:endParaRPr>
          </a:p>
        </p:txBody>
      </p:sp>
      <p:pic>
        <p:nvPicPr>
          <p:cNvPr id="4" name="Picture 4">
            <a:extLst>
              <a:ext uri="{FF2B5EF4-FFF2-40B4-BE49-F238E27FC236}">
                <a16:creationId xmlns:a16="http://schemas.microsoft.com/office/drawing/2014/main" id="{1F27DD71-EE2F-7EF4-7471-39BAD76003D5}"/>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460" b="99453" l="533" r="99290">
                        <a14:foregroundMark x1="48668" y1="1460" x2="48668" y2="2737"/>
                        <a14:foregroundMark x1="710" y1="39781" x2="20426" y2="45438"/>
                        <a14:foregroundMark x1="14565" y1="31569" x2="14565" y2="31569"/>
                        <a14:foregroundMark x1="11723" y1="31752" x2="11723" y2="31752"/>
                        <a14:foregroundMark x1="9414" y1="32664" x2="533" y2="42153"/>
                        <a14:foregroundMark x1="533" y1="42153" x2="4796" y2="50730"/>
                        <a14:foregroundMark x1="17477" y1="62560" x2="17966" y2="63016"/>
                        <a14:foregroundMark x1="4796" y1="50730" x2="13660" y2="58999"/>
                        <a14:foregroundMark x1="17407" y1="82668" x2="17940" y2="88504"/>
                        <a14:foregroundMark x1="17940" y1="88504" x2="22202" y2="99270"/>
                        <a14:foregroundMark x1="22202" y1="99270" x2="40853" y2="93613"/>
                        <a14:foregroundMark x1="40853" y1="93613" x2="44050" y2="91423"/>
                        <a14:foregroundMark x1="28597" y1="99453" x2="28597" y2="99453"/>
                        <a14:foregroundMark x1="99290" y1="36861" x2="99290" y2="36861"/>
                        <a14:backgroundMark x1="19183" y1="64781" x2="19183" y2="64781"/>
                        <a14:backgroundMark x1="15275" y1="65876" x2="20071" y2="65146"/>
                        <a14:backgroundMark x1="17584" y1="62774" x2="14387" y2="61496"/>
                        <a14:backgroundMark x1="17229" y1="65146" x2="17584" y2="82664"/>
                      </a14:backgroundRemoval>
                    </a14:imgEffect>
                  </a14:imgLayer>
                </a14:imgProps>
              </a:ext>
              <a:ext uri="{28A0092B-C50C-407E-A947-70E740481C1C}">
                <a14:useLocalDpi xmlns:a14="http://schemas.microsoft.com/office/drawing/2010/main" val="0"/>
              </a:ext>
            </a:extLst>
          </a:blip>
          <a:srcRect/>
          <a:stretch>
            <a:fillRect/>
          </a:stretch>
        </p:blipFill>
        <p:spPr bwMode="auto">
          <a:xfrm>
            <a:off x="100640" y="133448"/>
            <a:ext cx="727263" cy="707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8368559"/>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kids standing on books&#10;&#10;Description automatically generated">
            <a:extLst>
              <a:ext uri="{FF2B5EF4-FFF2-40B4-BE49-F238E27FC236}">
                <a16:creationId xmlns:a16="http://schemas.microsoft.com/office/drawing/2014/main" id="{859417B9-9E9A-D2E7-8A8F-C9DEDDB966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0822B71A-8F85-4A19-878B-5E16DD6C3F33}"/>
              </a:ext>
            </a:extLst>
          </p:cNvPr>
          <p:cNvPicPr>
            <a:picLocks noChangeAspect="1"/>
          </p:cNvPicPr>
          <p:nvPr/>
        </p:nvPicPr>
        <p:blipFill>
          <a:blip r:embed="rId3"/>
          <a:stretch>
            <a:fillRect/>
          </a:stretch>
        </p:blipFill>
        <p:spPr>
          <a:xfrm>
            <a:off x="4682592" y="86710"/>
            <a:ext cx="6736664" cy="4810161"/>
          </a:xfrm>
          <a:prstGeom prst="rect">
            <a:avLst/>
          </a:prstGeom>
        </p:spPr>
      </p:pic>
    </p:spTree>
    <p:extLst>
      <p:ext uri="{BB962C8B-B14F-4D97-AF65-F5344CB8AC3E}">
        <p14:creationId xmlns:p14="http://schemas.microsoft.com/office/powerpoint/2010/main" val="2928944527"/>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artoon of a couple of kids&#10;&#10;Description automatically generated">
            <a:extLst>
              <a:ext uri="{FF2B5EF4-FFF2-40B4-BE49-F238E27FC236}">
                <a16:creationId xmlns:a16="http://schemas.microsoft.com/office/drawing/2014/main" id="{FF10F339-74A0-8021-55EB-8661005F8A58}"/>
              </a:ext>
            </a:extLst>
          </p:cNvPr>
          <p:cNvPicPr>
            <a:picLocks noGrp="1" noChangeAspect="1"/>
          </p:cNvPicPr>
          <p:nvPr>
            <p:ph idx="4294967295"/>
          </p:nvPr>
        </p:nvPicPr>
        <p:blipFill rotWithShape="1">
          <a:blip r:embed="rId2" cstate="print">
            <a:extLst>
              <a:ext uri="{28A0092B-C50C-407E-A947-70E740481C1C}">
                <a14:useLocalDpi xmlns:a14="http://schemas.microsoft.com/office/drawing/2010/main" val="0"/>
              </a:ext>
            </a:extLst>
          </a:blip>
          <a:srcRect t="13582" r="-2" b="2192"/>
          <a:stretch/>
        </p:blipFill>
        <p:spPr>
          <a:xfrm>
            <a:off x="0" y="0"/>
            <a:ext cx="12198350" cy="6858000"/>
          </a:xfrm>
          <a:prstGeom prst="rect">
            <a:avLst/>
          </a:prstGeom>
        </p:spPr>
      </p:pic>
      <p:pic>
        <p:nvPicPr>
          <p:cNvPr id="6" name="Picture 5">
            <a:extLst>
              <a:ext uri="{FF2B5EF4-FFF2-40B4-BE49-F238E27FC236}">
                <a16:creationId xmlns:a16="http://schemas.microsoft.com/office/drawing/2014/main" id="{7390DD98-6108-371C-87B9-1F456FA84B76}"/>
              </a:ext>
            </a:extLst>
          </p:cNvPr>
          <p:cNvPicPr>
            <a:picLocks noChangeAspect="1"/>
          </p:cNvPicPr>
          <p:nvPr/>
        </p:nvPicPr>
        <p:blipFill>
          <a:blip r:embed="rId3"/>
          <a:stretch>
            <a:fillRect/>
          </a:stretch>
        </p:blipFill>
        <p:spPr>
          <a:xfrm>
            <a:off x="3078757" y="690880"/>
            <a:ext cx="6264176" cy="5086757"/>
          </a:xfrm>
          <a:prstGeom prst="rect">
            <a:avLst/>
          </a:prstGeom>
        </p:spPr>
      </p:pic>
    </p:spTree>
    <p:extLst>
      <p:ext uri="{BB962C8B-B14F-4D97-AF65-F5344CB8AC3E}">
        <p14:creationId xmlns:p14="http://schemas.microsoft.com/office/powerpoint/2010/main" val="61364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Join_file_110451911">
            <a:hlinkClick r:id="" action="ppaction://media"/>
            <a:extLst>
              <a:ext uri="{FF2B5EF4-FFF2-40B4-BE49-F238E27FC236}">
                <a16:creationId xmlns:a16="http://schemas.microsoft.com/office/drawing/2014/main" id="{9B6ADE55-94EE-ECC1-9AF4-B05A4DE882B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911824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9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kids standing on books&#10;&#10;Description automatically generated">
            <a:extLst>
              <a:ext uri="{FF2B5EF4-FFF2-40B4-BE49-F238E27FC236}">
                <a16:creationId xmlns:a16="http://schemas.microsoft.com/office/drawing/2014/main" id="{358648D9-8F60-C16E-064F-A63FBF294A3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CE41C5F5-E9F1-EE72-77F9-C354EA347988}"/>
              </a:ext>
            </a:extLst>
          </p:cNvPr>
          <p:cNvSpPr txBox="1"/>
          <p:nvPr/>
        </p:nvSpPr>
        <p:spPr>
          <a:xfrm>
            <a:off x="5075901" y="1674674"/>
            <a:ext cx="6819181" cy="1754326"/>
          </a:xfrm>
          <a:prstGeom prst="rect">
            <a:avLst/>
          </a:prstGeom>
          <a:noFill/>
        </p:spPr>
        <p:txBody>
          <a:bodyPr wrap="square" rtlCol="0">
            <a:spAutoFit/>
          </a:bodyPr>
          <a:lstStyle/>
          <a:p>
            <a:pPr lvl="0" algn="ctr"/>
            <a:r>
              <a:rPr lang="en-US" sz="5400">
                <a:solidFill>
                  <a:srgbClr val="FF0000"/>
                </a:solidFill>
                <a:latin typeface="#9Slide07 Crocante" panose="02000000000000000000" pitchFamily="2" charset="-93"/>
              </a:rPr>
              <a:t>Tìm hiểu nghĩa của từ “cộng đồng” </a:t>
            </a:r>
            <a:endParaRPr kumimoji="0" lang="vi-VN" sz="5400" b="0" i="0" u="none" strike="noStrike" kern="1200" cap="none" spc="0" normalizeH="0" baseline="0" noProof="0" dirty="0">
              <a:ln>
                <a:noFill/>
              </a:ln>
              <a:solidFill>
                <a:srgbClr val="FF0000"/>
              </a:solidFill>
              <a:effectLst/>
              <a:uLnTx/>
              <a:uFillTx/>
              <a:latin typeface="#9Slide07 Crocante" panose="02000000000000000000" pitchFamily="2" charset="-93"/>
            </a:endParaRPr>
          </a:p>
        </p:txBody>
      </p:sp>
    </p:spTree>
    <p:extLst>
      <p:ext uri="{BB962C8B-B14F-4D97-AF65-F5344CB8AC3E}">
        <p14:creationId xmlns:p14="http://schemas.microsoft.com/office/powerpoint/2010/main" val="27125232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kids standing on books&#10;&#10;Description automatically generated">
            <a:extLst>
              <a:ext uri="{FF2B5EF4-FFF2-40B4-BE49-F238E27FC236}">
                <a16:creationId xmlns:a16="http://schemas.microsoft.com/office/drawing/2014/main" id="{3A4255A9-7543-40BB-C01A-A8FF0C9D261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8CA268F0-2E56-B8AE-E5BE-BB98D5EA5A02}"/>
              </a:ext>
            </a:extLst>
          </p:cNvPr>
          <p:cNvSpPr/>
          <p:nvPr/>
        </p:nvSpPr>
        <p:spPr>
          <a:xfrm>
            <a:off x="543463" y="487391"/>
            <a:ext cx="11205714" cy="5723628"/>
          </a:xfrm>
          <a:prstGeom prst="roundRect">
            <a:avLst/>
          </a:prstGeom>
          <a:solidFill>
            <a:schemeClr val="bg1">
              <a:alpha val="93000"/>
            </a:schemeClr>
          </a:solidFill>
          <a:ln w="38100">
            <a:solidFill>
              <a:schemeClr val="accent2">
                <a:lumMod val="60000"/>
                <a:lumOff val="4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2" name="Rectangle 51">
            <a:extLst>
              <a:ext uri="{FF2B5EF4-FFF2-40B4-BE49-F238E27FC236}">
                <a16:creationId xmlns:a16="http://schemas.microsoft.com/office/drawing/2014/main" id="{9AAAF2AF-DB1D-D8AA-CF7A-E6E289350000}"/>
              </a:ext>
            </a:extLst>
          </p:cNvPr>
          <p:cNvSpPr/>
          <p:nvPr/>
        </p:nvSpPr>
        <p:spPr>
          <a:xfrm>
            <a:off x="235116" y="112259"/>
            <a:ext cx="11791568" cy="663348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3C66341-4C02-420C-B417-A6D3FD6D8083}"/>
              </a:ext>
            </a:extLst>
          </p:cNvPr>
          <p:cNvSpPr txBox="1"/>
          <p:nvPr/>
        </p:nvSpPr>
        <p:spPr>
          <a:xfrm>
            <a:off x="355341" y="266738"/>
            <a:ext cx="11601543" cy="6032421"/>
          </a:xfrm>
          <a:prstGeom prst="rect">
            <a:avLst/>
          </a:prstGeom>
          <a:noFill/>
        </p:spPr>
        <p:txBody>
          <a:bodyPr wrap="square" rtlCol="0">
            <a:spAutoFit/>
          </a:bodyPr>
          <a:lstStyle/>
          <a:p>
            <a:pPr algn="just"/>
            <a:r>
              <a:rPr lang="en-US" sz="4000" b="1">
                <a:solidFill>
                  <a:srgbClr val="FF00FF"/>
                </a:solidFill>
                <a:latin typeface="Arial-Rounded-Bold"/>
              </a:rPr>
              <a:t>1. </a:t>
            </a:r>
            <a:r>
              <a:rPr lang="en-US" sz="3600" b="1">
                <a:solidFill>
                  <a:srgbClr val="000000"/>
                </a:solidFill>
                <a:latin typeface="Arial-BoldMT"/>
              </a:rPr>
              <a:t>Thực hiện yêu cầu:</a:t>
            </a:r>
          </a:p>
          <a:p>
            <a:pPr algn="just"/>
            <a:r>
              <a:rPr lang="en-US" sz="3600">
                <a:solidFill>
                  <a:srgbClr val="000000"/>
                </a:solidFill>
                <a:latin typeface="ArialMT"/>
              </a:rPr>
              <a:t>a. Dòng nào sau đây nêu đúng nghĩa của từ “cộng đồng”?</a:t>
            </a:r>
          </a:p>
          <a:p>
            <a:pPr algn="just"/>
            <a:r>
              <a:rPr lang="en-US" sz="3600" i="1">
                <a:solidFill>
                  <a:srgbClr val="000000"/>
                </a:solidFill>
                <a:latin typeface="Arial-ItalicMT"/>
              </a:rPr>
              <a:t>Chọn ý trả lời đúng:</a:t>
            </a:r>
          </a:p>
          <a:p>
            <a:pPr algn="just"/>
            <a:r>
              <a:rPr lang="vi-VN" sz="4800">
                <a:solidFill>
                  <a:srgbClr val="FF00FF"/>
                </a:solidFill>
                <a:latin typeface="SymbolMT"/>
              </a:rPr>
              <a:t>• </a:t>
            </a:r>
            <a:r>
              <a:rPr lang="vi-VN" sz="3600">
                <a:solidFill>
                  <a:srgbClr val="000000"/>
                </a:solidFill>
                <a:latin typeface="ArialMT"/>
              </a:rPr>
              <a:t>Những người sống gần nhau, có sở thích giống nhau.</a:t>
            </a:r>
          </a:p>
          <a:p>
            <a:pPr algn="just"/>
            <a:r>
              <a:rPr lang="vi-VN" sz="4800">
                <a:solidFill>
                  <a:srgbClr val="00FFFF"/>
                </a:solidFill>
                <a:latin typeface="SymbolMT"/>
              </a:rPr>
              <a:t>• </a:t>
            </a:r>
            <a:r>
              <a:rPr lang="vi-VN" sz="3600">
                <a:solidFill>
                  <a:srgbClr val="000000"/>
                </a:solidFill>
                <a:latin typeface="ArialMT"/>
              </a:rPr>
              <a:t>Những người góp sức để làm chung một công việc.</a:t>
            </a:r>
          </a:p>
          <a:p>
            <a:pPr algn="just"/>
            <a:r>
              <a:rPr lang="vi-VN" sz="4800">
                <a:solidFill>
                  <a:srgbClr val="FF8000"/>
                </a:solidFill>
                <a:latin typeface="SymbolMT"/>
              </a:rPr>
              <a:t>• </a:t>
            </a:r>
            <a:r>
              <a:rPr lang="vi-VN" sz="3600">
                <a:solidFill>
                  <a:srgbClr val="000000"/>
                </a:solidFill>
                <a:latin typeface="ArialMT"/>
              </a:rPr>
              <a:t>Những người cùng làm việc, có ý muốn giống nhau.</a:t>
            </a:r>
          </a:p>
          <a:p>
            <a:pPr algn="just"/>
            <a:r>
              <a:rPr lang="vi-VN" sz="4800">
                <a:solidFill>
                  <a:srgbClr val="00FF00"/>
                </a:solidFill>
                <a:latin typeface="SymbolMT"/>
              </a:rPr>
              <a:t>• </a:t>
            </a:r>
            <a:r>
              <a:rPr lang="vi-VN" sz="3600">
                <a:solidFill>
                  <a:srgbClr val="000000"/>
                </a:solidFill>
                <a:latin typeface="ArialMT"/>
              </a:rPr>
              <a:t>Những người sống thành một xã hội, gắn bó thành một khối.</a:t>
            </a:r>
            <a:endParaRPr lang="en-US" sz="3600"/>
          </a:p>
        </p:txBody>
      </p:sp>
    </p:spTree>
    <p:extLst>
      <p:ext uri="{BB962C8B-B14F-4D97-AF65-F5344CB8AC3E}">
        <p14:creationId xmlns:p14="http://schemas.microsoft.com/office/powerpoint/2010/main" val="1007781285"/>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BABB091-7880-225A-1547-8DF33AFD82DA}"/>
            </a:ext>
          </a:extLst>
        </p:cNvPr>
        <p:cNvGrpSpPr/>
        <p:nvPr/>
      </p:nvGrpSpPr>
      <p:grpSpPr>
        <a:xfrm>
          <a:off x="0" y="0"/>
          <a:ext cx="0" cy="0"/>
          <a:chOff x="0" y="0"/>
          <a:chExt cx="0" cy="0"/>
        </a:xfrm>
      </p:grpSpPr>
      <p:pic>
        <p:nvPicPr>
          <p:cNvPr id="5" name="Content Placeholder 4" descr="A cartoon of a couple of kids&#10;&#10;Description automatically generated">
            <a:extLst>
              <a:ext uri="{FF2B5EF4-FFF2-40B4-BE49-F238E27FC236}">
                <a16:creationId xmlns:a16="http://schemas.microsoft.com/office/drawing/2014/main" id="{A0BC2EF7-D5A3-FB8A-B9D4-24D1C3432D01}"/>
              </a:ext>
            </a:extLst>
          </p:cNvPr>
          <p:cNvPicPr>
            <a:picLocks noGrp="1" noChangeAspect="1"/>
          </p:cNvPicPr>
          <p:nvPr>
            <p:ph idx="4294967295"/>
          </p:nvPr>
        </p:nvPicPr>
        <p:blipFill rotWithShape="1">
          <a:blip r:embed="rId3" cstate="print">
            <a:extLst>
              <a:ext uri="{28A0092B-C50C-407E-A947-70E740481C1C}">
                <a14:useLocalDpi xmlns:a14="http://schemas.microsoft.com/office/drawing/2010/main" val="0"/>
              </a:ext>
            </a:extLst>
          </a:blip>
          <a:srcRect t="13582" r="-2" b="2192"/>
          <a:stretch/>
        </p:blipFill>
        <p:spPr>
          <a:xfrm>
            <a:off x="0" y="0"/>
            <a:ext cx="12198350" cy="6858000"/>
          </a:xfrm>
          <a:prstGeom prst="rect">
            <a:avLst/>
          </a:prstGeom>
        </p:spPr>
      </p:pic>
      <p:grpSp>
        <p:nvGrpSpPr>
          <p:cNvPr id="13" name="Group 12">
            <a:extLst>
              <a:ext uri="{FF2B5EF4-FFF2-40B4-BE49-F238E27FC236}">
                <a16:creationId xmlns:a16="http://schemas.microsoft.com/office/drawing/2014/main" id="{E6831755-CE32-AB51-BE12-C5294D6BB944}"/>
              </a:ext>
            </a:extLst>
          </p:cNvPr>
          <p:cNvGrpSpPr/>
          <p:nvPr/>
        </p:nvGrpSpPr>
        <p:grpSpPr>
          <a:xfrm>
            <a:off x="252249" y="3274346"/>
            <a:ext cx="12192000" cy="2564999"/>
            <a:chOff x="0" y="-4881"/>
            <a:chExt cx="12192000" cy="2564999"/>
          </a:xfrm>
        </p:grpSpPr>
        <p:pic>
          <p:nvPicPr>
            <p:cNvPr id="9" name="Picture 7">
              <a:extLst>
                <a:ext uri="{FF2B5EF4-FFF2-40B4-BE49-F238E27FC236}">
                  <a16:creationId xmlns:a16="http://schemas.microsoft.com/office/drawing/2014/main" id="{5481E29B-8F55-14EA-6D36-013BB108332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251793"/>
              <a:ext cx="12192000" cy="2308325"/>
            </a:xfrm>
            <a:prstGeom prst="rect">
              <a:avLst/>
            </a:prstGeom>
          </p:spPr>
        </p:pic>
        <p:sp>
          <p:nvSpPr>
            <p:cNvPr id="11" name="TextBox 10">
              <a:extLst>
                <a:ext uri="{FF2B5EF4-FFF2-40B4-BE49-F238E27FC236}">
                  <a16:creationId xmlns:a16="http://schemas.microsoft.com/office/drawing/2014/main" id="{E0EB939E-50EB-6839-BD36-00B3E36C5E12}"/>
                </a:ext>
              </a:extLst>
            </p:cNvPr>
            <p:cNvSpPr txBox="1"/>
            <p:nvPr/>
          </p:nvSpPr>
          <p:spPr>
            <a:xfrm>
              <a:off x="810502" y="-4881"/>
              <a:ext cx="10282238" cy="2308324"/>
            </a:xfrm>
            <a:prstGeom prst="rect">
              <a:avLst/>
            </a:prstGeom>
            <a:noFill/>
            <a:ln w="57150">
              <a:noFill/>
              <a:prstDash val="lgDashDot"/>
            </a:ln>
          </p:spPr>
          <p:txBody>
            <a:bodyPr wrap="square">
              <a:prstTxWarp prst="textChevron">
                <a:avLst/>
              </a:prstTxWarp>
              <a:spAutoFit/>
            </a:bodyPr>
            <a:lstStyle/>
            <a:p>
              <a:pPr algn="ctr"/>
              <a:r>
                <a:rPr lang="en-US" sz="7200" b="1">
                  <a:ln>
                    <a:solidFill>
                      <a:sysClr val="windowText" lastClr="000000"/>
                    </a:solidFill>
                  </a:ln>
                  <a:solidFill>
                    <a:srgbClr val="FF5050"/>
                  </a:solidFill>
                  <a:latin typeface="UTM Edwardian" panose="02040603050506020204" pitchFamily="18" charset="0"/>
                </a:rPr>
                <a:t>Thảo luận nhóm đôi</a:t>
              </a:r>
            </a:p>
          </p:txBody>
        </p:sp>
      </p:grpSp>
    </p:spTree>
    <p:extLst>
      <p:ext uri="{BB962C8B-B14F-4D97-AF65-F5344CB8AC3E}">
        <p14:creationId xmlns:p14="http://schemas.microsoft.com/office/powerpoint/2010/main" val="28241754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kids standing on books&#10;&#10;Description automatically generated">
            <a:extLst>
              <a:ext uri="{FF2B5EF4-FFF2-40B4-BE49-F238E27FC236}">
                <a16:creationId xmlns:a16="http://schemas.microsoft.com/office/drawing/2014/main" id="{EA0B64C0-DFA2-18AB-4703-749A46FC08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52B9C3C1-63A5-93BA-B45C-2D6D223C6FE0}"/>
              </a:ext>
            </a:extLst>
          </p:cNvPr>
          <p:cNvPicPr>
            <a:picLocks noChangeAspect="1"/>
          </p:cNvPicPr>
          <p:nvPr/>
        </p:nvPicPr>
        <p:blipFill>
          <a:blip r:embed="rId3"/>
          <a:stretch>
            <a:fillRect/>
          </a:stretch>
        </p:blipFill>
        <p:spPr>
          <a:xfrm>
            <a:off x="1103586" y="1667080"/>
            <a:ext cx="12192000" cy="2893219"/>
          </a:xfrm>
          <a:prstGeom prst="rect">
            <a:avLst/>
          </a:prstGeom>
        </p:spPr>
      </p:pic>
    </p:spTree>
    <p:extLst>
      <p:ext uri="{BB962C8B-B14F-4D97-AF65-F5344CB8AC3E}">
        <p14:creationId xmlns:p14="http://schemas.microsoft.com/office/powerpoint/2010/main" val="463545031"/>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kids standing on books&#10;&#10;Description automatically generated">
            <a:extLst>
              <a:ext uri="{FF2B5EF4-FFF2-40B4-BE49-F238E27FC236}">
                <a16:creationId xmlns:a16="http://schemas.microsoft.com/office/drawing/2014/main" id="{3A4255A9-7543-40BB-C01A-A8FF0C9D26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8CA268F0-2E56-B8AE-E5BE-BB98D5EA5A02}"/>
              </a:ext>
            </a:extLst>
          </p:cNvPr>
          <p:cNvSpPr/>
          <p:nvPr/>
        </p:nvSpPr>
        <p:spPr>
          <a:xfrm>
            <a:off x="543463" y="487391"/>
            <a:ext cx="11205714" cy="5723628"/>
          </a:xfrm>
          <a:prstGeom prst="roundRect">
            <a:avLst/>
          </a:prstGeom>
          <a:solidFill>
            <a:schemeClr val="bg1">
              <a:alpha val="93000"/>
            </a:schemeClr>
          </a:solidFill>
          <a:ln w="38100">
            <a:solidFill>
              <a:schemeClr val="accent2">
                <a:lumMod val="60000"/>
                <a:lumOff val="4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Rectangle 51">
            <a:extLst>
              <a:ext uri="{FF2B5EF4-FFF2-40B4-BE49-F238E27FC236}">
                <a16:creationId xmlns:a16="http://schemas.microsoft.com/office/drawing/2014/main" id="{9AAAF2AF-DB1D-D8AA-CF7A-E6E289350000}"/>
              </a:ext>
            </a:extLst>
          </p:cNvPr>
          <p:cNvSpPr/>
          <p:nvPr/>
        </p:nvSpPr>
        <p:spPr>
          <a:xfrm>
            <a:off x="235116" y="112259"/>
            <a:ext cx="11791568" cy="663348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08583EF9-00C1-6668-9371-92440453EBCE}"/>
              </a:ext>
            </a:extLst>
          </p:cNvPr>
          <p:cNvSpPr/>
          <p:nvPr/>
        </p:nvSpPr>
        <p:spPr>
          <a:xfrm>
            <a:off x="355341" y="4887310"/>
            <a:ext cx="11601543" cy="1103587"/>
          </a:xfrm>
          <a:prstGeom prst="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3C66341-4C02-420C-B417-A6D3FD6D8083}"/>
              </a:ext>
            </a:extLst>
          </p:cNvPr>
          <p:cNvSpPr txBox="1"/>
          <p:nvPr/>
        </p:nvSpPr>
        <p:spPr>
          <a:xfrm>
            <a:off x="355341" y="266738"/>
            <a:ext cx="11601543" cy="603242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FF"/>
                </a:solidFill>
                <a:effectLst/>
                <a:uLnTx/>
                <a:uFillTx/>
                <a:latin typeface="Arial-Rounded-Bold"/>
                <a:ea typeface="+mn-ea"/>
                <a:cs typeface="+mn-cs"/>
              </a:rPr>
              <a:t>1. </a:t>
            </a:r>
            <a:r>
              <a:rPr kumimoji="0" lang="en-US" sz="3600" b="1" i="0" u="none" strike="noStrike" kern="1200" cap="none" spc="0" normalizeH="0" baseline="0" noProof="0">
                <a:ln>
                  <a:noFill/>
                </a:ln>
                <a:solidFill>
                  <a:srgbClr val="000000"/>
                </a:solidFill>
                <a:effectLst/>
                <a:uLnTx/>
                <a:uFillTx/>
                <a:latin typeface="Arial-BoldMT"/>
                <a:ea typeface="+mn-ea"/>
                <a:cs typeface="+mn-cs"/>
              </a:rPr>
              <a:t>Thực hiện yêu cầu: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ArialMT"/>
                <a:ea typeface="+mn-ea"/>
                <a:cs typeface="+mn-cs"/>
              </a:rPr>
              <a:t>a. Dòng nào sau đây nêu đúng nghĩa của từ “cộng đồng”?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000000"/>
                </a:solidFill>
                <a:effectLst/>
                <a:uLnTx/>
                <a:uFillTx/>
                <a:latin typeface="Arial-ItalicMT"/>
                <a:ea typeface="+mn-ea"/>
                <a:cs typeface="+mn-cs"/>
              </a:rPr>
              <a:t>Chọn ý trả lời đúng: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a:ln>
                  <a:noFill/>
                </a:ln>
                <a:solidFill>
                  <a:srgbClr val="FF00FF"/>
                </a:solidFill>
                <a:effectLst/>
                <a:uLnTx/>
                <a:uFillTx/>
                <a:latin typeface="SymbolMT"/>
                <a:ea typeface="+mn-ea"/>
                <a:cs typeface="+mn-cs"/>
              </a:rPr>
              <a:t>• </a:t>
            </a:r>
            <a:r>
              <a:rPr kumimoji="0" lang="vi-VN" sz="3600" b="0" i="0" u="none" strike="noStrike" kern="1200" cap="none" spc="0" normalizeH="0" baseline="0" noProof="0">
                <a:ln>
                  <a:noFill/>
                </a:ln>
                <a:solidFill>
                  <a:srgbClr val="000000"/>
                </a:solidFill>
                <a:effectLst/>
                <a:uLnTx/>
                <a:uFillTx/>
                <a:latin typeface="ArialMT"/>
                <a:ea typeface="+mn-ea"/>
                <a:cs typeface="+mn-cs"/>
              </a:rPr>
              <a:t>Những người sống gần nhau, có sở thích giống nhau.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a:ln>
                  <a:noFill/>
                </a:ln>
                <a:solidFill>
                  <a:srgbClr val="00FFFF"/>
                </a:solidFill>
                <a:effectLst/>
                <a:uLnTx/>
                <a:uFillTx/>
                <a:latin typeface="SymbolMT"/>
                <a:ea typeface="+mn-ea"/>
                <a:cs typeface="+mn-cs"/>
              </a:rPr>
              <a:t>• </a:t>
            </a:r>
            <a:r>
              <a:rPr kumimoji="0" lang="vi-VN" sz="3600" b="0" i="0" u="none" strike="noStrike" kern="1200" cap="none" spc="0" normalizeH="0" baseline="0" noProof="0">
                <a:ln>
                  <a:noFill/>
                </a:ln>
                <a:solidFill>
                  <a:srgbClr val="000000"/>
                </a:solidFill>
                <a:effectLst/>
                <a:uLnTx/>
                <a:uFillTx/>
                <a:latin typeface="ArialMT"/>
                <a:ea typeface="+mn-ea"/>
                <a:cs typeface="+mn-cs"/>
              </a:rPr>
              <a:t>Những người góp sức để làm chung một công việc.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a:ln>
                  <a:noFill/>
                </a:ln>
                <a:solidFill>
                  <a:srgbClr val="FF8000"/>
                </a:solidFill>
                <a:effectLst/>
                <a:uLnTx/>
                <a:uFillTx/>
                <a:latin typeface="SymbolMT"/>
                <a:ea typeface="+mn-ea"/>
                <a:cs typeface="+mn-cs"/>
              </a:rPr>
              <a:t>• </a:t>
            </a:r>
            <a:r>
              <a:rPr kumimoji="0" lang="vi-VN" sz="3600" b="0" i="0" u="none" strike="noStrike" kern="1200" cap="none" spc="0" normalizeH="0" baseline="0" noProof="0">
                <a:ln>
                  <a:noFill/>
                </a:ln>
                <a:solidFill>
                  <a:srgbClr val="000000"/>
                </a:solidFill>
                <a:effectLst/>
                <a:uLnTx/>
                <a:uFillTx/>
                <a:latin typeface="ArialMT"/>
                <a:ea typeface="+mn-ea"/>
                <a:cs typeface="+mn-cs"/>
              </a:rPr>
              <a:t>Những người cùng làm việc, có ý muốn giống nhau.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a:ln>
                  <a:noFill/>
                </a:ln>
                <a:solidFill>
                  <a:srgbClr val="00FF00"/>
                </a:solidFill>
                <a:effectLst/>
                <a:uLnTx/>
                <a:uFillTx/>
                <a:latin typeface="SymbolMT"/>
                <a:ea typeface="+mn-ea"/>
                <a:cs typeface="+mn-cs"/>
              </a:rPr>
              <a:t>• </a:t>
            </a:r>
            <a:r>
              <a:rPr kumimoji="0" lang="vi-VN" sz="3600" b="0" i="0" u="none" strike="noStrike" kern="1200" cap="none" spc="0" normalizeH="0" baseline="0" noProof="0">
                <a:ln>
                  <a:noFill/>
                </a:ln>
                <a:solidFill>
                  <a:srgbClr val="000000"/>
                </a:solidFill>
                <a:effectLst/>
                <a:uLnTx/>
                <a:uFillTx/>
                <a:latin typeface="ArialMT"/>
                <a:ea typeface="+mn-ea"/>
                <a:cs typeface="+mn-cs"/>
              </a:rPr>
              <a:t>Những người sống thành một xã hội, gắn bó thành một khối.</a:t>
            </a:r>
            <a:endParaRPr kumimoji="0" lang="en-US" sz="36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76008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394</TotalTime>
  <Words>722</Words>
  <Application>Microsoft Office PowerPoint</Application>
  <PresentationFormat>Widescreen</PresentationFormat>
  <Paragraphs>67</Paragraphs>
  <Slides>27</Slides>
  <Notes>0</Notes>
  <HiddenSlides>0</HiddenSlides>
  <MMClips>1</MMClips>
  <ScaleCrop>false</ScaleCrop>
  <HeadingPairs>
    <vt:vector size="6" baseType="variant">
      <vt:variant>
        <vt:lpstr>Fonts Used</vt:lpstr>
      </vt:variant>
      <vt:variant>
        <vt:i4>18</vt:i4>
      </vt:variant>
      <vt:variant>
        <vt:lpstr>Theme</vt:lpstr>
      </vt:variant>
      <vt:variant>
        <vt:i4>4</vt:i4>
      </vt:variant>
      <vt:variant>
        <vt:lpstr>Slide Titles</vt:lpstr>
      </vt:variant>
      <vt:variant>
        <vt:i4>27</vt:i4>
      </vt:variant>
    </vt:vector>
  </HeadingPairs>
  <TitlesOfParts>
    <vt:vector size="49" baseType="lpstr">
      <vt:lpstr>#9Slide03 Oswald Bold</vt:lpstr>
      <vt:lpstr>#9Slide05 SVNClementine</vt:lpstr>
      <vt:lpstr>#9Slide07 Crocante</vt:lpstr>
      <vt:lpstr>Aptos</vt:lpstr>
      <vt:lpstr>Aptos Display</vt:lpstr>
      <vt:lpstr>Arial</vt:lpstr>
      <vt:lpstr>Arial-BoldMT</vt:lpstr>
      <vt:lpstr>Arial-ItalicMT</vt:lpstr>
      <vt:lpstr>ArialMT</vt:lpstr>
      <vt:lpstr>Arial-Rounded-Bold</vt:lpstr>
      <vt:lpstr>Calibri</vt:lpstr>
      <vt:lpstr>Calibri Light</vt:lpstr>
      <vt:lpstr>SymbolMT</vt:lpstr>
      <vt:lpstr>Times New Roman</vt:lpstr>
      <vt:lpstr>UTM Edwardian</vt:lpstr>
      <vt:lpstr>UTM Flamenco</vt:lpstr>
      <vt:lpstr>UTM Mother</vt:lpstr>
      <vt:lpstr>UVN Banh Mi</vt:lpstr>
      <vt:lpstr>Custom Design</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SingPC</cp:lastModifiedBy>
  <cp:revision>28</cp:revision>
  <dcterms:created xsi:type="dcterms:W3CDTF">2023-08-04T13:08:29Z</dcterms:created>
  <dcterms:modified xsi:type="dcterms:W3CDTF">2026-01-27T03:02:00Z</dcterms:modified>
  <cp:category>9Slide.vn</cp:category>
</cp:coreProperties>
</file>