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58" r:id="rId3"/>
    <p:sldMasterId id="2147483795" r:id="rId4"/>
    <p:sldMasterId id="2147483813" r:id="rId5"/>
  </p:sldMasterIdLst>
  <p:notesMasterIdLst>
    <p:notesMasterId r:id="rId13"/>
  </p:notesMasterIdLst>
  <p:sldIdLst>
    <p:sldId id="269" r:id="rId6"/>
    <p:sldId id="323" r:id="rId7"/>
    <p:sldId id="257" r:id="rId8"/>
    <p:sldId id="324" r:id="rId9"/>
    <p:sldId id="326" r:id="rId10"/>
    <p:sldId id="328" r:id="rId11"/>
    <p:sldId id="31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5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199E2-09D6-47C0-91D8-AD93DA70C369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FCA0B-CDCD-4051-AF19-7DB8CD7D9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vi-VN" sz="1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Ng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ăn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vi-VN" sz="1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đ(ể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riêng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tách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khu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chứa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s</a:t>
            </a:r>
            <a:r>
              <a:rPr lang="vi-VN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ố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ng)</a:t>
            </a:r>
            <a:endParaRPr lang="vi-VN" sz="12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vi-VN" sz="1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tủ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vi-VN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vi-VN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tươi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sống</a:t>
            </a:r>
            <a:r>
              <a:rPr lang="vi-VN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như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thịt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h</a:t>
            </a:r>
            <a:r>
              <a:rPr lang="vi-VN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sản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dài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ngày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vi-VN" sz="12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5019675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594995" algn="l"/>
              </a:tabLst>
            </a:pPr>
            <a:r>
              <a:rPr lang="vi-VN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(4)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vi-VN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1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(5):</a:t>
            </a:r>
            <a:r>
              <a:rPr lang="vi-VN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1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1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1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1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vi-VN" sz="1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được tươi lâu.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1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chai </a:t>
            </a:r>
            <a:r>
              <a:rPr lang="en-US" sz="1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1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(6)</a:t>
            </a:r>
            <a:r>
              <a:rPr lang="vi-VN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sz="1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</a:t>
            </a:r>
            <a:r>
              <a:rPr lang="en-US" sz="1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chai, </a:t>
            </a:r>
            <a:r>
              <a:rPr lang="en-US" sz="1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1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1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1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l</a:t>
            </a:r>
            <a:r>
              <a:rPr lang="vi-VN" sz="1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ấ</a:t>
            </a:r>
            <a:r>
              <a:rPr lang="en-US" sz="1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y </a:t>
            </a:r>
            <a:r>
              <a:rPr lang="en-US" sz="1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1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1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sữa</a:t>
            </a:r>
            <a:r>
              <a:rPr lang="en-US" sz="1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</a:t>
            </a:r>
            <a:endParaRPr lang="vi-VN" sz="12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1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trứng</a:t>
            </a:r>
            <a:r>
              <a:rPr lang="vi-VN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(7): </a:t>
            </a:r>
            <a:r>
              <a:rPr lang="vi-VN" sz="1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các loại trứng gia cầm.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endParaRPr lang="vi-VN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FCA0B-CDCD-4051-AF19-7DB8CD7D9B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6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5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4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404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5003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45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54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73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02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2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4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7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02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58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40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88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51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95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0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43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21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82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78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16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52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40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500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4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53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0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86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1816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5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15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30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9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1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8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4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3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4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3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6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xmlns="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9897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1971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72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29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0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192874"/>
            <a:ext cx="124097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5D9DF242-4B02-4EDE-948B-86C0BEE2AE25}"/>
              </a:ext>
            </a:extLst>
          </p:cNvPr>
          <p:cNvSpPr/>
          <p:nvPr userDrawn="1"/>
        </p:nvSpPr>
        <p:spPr>
          <a:xfrm>
            <a:off x="306808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A113DC2C-763A-405E-93B7-1A37111FCF29}"/>
              </a:ext>
            </a:extLst>
          </p:cNvPr>
          <p:cNvSpPr/>
          <p:nvPr userDrawn="1"/>
        </p:nvSpPr>
        <p:spPr>
          <a:xfrm>
            <a:off x="5490109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xmlns="" id="{3C5FB90C-0839-48C2-A113-53A68B11DA0A}"/>
              </a:ext>
            </a:extLst>
          </p:cNvPr>
          <p:cNvGrpSpPr/>
          <p:nvPr userDrawn="1"/>
        </p:nvGrpSpPr>
        <p:grpSpPr>
          <a:xfrm>
            <a:off x="3653903" y="2014254"/>
            <a:ext cx="1836204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xmlns="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xmlns="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xmlns="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xmlns="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xmlns="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0879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xmlns="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799669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8687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xmlns="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xmlns="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xmlns="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5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192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xmlns="" id="{5742EE5F-60CF-4996-9DC4-C27ECCFF0627}"/>
              </a:ext>
            </a:extLst>
          </p:cNvPr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5831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xmlns="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7082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76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20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76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99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xmlns="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xmlns="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xmlns="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44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E4470BE-467F-42F1-9CCD-604F8475C0F0}"/>
              </a:ext>
            </a:extLst>
          </p:cNvPr>
          <p:cNvSpPr/>
          <p:nvPr userDrawn="1"/>
        </p:nvSpPr>
        <p:spPr>
          <a:xfrm>
            <a:off x="5072683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xmlns="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xmlns="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2794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xmlns="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xmlns="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72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30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9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1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8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4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3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4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3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6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xmlns="" id="{2A56CF54-E8A9-4CB3-8E2F-822D02DEE067}"/>
              </a:ext>
            </a:extLst>
          </p:cNvPr>
          <p:cNvSpPr/>
          <p:nvPr userDrawn="1"/>
        </p:nvSpPr>
        <p:spPr>
          <a:xfrm rot="16200000">
            <a:off x="2871886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xmlns="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5909" y="95826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xmlns="" id="{1EB681C3-88C5-4FD8-8B12-CCD616C27E79}"/>
              </a:ext>
            </a:extLst>
          </p:cNvPr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xmlns="" id="{3177E798-31DD-4007-B9A5-B9562F7A1B10}"/>
              </a:ext>
            </a:extLst>
          </p:cNvPr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xmlns="" id="{2245EFFE-4084-4C09-826D-4D874ADCF1CE}"/>
              </a:ext>
            </a:extLst>
          </p:cNvPr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xmlns="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42685" y="95826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xmlns="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059461" y="95826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62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23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728282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62" y="1362308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5808461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423489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720903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9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6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3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7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01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5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8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7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0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39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8050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8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151112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4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6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7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3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9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32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24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34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8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9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xmlns="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9891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199830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247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5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8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7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0" y="1192874"/>
            <a:ext cx="124097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5D9DF242-4B02-4EDE-948B-86C0BEE2AE25}"/>
              </a:ext>
            </a:extLst>
          </p:cNvPr>
          <p:cNvSpPr/>
          <p:nvPr userDrawn="1"/>
        </p:nvSpPr>
        <p:spPr>
          <a:xfrm>
            <a:off x="306808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A113DC2C-763A-405E-93B7-1A37111FCF29}"/>
              </a:ext>
            </a:extLst>
          </p:cNvPr>
          <p:cNvSpPr/>
          <p:nvPr userDrawn="1"/>
        </p:nvSpPr>
        <p:spPr>
          <a:xfrm>
            <a:off x="5490109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xmlns="" id="{3C5FB90C-0839-48C2-A113-53A68B11DA0A}"/>
              </a:ext>
            </a:extLst>
          </p:cNvPr>
          <p:cNvGrpSpPr/>
          <p:nvPr userDrawn="1"/>
        </p:nvGrpSpPr>
        <p:grpSpPr>
          <a:xfrm>
            <a:off x="3653903" y="2014254"/>
            <a:ext cx="1836204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xmlns="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xmlns="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xmlns="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xmlns="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xmlns="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18097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8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7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0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xmlns="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799663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926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031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xmlns="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xmlns="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xmlns="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8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3369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xmlns="" id="{5742EE5F-60CF-4996-9DC4-C27ECCFF0627}"/>
              </a:ext>
            </a:extLst>
          </p:cNvPr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33190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xmlns="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3192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64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08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64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87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xmlns="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xmlns="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xmlns="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06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E4470BE-467F-42F1-9CCD-604F8475C0F0}"/>
              </a:ext>
            </a:extLst>
          </p:cNvPr>
          <p:cNvSpPr/>
          <p:nvPr userDrawn="1"/>
        </p:nvSpPr>
        <p:spPr>
          <a:xfrm>
            <a:off x="5072677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xmlns="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xmlns="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04608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xmlns="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xmlns="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2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4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6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7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3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9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32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24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34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8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9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xmlns="" id="{2A56CF54-E8A9-4CB3-8E2F-822D02DEE067}"/>
              </a:ext>
            </a:extLst>
          </p:cNvPr>
          <p:cNvSpPr/>
          <p:nvPr userDrawn="1"/>
        </p:nvSpPr>
        <p:spPr>
          <a:xfrm rot="16200000">
            <a:off x="2871880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xmlns="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5909" y="95825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xmlns="" id="{1EB681C3-88C5-4FD8-8B12-CCD616C27E79}"/>
              </a:ext>
            </a:extLst>
          </p:cNvPr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xmlns="" id="{3177E798-31DD-4007-B9A5-B9562F7A1B10}"/>
              </a:ext>
            </a:extLst>
          </p:cNvPr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xmlns="" id="{2245EFFE-4084-4C09-826D-4D874ADCF1CE}"/>
              </a:ext>
            </a:extLst>
          </p:cNvPr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xmlns="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42685" y="95825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xmlns="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059461" y="95825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8617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845619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2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6" y="1362302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5808449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4234886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874178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8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3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8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706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853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65644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474360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xmlns="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9887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73092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8063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5D9DF242-4B02-4EDE-948B-86C0BEE2AE25}"/>
              </a:ext>
            </a:extLst>
          </p:cNvPr>
          <p:cNvSpPr/>
          <p:nvPr userDrawn="1"/>
        </p:nvSpPr>
        <p:spPr>
          <a:xfrm>
            <a:off x="306807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A113DC2C-763A-405E-93B7-1A37111FCF29}"/>
              </a:ext>
            </a:extLst>
          </p:cNvPr>
          <p:cNvSpPr/>
          <p:nvPr userDrawn="1"/>
        </p:nvSpPr>
        <p:spPr>
          <a:xfrm>
            <a:off x="5490108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xmlns="" id="{3C5FB90C-0839-48C2-A113-53A68B11DA0A}"/>
              </a:ext>
            </a:extLst>
          </p:cNvPr>
          <p:cNvGrpSpPr/>
          <p:nvPr userDrawn="1"/>
        </p:nvGrpSpPr>
        <p:grpSpPr>
          <a:xfrm>
            <a:off x="3653903" y="2014251"/>
            <a:ext cx="1836204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xmlns="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xmlns="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xmlns="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xmlns="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xmlns="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04638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xmlns="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799659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86957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xmlns="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xmlns="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xmlns="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78955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xmlns="" id="{5742EE5F-60CF-4996-9DC4-C27ECCFF0627}"/>
              </a:ext>
            </a:extLst>
          </p:cNvPr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30296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xmlns="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5363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690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56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00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56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79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xmlns="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xmlns="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xmlns="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63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E4470BE-467F-42F1-9CCD-604F8475C0F0}"/>
              </a:ext>
            </a:extLst>
          </p:cNvPr>
          <p:cNvSpPr/>
          <p:nvPr userDrawn="1"/>
        </p:nvSpPr>
        <p:spPr>
          <a:xfrm>
            <a:off x="5072673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xmlns="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xmlns="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97681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xmlns="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xmlns="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293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xmlns="" id="{2A56CF54-E8A9-4CB3-8E2F-822D02DEE067}"/>
              </a:ext>
            </a:extLst>
          </p:cNvPr>
          <p:cNvSpPr/>
          <p:nvPr userDrawn="1"/>
        </p:nvSpPr>
        <p:spPr>
          <a:xfrm rot="16200000">
            <a:off x="2871876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xmlns="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5909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xmlns="" id="{1EB681C3-88C5-4FD8-8B12-CCD616C27E79}"/>
              </a:ext>
            </a:extLst>
          </p:cNvPr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xmlns="" id="{3177E798-31DD-4007-B9A5-B9562F7A1B10}"/>
              </a:ext>
            </a:extLst>
          </p:cNvPr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xmlns="" id="{2245EFFE-4084-4C09-826D-4D874ADCF1CE}"/>
              </a:ext>
            </a:extLst>
          </p:cNvPr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xmlns="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42685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xmlns="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059461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5179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648529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8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5808441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423488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5352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8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7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1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4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6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30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05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3FBC36-E164-412C-4202-1D4DA891F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599"/>
            <a:ext cx="9159240" cy="710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small white animal&#10;&#10;Description automatically generated">
            <a:extLst>
              <a:ext uri="{FF2B5EF4-FFF2-40B4-BE49-F238E27FC236}">
                <a16:creationId xmlns:a16="http://schemas.microsoft.com/office/drawing/2014/main" xmlns="" id="{9F40E614-65CA-C5AE-7AEE-1A6AA82E8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81400"/>
            <a:ext cx="3276600" cy="32766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A262D58-6E54-B15F-C87D-960230567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8284" y="2686610"/>
            <a:ext cx="7111373" cy="724247"/>
          </a:xfrm>
        </p:spPr>
        <p:txBody>
          <a:bodyPr/>
          <a:lstStyle/>
          <a:p>
            <a:r>
              <a:rPr lang="en-US" dirty="0"/>
              <a:t>KỂ TÊN CÁC THIẾT BỊ GIA DỤNG TRONG NHÀ EM.</a:t>
            </a:r>
          </a:p>
        </p:txBody>
      </p:sp>
    </p:spTree>
    <p:extLst>
      <p:ext uri="{BB962C8B-B14F-4D97-AF65-F5344CB8AC3E}">
        <p14:creationId xmlns:p14="http://schemas.microsoft.com/office/powerpoint/2010/main" val="139415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102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/>
          <a:p>
            <a:pPr defTabSz="913964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45" name="WordArt 21"/>
          <p:cNvSpPr>
            <a:spLocks noChangeArrowheads="1" noChangeShapeType="1" noTextEdit="1"/>
          </p:cNvSpPr>
          <p:nvPr/>
        </p:nvSpPr>
        <p:spPr bwMode="auto">
          <a:xfrm>
            <a:off x="5334005" y="1295410"/>
            <a:ext cx="3362325" cy="17526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964" fontAlgn="base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609601" y="1295412"/>
            <a:ext cx="8086730" cy="74440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97123" tIns="48561" rIns="97123" bIns="48561">
            <a:spAutoFit/>
          </a:bodyPr>
          <a:lstStyle/>
          <a:p>
            <a:pPr algn="ctr" defTabSz="913964">
              <a:defRPr/>
            </a:pPr>
            <a:r>
              <a:rPr lang="en-US" sz="4200" b="1" u="sng" dirty="0">
                <a:solidFill>
                  <a:srgbClr val="7030A0"/>
                </a:solidFill>
                <a:latin typeface="Aaril"/>
                <a:cs typeface="Times New Roman" pitchFamily="18" charset="0"/>
              </a:rPr>
              <a:t>CÔNG NGHỆ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9756" y="2359979"/>
            <a:ext cx="8665645" cy="122142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397" tIns="45699" rIns="91397" bIns="45699">
            <a:prstTxWarp prst="textWave2">
              <a:avLst/>
            </a:prstTxWarp>
            <a:spAutoFit/>
          </a:bodyPr>
          <a:lstStyle/>
          <a:p>
            <a:pPr algn="ctr" defTabSz="913964"/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 SỬ DỤNG </a:t>
            </a:r>
            <a:r>
              <a:rPr lang="vi-VN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TỦ LẠNH </a:t>
            </a:r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(TIẾT </a:t>
            </a:r>
            <a:r>
              <a:rPr lang="en-US" sz="5400" b="1" dirty="0" smtClean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3) </a:t>
            </a:r>
            <a:endParaRPr lang="en-US" sz="5400" b="1" dirty="0">
              <a:ln w="19050">
                <a:solidFill>
                  <a:srgbClr val="3E3D2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aril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20711"/>
            <a:ext cx="2948967" cy="301345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33" y="3719519"/>
            <a:ext cx="2600536" cy="30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533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THỨ BA NGÀY 6 THÁNG 1 NĂM 2026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54407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B84238-DE1B-C459-1BE4-DB228A2BA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81750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EC2CF7-DDB5-4A5B-5430-9B1B944ED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09650"/>
            <a:ext cx="7517856" cy="5047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4D0209-2966-2C05-B770-35D9CE79E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86" y="6034626"/>
            <a:ext cx="73342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16309B3-FB4D-B6C1-D86F-7D747AEB6B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685800"/>
            <a:ext cx="7665675" cy="724247"/>
          </a:xfrm>
        </p:spPr>
        <p:txBody>
          <a:bodyPr/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EA46EE-A378-9A08-4B99-8E398A8F1CCD}"/>
              </a:ext>
            </a:extLst>
          </p:cNvPr>
          <p:cNvSpPr txBox="1"/>
          <p:nvPr/>
        </p:nvSpPr>
        <p:spPr>
          <a:xfrm>
            <a:off x="990600" y="1676400"/>
            <a:ext cx="7870658" cy="3637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vi-VN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...)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giữ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mất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dinh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701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B1BE89-73EB-2A8D-B312-277ECDBC1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42" y="13702"/>
            <a:ext cx="5705475" cy="83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2A6669-7BF1-EB6B-6EAE-0F01B9E53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342" y="734013"/>
            <a:ext cx="5257800" cy="5479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B6F598-632D-4F34-4345-0FC04B054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58" y="5948948"/>
            <a:ext cx="8382000" cy="895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B787FD-459D-DC05-B06E-864B66C7E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09" y="851902"/>
            <a:ext cx="4114800" cy="1736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F2E2FB5-7943-9400-B8F3-F6CABAEC48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2" y="3089037"/>
            <a:ext cx="4164543" cy="17367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3A9206-988D-9D80-356C-DBFD24E6CD74}"/>
              </a:ext>
            </a:extLst>
          </p:cNvPr>
          <p:cNvSpPr/>
          <p:nvPr/>
        </p:nvSpPr>
        <p:spPr>
          <a:xfrm>
            <a:off x="1143000" y="6006098"/>
            <a:ext cx="7674142" cy="838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" y="19664"/>
            <a:ext cx="9134168" cy="6838336"/>
          </a:xfrm>
          <a:prstGeom prst="horizontalScroll">
            <a:avLst>
              <a:gd name="adj" fmla="val 6428"/>
            </a:avLst>
          </a:prstGeom>
          <a:solidFill>
            <a:srgbClr val="FFFF00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Cách sắp xếp, bảo quản thực phẩm trong tủ lạnh đúng cách, an toàn là: 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Tùy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bọc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lẫn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mùi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dirty="0"/>
          </a:p>
        </p:txBody>
      </p:sp>
      <p:sp>
        <p:nvSpPr>
          <p:cNvPr id="3" name="Up Ribbon 2"/>
          <p:cNvSpPr/>
          <p:nvPr/>
        </p:nvSpPr>
        <p:spPr>
          <a:xfrm>
            <a:off x="152400" y="213663"/>
            <a:ext cx="8305800" cy="725451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kern="0" dirty="0">
                <a:solidFill>
                  <a:srgbClr val="FF0000"/>
                </a:solidFill>
                <a:latin typeface="Aaril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2866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361</Words>
  <Application>Microsoft Office PowerPoint</Application>
  <PresentationFormat>On-screen Show (4:3)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 Unicode MS</vt:lpstr>
      <vt:lpstr>Aaril</vt:lpstr>
      <vt:lpstr>Aptos</vt:lpstr>
      <vt:lpstr>Arial</vt:lpstr>
      <vt:lpstr>Calibri</vt:lpstr>
      <vt:lpstr>Times New Roman</vt:lpstr>
      <vt:lpstr>11_Default Design</vt:lpstr>
      <vt:lpstr>13_Default Design</vt:lpstr>
      <vt:lpstr>Contents Slide Master</vt:lpstr>
      <vt:lpstr>2_Contents Slide Master</vt:lpstr>
      <vt:lpstr>3_Contents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HUONG</cp:lastModifiedBy>
  <cp:revision>91</cp:revision>
  <dcterms:created xsi:type="dcterms:W3CDTF">2021-09-22T07:39:54Z</dcterms:created>
  <dcterms:modified xsi:type="dcterms:W3CDTF">2026-01-26T22:20:08Z</dcterms:modified>
</cp:coreProperties>
</file>