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56" r:id="rId4"/>
    <p:sldId id="257" r:id="rId5"/>
    <p:sldId id="258" r:id="rId6"/>
    <p:sldId id="259" r:id="rId7"/>
    <p:sldId id="260" r:id="rId8"/>
    <p:sldId id="262" r:id="rId9"/>
    <p:sldId id="265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446F31-4141-98B5-7259-E0F54DD0C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587740-C5FE-4EC5-BBC6-3A75D5F1E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B6E71C-A80D-83EE-8AEA-D524D88C3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BF5E-42E2-40B6-B332-4F1CA4BA5FA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081D1D-E5E8-C6DF-6A78-0B8F8B12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A77452-46BF-508F-718B-BA3310C2D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1138-9D5A-447C-A7A7-3CEB9D52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6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480D35-F570-0D27-60B0-59AA09ED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F97217-1074-7BA2-098C-AAE89C729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7CEDEF-5D66-6908-6F88-0C74E8C16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BF5E-42E2-40B6-B332-4F1CA4BA5FA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2F745C-2CC7-B552-80FC-2338833EF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5F93CD-D04F-A860-B8EE-576F3307B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1138-9D5A-447C-A7A7-3CEB9D52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3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A49839-39FA-5F65-93C7-D684ACF4E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FB80D3-4C04-F9D5-88CE-349798C53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C240E6-8A7F-0E8F-D22C-C0D3E678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BF5E-42E2-40B6-B332-4F1CA4BA5FA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EB98EF-2F2D-B9D3-7870-9C0551E8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0928A7-D8DC-E79A-3FB6-727754A0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1138-9D5A-447C-A7A7-3CEB9D52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4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250D9-4702-571E-07AC-DE69918B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64E117-142D-F69E-3937-408A6A622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F77F0F-7DDF-8DB3-75A1-06564A7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BF5E-42E2-40B6-B332-4F1CA4BA5FA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2BDBB-BDE6-AAC0-B6A6-ED5B8FF62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5632AA-F108-CF7D-4A71-050D4367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1138-9D5A-447C-A7A7-3CEB9D52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74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0773C8-99D8-637B-A2A3-56C0B391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591257-BE48-387C-8753-132EA1BD7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7B17A1-7996-9E70-2EBA-24810156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BF5E-42E2-40B6-B332-4F1CA4BA5FA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47173C-6049-0C93-3E68-24EDC3E3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C03E74-F1EA-AF62-ECF6-3AA7154A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1138-9D5A-447C-A7A7-3CEB9D52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52DF67-C284-782C-D76E-4D7191AC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F551-2D97-821A-7120-2E21E16FA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770675-8765-31BE-03A8-900414F24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FE6DA0-96E4-079A-400A-A1CE9C645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BF5E-42E2-40B6-B332-4F1CA4BA5FA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E29B96-FA89-00D4-0B23-5FB1C36F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150D29-7540-F09F-61D5-7801AFD0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1138-9D5A-447C-A7A7-3CEB9D52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4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26D6F-6BD8-4380-66A8-D9335331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E29707-E986-C03C-8972-619A57228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2ED592-0C5D-F97C-F9FB-228D5FB0C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453F165-A9AB-1F99-6CE4-37E2EC239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46FD19B-13BE-8925-62D1-ADB05442F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549AFC3-9EEF-6427-5221-016834C1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BF5E-42E2-40B6-B332-4F1CA4BA5FA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E6489D8-729B-42D4-A43B-BAFF2E01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065356-B5C7-0881-648C-917D4BE7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1138-9D5A-447C-A7A7-3CEB9D52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3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55D7DC-7027-A65D-A77F-AD8773C2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0294E9A-FCB5-BC7E-6330-58EFF591A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BF5E-42E2-40B6-B332-4F1CA4BA5FA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EB5D11-AC3D-3D53-AC7D-0BD5810B4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0A3D57-304A-70B2-EE88-687BF6794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1138-9D5A-447C-A7A7-3CEB9D52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1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EB5C3A-D238-CC2C-65AB-D9461E9F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BF5E-42E2-40B6-B332-4F1CA4BA5FA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13CF24E-29E4-A993-65AD-FA2F57D72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1535B5-ED78-41DE-1DBA-15AD948D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1138-9D5A-447C-A7A7-3CEB9D52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2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CEF602-8299-B0DB-138B-E705A58C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3AB539-2DC3-6499-6851-511EEF39B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C920B9-2957-A166-755D-60D92F363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44D18E-39E7-2A26-E99B-88E01D4F9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BF5E-42E2-40B6-B332-4F1CA4BA5FA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8C73F9-63FC-0A44-8658-A6123A1A6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504C5B-0B9B-C0A8-7A59-039C3FDED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1138-9D5A-447C-A7A7-3CEB9D52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4F758A-7F4E-4B2D-EEFA-8B0F3335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33D892-2A4F-1D47-FD93-160D9EEA9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8A90B2-AB8C-CE09-D2B4-9CB350CE3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43732A-5D17-E34E-D188-28BD34DCA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BF5E-42E2-40B6-B332-4F1CA4BA5FA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A1549B-9EE1-08BC-D689-D7AF3F17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0B0FC7-428D-54A9-A0C8-D6DEE493C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1138-9D5A-447C-A7A7-3CEB9D52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1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206CABD-440A-1E97-FFA0-ACE43B02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F39E47-EDD2-C155-D3AA-67039238B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9C6016-078F-FAF2-25E6-7651FE7520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B4BF5E-42E2-40B6-B332-4F1CA4BA5FA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9B9E6E-21E1-FFC7-C00F-229B56C07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D055BF-520F-80C8-B4B3-B1718F9F6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021138-9D5A-447C-A7A7-3CEB9D52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6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E126A6-90D1-0752-1722-556241E75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458079-7953-3FD1-F483-8A8CFD67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391E29-CE5A-EA15-91F8-8EEB5DF4E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72C6AB1-6215-BC9B-5DF3-16699C3E3FEA}"/>
              </a:ext>
            </a:extLst>
          </p:cNvPr>
          <p:cNvGrpSpPr/>
          <p:nvPr/>
        </p:nvGrpSpPr>
        <p:grpSpPr>
          <a:xfrm>
            <a:off x="0" y="-185036"/>
            <a:ext cx="12192000" cy="6883171"/>
            <a:chOff x="0" y="-185036"/>
            <a:chExt cx="12192000" cy="68831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7F43129-87D6-9F7A-1826-78C912989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85036"/>
              <a:ext cx="12192000" cy="6883171"/>
            </a:xfrm>
            <a:prstGeom prst="rect">
              <a:avLst/>
            </a:prstGeom>
          </p:spPr>
        </p:pic>
        <p:sp>
          <p:nvSpPr>
            <p:cNvPr id="6" name="Cloud 5">
              <a:extLst>
                <a:ext uri="{FF2B5EF4-FFF2-40B4-BE49-F238E27FC236}">
                  <a16:creationId xmlns:a16="http://schemas.microsoft.com/office/drawing/2014/main" xmlns="" id="{1A62516A-8D21-81A9-8B10-930469A8F983}"/>
                </a:ext>
              </a:extLst>
            </p:cNvPr>
            <p:cNvSpPr/>
            <p:nvPr/>
          </p:nvSpPr>
          <p:spPr>
            <a:xfrm>
              <a:off x="10394066" y="92597"/>
              <a:ext cx="1643605" cy="844952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964873" y="365125"/>
            <a:ext cx="809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Thứ năm ngày 15 tháng 1 năm 2026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8881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3B6938-6EC5-ECA6-BE45-3F7F69972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842D90-7F41-8AAB-15DE-3AEF0FA52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897C1B-1BAF-BF58-55FD-39444F30B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60"/>
            <a:ext cx="12192000" cy="6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81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B94BD-4202-5134-57A3-F15EF326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01DB66-3A09-322E-4892-46BB1D3B5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EA5234-B8B0-531C-9FD5-97E3A588B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05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DAA1C4-9873-21E9-F4B1-DC6020244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235ECB-2827-4782-3628-3193FCBC0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B70846-8C74-06C2-0E6B-CC15B7261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592"/>
            <a:ext cx="12192000" cy="69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94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5586E0-42CE-F2EC-EB77-EB008B5EA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4B03F6-31A9-9859-393F-F34279615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F3B336-DB6A-E939-E961-55BF34533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96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403E6C-57AB-ADE4-3F2B-E4B1E4A3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011E07-5E33-C4A0-6BBB-019AC2C55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9683D7-01F6-D28C-ACDC-5334705A2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95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FBD537-70A8-22EA-B6CB-30FA39FB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CE6516-300B-9AD9-877B-406385113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5A183E-0579-C3D3-E367-8A4556A5B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76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F2026D-8714-DF35-996D-19792C66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E002E5-5DDC-52CD-3B3A-C17DBD934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B8D154-EA06-D8DF-08B0-D14FEB3A3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110"/>
            <a:ext cx="12192000" cy="690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53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F8E75D-6BB4-5AB9-0AE6-0F499A04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1004C-2B2E-D3D0-EAEC-94460D2C6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E73B30-5D85-A69A-3F00-DE0DDF853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60"/>
            <a:ext cx="12192000" cy="6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52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FB2334-F6A8-988F-BF08-8521CB818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1AB24D-86E7-0607-AC50-DB7361CF7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37FE94-81C1-F891-03E1-A8F64CBD6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61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7FEB13-DA88-61CB-FDDE-4BB46BBC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9CF510-0169-94C7-D4F0-50B0B1F9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D7BCE6-D3B4-823E-0CF9-6AD9D4157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17"/>
            <a:ext cx="12192000" cy="69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5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1FF867-6A30-7190-ADB6-C95616815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ờ Trái Đất 2022 - Kiến tạo tương lai- Bây giờ hoặc không bao giờ">
            <a:hlinkClick r:id="" action="ppaction://media"/>
            <a:extLst>
              <a:ext uri="{FF2B5EF4-FFF2-40B4-BE49-F238E27FC236}">
                <a16:creationId xmlns:a16="http://schemas.microsoft.com/office/drawing/2014/main" xmlns="" id="{CCCE9EF4-73B5-80FB-610A-CE4451196A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51841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41A0F-E94F-A495-A90F-737924B1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4058A9-8845-2007-BF0E-7E818C57E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923D5D-3D27-C740-ECDC-7C54F6B87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85"/>
            <a:ext cx="12192000" cy="69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93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5EAD0-E61F-4C79-3735-2CF61BBE8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4CA6DA-3B56-E5D1-6110-02E4AD013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D72B95-19DE-F684-29C3-627C50E65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110"/>
            <a:ext cx="12192000" cy="69018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6054E5A-7388-F65C-ACBB-AE309D0E1356}"/>
              </a:ext>
            </a:extLst>
          </p:cNvPr>
          <p:cNvSpPr/>
          <p:nvPr/>
        </p:nvSpPr>
        <p:spPr>
          <a:xfrm>
            <a:off x="838200" y="1825626"/>
            <a:ext cx="7113608" cy="43513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B7BC1C-E803-FCFC-A7C3-E1C16ACB5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A8DE4-9E24-86D9-FE88-6918ED64E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312B20-C5FC-A880-1F81-5650CFCA0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60"/>
            <a:ext cx="12192000" cy="6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85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0A3951-AC16-9441-7927-E834C996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2C082A-07ED-7566-F495-EB114BBF2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365071-7C64-57D2-637C-281192E6D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70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D386BA-751A-0C69-2B44-7656849B0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865330-003E-0BE6-B3A8-C6DAAD3FD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E34700-0AE6-49AF-D493-7AC856E4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19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F61AF-C64F-D413-8B2A-5E0B69D8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7051B9-3E4B-2501-ADCC-EA5433D3F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80D50-B2B5-1079-C5CE-EA23D6B9E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60"/>
            <a:ext cx="12192000" cy="68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46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1888A4-0E93-C215-0E65-A33F4D64F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B7B8CD-DF8A-4121-F1E8-792080454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D57870-1D0D-B5C1-2D1B-E9599E6BC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50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C00220-D0A0-1121-A02D-4A4464FE4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BEC66C-DF9F-7422-A9EB-A68C0D83D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3F8BC0-59B0-D7E1-903F-F59AAD365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110"/>
            <a:ext cx="12192000" cy="68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01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87D45-E520-18C7-9735-8453DBB7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4B9C17-3D3E-91D3-559F-061E5DA9B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A560A5-E67C-FD20-0375-9093A8E1C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151"/>
            <a:ext cx="12192000" cy="69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99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DE4744-A892-C0B9-23DD-77584DE0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966B1F-11B5-E52C-E832-1834699AA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EB391A-7E96-A259-F9A7-59431FE84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63"/>
            <a:ext cx="12192000" cy="689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97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E766DB-DD12-3766-B9A7-2B3AD6EF0A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8EE006-4CD7-9F6C-F002-FAF7910516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F33EAC-0A20-96DA-CE83-64BFF568D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53"/>
            <a:ext cx="12192000" cy="68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22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41438-E053-41D8-CB99-5D331806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EC79B0-A70F-2555-DBBC-CB6BB0F56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6AF8BE-CCF5-3642-FCB8-00B83CBA8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16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CACBBD-BC13-107B-5FE6-9924145E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3C2C9F-D0CB-5D55-5E27-A33E7951C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ABA153-43E5-7330-657D-E00EEE1D1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85"/>
            <a:ext cx="12192000" cy="69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88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EC253D-7573-77E7-9F1B-54BAA7287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DB38AD-2EC9-E58D-151D-E97188C05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3B9983-6210-F57C-9679-562F4D8FB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8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A1DBA-1B77-92D8-3E47-86EFD719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C18434-8798-E68C-BB32-5491E53B1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FC7A38-6561-56DC-6880-AAF8FAED2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60"/>
            <a:ext cx="12192000" cy="68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58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AEC1A-0EF1-D07C-F872-002FE8D5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25528C-0236-2008-0EF7-6869336F4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BE745D-1892-3E59-B40D-45AA3748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73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16991E-0401-FF59-06DE-94EC9F83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B4E8CA-7F9A-141B-3ABF-8475F53F8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3FAA97-C329-D9CC-F483-79FF18931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309"/>
            <a:ext cx="12192000" cy="69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E0DDEE-B24E-EF26-1BF0-538FA67B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4A925E-7C7C-310A-0EA3-69CF882D6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14EBA9-49A6-20BD-1E7F-50B1B106B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635"/>
            <a:ext cx="12060820" cy="688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51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8</Words>
  <Application>Microsoft Office PowerPoint</Application>
  <PresentationFormat>Widescreen</PresentationFormat>
  <Paragraphs>1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Lại Thị Sen</dc:creator>
  <cp:lastModifiedBy>HUONG</cp:lastModifiedBy>
  <cp:revision>3</cp:revision>
  <dcterms:created xsi:type="dcterms:W3CDTF">2025-01-08T14:37:10Z</dcterms:created>
  <dcterms:modified xsi:type="dcterms:W3CDTF">2026-01-26T22:25:26Z</dcterms:modified>
</cp:coreProperties>
</file>