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69" r:id="rId16"/>
    <p:sldId id="270" r:id="rId17"/>
    <p:sldId id="275" r:id="rId18"/>
    <p:sldId id="276" r:id="rId19"/>
    <p:sldId id="277" r:id="rId20"/>
    <p:sldId id="278" r:id="rId21"/>
    <p:sldId id="271" r:id="rId22"/>
    <p:sldId id="279" r:id="rId23"/>
    <p:sldId id="280" r:id="rId24"/>
    <p:sldId id="281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CBCC12-2A43-7F68-4267-6FBE79673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340CED-8466-2035-3E57-A9655518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38D42F-1A62-613D-DB4D-35E32120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485D14-928C-7F82-C7B7-0328467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F7CD77-BC38-7FCA-7ACD-480F7A6F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204B1-0FA1-426A-35BB-5A02B669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7D2586-94D2-A2C1-AE9E-D7EADA09A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9540A5-C5D4-321D-6959-3E7DAE22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7B6FEC-61D8-570D-40C3-816E01F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4BB16D-B016-1DE7-23BC-AD6A5BE2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3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F4A0FA-D20B-7A43-F8A2-8C1CE714B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33A5EA-C72B-4F1F-F59A-9CCFD6309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83B055-A763-A19A-5371-A6C6C49F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8A8D70-E77A-4E08-ECB7-C82CE1A1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5CE204-7896-B25F-447A-069AF947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304DA-0C08-319E-0D10-C8B3EEB9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C74986-6B57-AD7A-7CF3-83E53F0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1F2D23-872F-5F42-08A1-A6BEB4E4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B366D9-4722-59F3-D8B4-74C14023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C00C60-FCCA-E663-1440-47D4F4E5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DFF8C-1E14-66E1-B9EB-37A5386E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724DE5-B061-4A49-C795-71D16BA2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B603D-3396-3CC0-A36C-FD532AE7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CCE34-9290-EAFD-DADB-99F7D160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63C65-59D2-1C2D-ECD8-90C6A5D8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E0637E-EBF6-4ED1-5F1E-3B3BAF68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FC7469-CFBB-060F-67FD-0E3465AF0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9304AE-2CF0-B063-4D3E-C84A4F343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03753E-203E-6885-325C-1119C76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2DF824-AAC9-A765-F68A-60269367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7C398-B69E-86CC-1153-9FFE42FD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AFF18-DFC7-D37E-B5EC-255B1E99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FC6CB4-6B77-123D-5B05-6B820EC27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44CA0D-06AF-3F3F-AB39-FC35023A5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9D5247-9515-3D4C-085F-69081F2A3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89A020-15D3-9C5E-4309-D8D5866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C65F956-0883-3E2F-C99E-E5708553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A4D3EF-9D25-9D06-BC40-382F6FF6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28B4F3-AAC4-1870-3F06-92AFBDDF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9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8C1E0-CA08-D4E1-68CC-4D82A955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70CC25-1E51-E0F4-589A-EB8BE817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A81FDD-28C5-E37F-96AC-40E5EDCE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30E1D6-3A0F-6D8D-5AE0-941172FC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0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5FEF5B-3568-B0F2-6B49-FF10BC43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2FC190-3AF1-9265-D790-F8551E85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D32C1A-04F0-49FA-FFCE-14304463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E31CDE-A27A-A5E8-8478-38B5B010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AD9956-AA01-402A-A0A7-208926FC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F7DACC-9B99-03D4-9DBC-44C9BC821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E0AE6E-300C-78D0-78AE-9F6B3F4B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2480D5-1242-688B-4ADD-D282B53F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D8D096-3EC3-B88D-42FA-B3A165A5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A0314-8F95-9839-900D-189CD797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3A8472-5799-78E0-6E2E-CF31354B8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19E802-59BD-0974-C0E7-AA9D23226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88B912-99AD-E894-7983-E764E051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E4E756-5A19-A802-4344-AA924036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D7A591-4364-6B93-8D0E-CDA89894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0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D00FAE5-D7F1-A34D-0CD3-EADC2A76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4592A5-AD76-F515-D8D2-711F2826C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EB3B44-662E-FE1C-A582-5A3209686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0AB7-C3DF-415D-9A61-320D6A3E8D5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B39EA-9280-6AB5-475B-F90B88768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9DF754-F5AC-17D8-E48F-5F93F3198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0AE7E-5F76-4A5C-945E-7914431D4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7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476C4-3846-FC68-7E55-A5CA2CE6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FBE5C-944E-97C4-E9A0-19FD79037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F40DC2-5E60-B688-35E0-77E32E454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4" y="22570"/>
            <a:ext cx="12037671" cy="68128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5F5D562-6E27-D5DE-B5B8-A579D960C293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Roboto" panose="02000000000000000000" pitchFamily="2" charset="0"/>
              </a:rPr>
              <a:t>Thứ</a:t>
            </a:r>
            <a:r>
              <a:rPr lang="en-US" sz="3600" b="1" dirty="0" smtClean="0">
                <a:solidFill>
                  <a:srgbClr val="FFFF00"/>
                </a:solidFill>
                <a:latin typeface="Roboto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Roboto" panose="02000000000000000000" pitchFamily="2" charset="0"/>
              </a:rPr>
              <a:t>hai</a:t>
            </a:r>
            <a:r>
              <a:rPr lang="en-US" sz="3600" b="1" dirty="0" smtClean="0">
                <a:solidFill>
                  <a:srgbClr val="FFFF00"/>
                </a:solidFill>
                <a:latin typeface="Roboto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Roboto" panose="02000000000000000000" pitchFamily="2" charset="0"/>
              </a:rPr>
              <a:t>ngày</a:t>
            </a:r>
            <a:r>
              <a:rPr lang="en-US" sz="3600" b="1" dirty="0" smtClean="0">
                <a:solidFill>
                  <a:srgbClr val="FFFF00"/>
                </a:solidFill>
                <a:latin typeface="Roboto" panose="02000000000000000000" pitchFamily="2" charset="0"/>
              </a:rPr>
              <a:t> 26 </a:t>
            </a:r>
            <a:r>
              <a:rPr lang="en-US" sz="3600" b="1" dirty="0" err="1" smtClean="0">
                <a:solidFill>
                  <a:srgbClr val="FFFF00"/>
                </a:solidFill>
                <a:latin typeface="Roboto" panose="02000000000000000000" pitchFamily="2" charset="0"/>
              </a:rPr>
              <a:t>tháng</a:t>
            </a:r>
            <a:r>
              <a:rPr lang="en-US" sz="3600" b="1" dirty="0" smtClean="0">
                <a:solidFill>
                  <a:srgbClr val="FFFF00"/>
                </a:solidFill>
                <a:latin typeface="Roboto" panose="02000000000000000000" pitchFamily="2" charset="0"/>
              </a:rPr>
              <a:t> 1 </a:t>
            </a:r>
            <a:r>
              <a:rPr lang="en-US" sz="3600" b="1" dirty="0" err="1" smtClean="0">
                <a:solidFill>
                  <a:srgbClr val="FFFF00"/>
                </a:solidFill>
                <a:latin typeface="Roboto" panose="02000000000000000000" pitchFamily="2" charset="0"/>
              </a:rPr>
              <a:t>năm</a:t>
            </a:r>
            <a:r>
              <a:rPr lang="en-US" sz="3600" b="1" dirty="0" smtClean="0">
                <a:solidFill>
                  <a:srgbClr val="FFFF00"/>
                </a:solidFill>
                <a:latin typeface="Roboto" panose="02000000000000000000" pitchFamily="2" charset="0"/>
              </a:rPr>
              <a:t> 2026</a:t>
            </a:r>
          </a:p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Roboto" panose="02000000000000000000" pitchFamily="2" charset="0"/>
              </a:rPr>
              <a:t>Tiếng</a:t>
            </a:r>
            <a:r>
              <a:rPr lang="en-US" b="1" dirty="0" smtClean="0">
                <a:solidFill>
                  <a:srgbClr val="FFFF00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Roboto" panose="02000000000000000000" pitchFamily="2" charset="0"/>
              </a:rPr>
              <a:t>Việt</a:t>
            </a:r>
            <a:endParaRPr lang="vi-VN" b="1" dirty="0" smtClean="0">
              <a:solidFill>
                <a:srgbClr val="FFFF00"/>
              </a:solidFill>
              <a:latin typeface="Roboto" panose="02000000000000000000" pitchFamily="2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Roboto" panose="02000000000000000000" pitchFamily="2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Roboto" panose="02000000000000000000" pitchFamily="2" charset="0"/>
              </a:rPr>
              <a:t>Đọc</a:t>
            </a:r>
            <a:r>
              <a:rPr lang="en-US" b="1" dirty="0">
                <a:solidFill>
                  <a:srgbClr val="FFFF00"/>
                </a:solidFill>
                <a:latin typeface="Roboto" panose="02000000000000000000" pitchFamily="2" charset="0"/>
              </a:rPr>
              <a:t>) </a:t>
            </a:r>
            <a:r>
              <a:rPr lang="en-US" b="1" dirty="0" smtClean="0">
                <a:solidFill>
                  <a:srgbClr val="FFFF00"/>
                </a:solidFill>
                <a:latin typeface="Roboto" panose="02000000000000000000" pitchFamily="2" charset="0"/>
              </a:rPr>
              <a:t>Ba</a:t>
            </a:r>
            <a:r>
              <a:rPr lang="en-US" b="1" dirty="0">
                <a:solidFill>
                  <a:srgbClr val="FFFF00"/>
                </a:solidFill>
                <a:latin typeface="Roboto" panose="02000000000000000000" pitchFamily="2" charset="0"/>
              </a:rPr>
              <a:t>̂̀y </a:t>
            </a:r>
            <a:r>
              <a:rPr lang="en-US" b="1" dirty="0" err="1">
                <a:solidFill>
                  <a:srgbClr val="FFFF00"/>
                </a:solidFill>
                <a:latin typeface="Roboto" panose="02000000000000000000" pitchFamily="2" charset="0"/>
              </a:rPr>
              <a:t>chim</a:t>
            </a:r>
            <a:r>
              <a:rPr lang="en-US" b="1" dirty="0">
                <a:solidFill>
                  <a:srgbClr val="FFFF00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Roboto" panose="02000000000000000000" pitchFamily="2" charset="0"/>
              </a:rPr>
              <a:t>mùa</a:t>
            </a:r>
            <a:r>
              <a:rPr lang="en-US" b="1" dirty="0">
                <a:solidFill>
                  <a:srgbClr val="FFFF00"/>
                </a:solidFill>
                <a:latin typeface="Roboto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Roboto" panose="02000000000000000000" pitchFamily="2" charset="0"/>
              </a:rPr>
              <a:t>xuân</a:t>
            </a:r>
            <a:endParaRPr lang="en-US" b="1" dirty="0">
              <a:solidFill>
                <a:srgbClr val="FFFF00"/>
              </a:solidFill>
              <a:latin typeface="Roboto" panose="02000000000000000000" pitchFamily="2" charset="0"/>
            </a:endParaRPr>
          </a:p>
          <a:p>
            <a:pPr algn="ctr"/>
            <a:r>
              <a:rPr lang="vi-VN" b="1" dirty="0">
                <a:solidFill>
                  <a:srgbClr val="FFFF00"/>
                </a:solidFill>
                <a:latin typeface="Roboto" panose="02000000000000000000" pitchFamily="2" charset="0"/>
              </a:rPr>
              <a:t/>
            </a:r>
            <a:br>
              <a:rPr lang="vi-VN" b="1" dirty="0">
                <a:solidFill>
                  <a:srgbClr val="FFFF00"/>
                </a:solidFill>
                <a:latin typeface="Roboto" panose="02000000000000000000" pitchFamily="2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5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F0CDD-5A7A-F549-5167-D6FB3302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B35269-7E45-7AD2-A5F9-8BA05649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90E72E-336B-AD97-0005-3AF92A10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076"/>
            <a:ext cx="12192000" cy="66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F2A48-1F77-23FA-AB7D-0D9CD783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84025-1417-BE47-3DA0-CD01093AC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DE9AE3-8E0E-C0D1-AAE8-1F8CA217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0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3B254-3230-2FA0-96FF-0A0C5827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958BB-68D8-AE92-28CB-F7E8A69A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68B3A9-4146-B3B7-B503-5E101DFAA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7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FCDCD2-0BF9-A4EC-1B3B-DE568E1D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723910-AE6C-35BE-7C5B-B4AF5D93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DD81FA-A5E8-6805-56C8-B8A0AE3A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2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42B24-2AD1-B481-51A0-14990A07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96F28B-EBAC-924E-ACD3-1944B6454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62D146-8A2F-E40A-7B46-80FB1F14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267FE-C33D-01C1-CC44-ADF2D969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C42560-4A5C-D128-0D87-5D73A9ECF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6355F5-8B5B-54EB-ADC1-83CBC397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72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C437A-56D4-4446-E020-418790E5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233F7-8FC1-39DE-3B34-59090FC99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B390A3-C1F1-F0C5-402C-80D94F273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51B75-1C76-EC74-4117-D9E5B5E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F76FA5-B9BA-B535-0160-1A8347C62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1CBB48-86A9-DA06-7AF0-6FAD02FC4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4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EB6BF-29C8-7907-D055-C1CB381E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E49CE3-DAA4-6AE0-2A4F-55B5E4E5C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7A12EC-31F4-64BC-6864-BB31D54B1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3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3EB91-8DEF-A1C0-D7D5-A03814B9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C501DC-1FC7-391E-3FC2-6EC5F1621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1ACA4C-6217-0018-D6B1-4B3FAE5CA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34"/>
            <a:ext cx="12192000" cy="68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2FB5A-990E-72FD-0A4C-3A125972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D49E18-8CCC-EA8A-2615-CB1040DF5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1A3D5E-FBDB-86E1-EEB4-893F77137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58"/>
            <a:ext cx="12192000" cy="68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CA120-0947-E198-8DEB-A9AABDEA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39466-AEAF-1ED7-BC33-A8D372A90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8B01DC-969B-CFDD-6F62-0993D8B2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60"/>
            <a:ext cx="12192000" cy="69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0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AF7B2-C522-786F-A5E5-407AF94C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1EBCF9-E05A-C2C7-FFB5-7E21A8ABC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20CE95-3582-6A16-87E9-5BB61663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0" y="0"/>
            <a:ext cx="12060820" cy="691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5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4525F-8A2B-687F-8431-5B474D27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9642F8-54F5-8981-783A-C19A6FA4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879BF8-16FF-97D0-67F8-DE47A111B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33"/>
            <a:ext cx="12192000" cy="66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0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1CB54-EF03-49AB-8F40-EEFB6FDE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07E447-E23D-3A9C-710D-4CCACC36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A430FF-E064-6BC9-4ED3-C9EA7EA3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1" y="0"/>
            <a:ext cx="12149559" cy="68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EF60B-E265-A602-F751-11834A34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DEC71C-B43C-C210-7496-70276A0A3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71A90A-BE12-DCD2-D1F2-A3868EF0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83"/>
            <a:ext cx="12192000" cy="69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18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3FA9E-BCE7-059E-4851-89666CA5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38EA4-DB5F-66DB-7C19-06BAB6A8C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B1F4B6A-2AE6-CDA6-EBB2-1D157ADDE5E6}"/>
              </a:ext>
            </a:extLst>
          </p:cNvPr>
          <p:cNvGrpSpPr/>
          <p:nvPr/>
        </p:nvGrpSpPr>
        <p:grpSpPr>
          <a:xfrm>
            <a:off x="7716" y="0"/>
            <a:ext cx="12184284" cy="6898637"/>
            <a:chOff x="7716" y="0"/>
            <a:chExt cx="12184284" cy="6898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302FDD6-876B-1BDA-F424-448ED21E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6" y="0"/>
              <a:ext cx="12184284" cy="68986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7E96BB7-E8AA-0BB6-684F-906B1448B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2121" y="1294906"/>
              <a:ext cx="6769549" cy="2154412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D35C8661-A0F3-FBAB-2F88-A2BC17EE2567}"/>
                </a:ext>
              </a:extLst>
            </p:cNvPr>
            <p:cNvSpPr/>
            <p:nvPr/>
          </p:nvSpPr>
          <p:spPr>
            <a:xfrm>
              <a:off x="10359342" y="196770"/>
              <a:ext cx="1713053" cy="787078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94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A73D4-7056-96EA-96F8-093A78BD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63C3C-EC7F-943E-2F37-309FD9784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F5EC5A-C91E-B3ED-50E3-CE739C1B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6" y="58654"/>
            <a:ext cx="12099484" cy="67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405C5-E5B3-0BD1-C7BA-AD8F32FC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16FE65-5125-D829-DB7D-9F78319D2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A695C6-9F68-EB90-464F-157B247B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1226347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3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0A53D-5669-4B29-C3B9-6F1D855E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C40F9E-EAE7-AC15-0D04-52180EAD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656476-CA64-7989-E74F-93E0100B885C}"/>
              </a:ext>
            </a:extLst>
          </p:cNvPr>
          <p:cNvGrpSpPr/>
          <p:nvPr/>
        </p:nvGrpSpPr>
        <p:grpSpPr>
          <a:xfrm>
            <a:off x="0" y="0"/>
            <a:ext cx="12192000" cy="6819670"/>
            <a:chOff x="0" y="0"/>
            <a:chExt cx="12192000" cy="68196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BEED2F3-486C-6193-35B5-D76846399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19670"/>
            </a:xfrm>
            <a:prstGeom prst="rect">
              <a:avLst/>
            </a:prstGeom>
          </p:spPr>
        </p:pic>
        <p:sp>
          <p:nvSpPr>
            <p:cNvPr id="6" name="Cloud 5">
              <a:extLst>
                <a:ext uri="{FF2B5EF4-FFF2-40B4-BE49-F238E27FC236}">
                  <a16:creationId xmlns:a16="http://schemas.microsoft.com/office/drawing/2014/main" xmlns="" id="{8F24FD6E-5D2D-487A-DC69-D510C5FFCDA0}"/>
                </a:ext>
              </a:extLst>
            </p:cNvPr>
            <p:cNvSpPr/>
            <p:nvPr/>
          </p:nvSpPr>
          <p:spPr>
            <a:xfrm>
              <a:off x="10359342" y="196770"/>
              <a:ext cx="1713053" cy="787078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909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69F94-5B4A-3420-FCB7-05A0ED2A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97FB55-8DCE-B18D-6B6A-22887ED8F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F3DAA7-597A-0429-5B6E-34DFDF410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01"/>
            <a:ext cx="12192000" cy="67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1887E-6A13-696E-8494-1356EE9F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642F25-2365-FF9A-D7DD-26DCA92F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5CC1AA-5127-137F-9DA8-2DDD0924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75"/>
            <a:ext cx="12192000" cy="66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8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5398D-DD6A-915E-496F-8FE1D32C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026FB-2EE4-1AD2-D208-9DE67405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9839FC-9E60-6FD6-118C-D5D4AAED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2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9273E-3929-0979-07BF-9956E5EC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43E7F7-D026-4C03-CF3F-7A04B3395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7A53DB-6A1C-AE11-B39B-1A8EE8DE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3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</Words>
  <Application>Microsoft Office PowerPoint</Application>
  <PresentationFormat>Widescreen</PresentationFormat>
  <Paragraphs>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Lại Thị Sen</dc:creator>
  <cp:lastModifiedBy>HUONG</cp:lastModifiedBy>
  <cp:revision>3</cp:revision>
  <dcterms:created xsi:type="dcterms:W3CDTF">2025-01-30T14:20:00Z</dcterms:created>
  <dcterms:modified xsi:type="dcterms:W3CDTF">2026-01-26T22:29:58Z</dcterms:modified>
</cp:coreProperties>
</file>