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325" r:id="rId4"/>
    <p:sldId id="320" r:id="rId5"/>
    <p:sldId id="267" r:id="rId6"/>
    <p:sldId id="328" r:id="rId7"/>
    <p:sldId id="321" r:id="rId8"/>
    <p:sldId id="326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D4EFFD"/>
    <a:srgbClr val="FF3399"/>
    <a:srgbClr val="9966FF"/>
    <a:srgbClr val="00FF00"/>
    <a:srgbClr val="3399FF"/>
    <a:srgbClr val="FFAB7C"/>
    <a:srgbClr val="CCFFFF"/>
    <a:srgbClr val="C1FFA6"/>
    <a:srgbClr val="C9E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BB570-C845-46CB-8AA8-6DAA481565C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2D489-7CCC-49DD-8634-51C5A068A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8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65C8C-E99D-E7C5-7A2E-D0F1942DA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DF31387-7C97-CA20-84AA-CF7A82A3F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F18255-8A12-4305-EBAF-29882117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033503-7FD8-A139-6EBC-D1F9E176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C72C9-D96C-B022-8BFA-2D606D9B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2826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7A9C66-4589-7603-D388-B954B9D1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21CB79-0C0D-5DA8-A57B-2797710BF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6F8F16-5741-3333-9C9E-4A805CD6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78E850-470B-6BBA-D0E6-6DBB55DB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1C128F-50F1-1466-9F1E-D4E768F6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6646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BEB49DE-B983-9465-9C11-4DA7CA213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E5EB31-A376-BD48-E983-B3EF36A93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51DC4C-68DE-855D-7DE9-F7579A9F5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3BD227-92E6-6FB1-4437-71C1391B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46C3A7-D335-C367-1C51-DBC96201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1331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600B49-1936-5E61-37E5-0A18FD64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30122D-6537-B117-8695-0F3EB804D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65601-1D3E-43FA-FC1D-A876B69A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18902F-C1A5-B9CA-8688-D05615104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83778C-5EB0-ECFA-D0CF-33DE3527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5657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31C27-8A29-3D24-AD2C-008BB28E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465B3F-7ADA-05EB-84C7-099BDEF6D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818FCB-465D-33DA-A57E-FB8F591F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3F87C3-C7C7-F964-ECAC-5E3A34E6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11B4F8-C50A-C832-D4C0-24D8C314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0678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ADFE51-E5AB-1480-6EF1-88486893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9EE289-1881-609C-859B-C95BBF30A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B36C9E-3337-7DF7-DAF7-D2382D6AE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9F1367-1058-8712-2354-F4FDF6D0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C9CC32-1AFC-92AD-42EC-A1A5FB21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5C22CD-4383-AEE9-A193-57493530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8467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E1A784-4DD8-D1D7-98CF-23548691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90F8E1-51DC-EEDA-F54F-06D3AC021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4FC9E3-EBE5-B1D8-2DEE-C3A1C3F5E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910060-98C2-78AC-543D-9DD5B10D8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EE65CAB-822D-B27D-6715-AC738E613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2A19144-4E40-C143-6C99-9A7BA83F3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714DCC-D1A7-A4C6-4CA4-0C56973B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398D01C-F72C-1EE9-9A27-F4230A9B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933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32471-F675-0922-0216-992B3845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597D80-FF99-33E0-3A6A-21F50AC7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0F6F05-EBB1-BD06-F3C2-BEAB7CFE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452A474-8E78-44E0-D6D9-CCFB286B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9880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4C802B5-F707-93ED-1FD5-85D1064B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2522940-CAB7-5B93-3EB6-BF0D6A583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156C52-3D9B-C43E-E734-E8792810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19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28316-EC44-DFD5-7E1B-2F6B388E1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EA2674-B793-95F0-6517-2D8945B51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0A0E2E-FCEB-A045-A446-4496859BB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3A61E7-DDD7-EF8C-DDFA-C85FF63F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C7C523-73B3-B3C8-BC73-FBFA8D31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7F6146-DF43-43BC-1D38-67061A10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437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9D639-E0B5-F946-6BFA-BA43F4CB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1F93FF-10E2-0F7F-AFAA-02BA599D0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1087D0-052C-ED0D-6216-217E2A129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FF22F8-B3C5-9AB9-909C-2FD924B1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FB7868-C3D8-B32D-BC4E-B5B6DBE1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D233DF-B3DB-1090-726C-931B4032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137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xmlns="" id="{DC0F7643-4F4F-ABB1-D260-0D36DD1A1B6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F65A347-1625-7B20-FC58-1F1A88D7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917A27-CDAA-667E-7673-BCB17EBCB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3E12DD-3249-4D67-F298-598091342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A07AA-B116-4F32-B759-5FF51FCAA90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8ED567-74DC-5C46-7706-BE16B089B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099969-3863-BFD5-9229-21F4324E4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44FCEF3-1D0C-8D16-BF4D-3C9818929EF9}"/>
              </a:ext>
            </a:extLst>
          </p:cNvPr>
          <p:cNvSpPr/>
          <p:nvPr/>
        </p:nvSpPr>
        <p:spPr>
          <a:xfrm>
            <a:off x="0" y="-85822"/>
            <a:ext cx="12192000" cy="605535"/>
          </a:xfrm>
          <a:prstGeom prst="rect">
            <a:avLst/>
          </a:prstGeom>
          <a:solidFill>
            <a:srgbClr val="FFE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D75CC7E-0FF3-11A3-2FB6-77A5F0581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59" r="343"/>
          <a:stretch/>
        </p:blipFill>
        <p:spPr>
          <a:xfrm>
            <a:off x="1" y="521352"/>
            <a:ext cx="12191999" cy="6420863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644A271B-B663-031C-9A8C-F94ABF49FED1}"/>
              </a:ext>
            </a:extLst>
          </p:cNvPr>
          <p:cNvSpPr/>
          <p:nvPr/>
        </p:nvSpPr>
        <p:spPr>
          <a:xfrm>
            <a:off x="783537" y="1622975"/>
            <a:ext cx="6028007" cy="3290481"/>
          </a:xfrm>
          <a:prstGeom prst="round2DiagRect">
            <a:avLst>
              <a:gd name="adj1" fmla="val 17243"/>
              <a:gd name="adj2" fmla="val 4707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05672E-9E85-8257-2F77-337B0B225E3D}"/>
              </a:ext>
            </a:extLst>
          </p:cNvPr>
          <p:cNvSpPr txBox="1"/>
          <p:nvPr/>
        </p:nvSpPr>
        <p:spPr>
          <a:xfrm>
            <a:off x="695622" y="1885414"/>
            <a:ext cx="647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  <a:endParaRPr lang="vi-VN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AEB0DB-8112-6A7E-FFF5-DDFF262F5FCA}"/>
              </a:ext>
            </a:extLst>
          </p:cNvPr>
          <p:cNvSpPr txBox="1"/>
          <p:nvPr/>
        </p:nvSpPr>
        <p:spPr>
          <a:xfrm>
            <a:off x="2991394" y="2414642"/>
            <a:ext cx="2306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6600">
                  <a:solidFill>
                    <a:srgbClr val="009999"/>
                  </a:solidFill>
                  <a:prstDash val="solid"/>
                </a:ln>
                <a:solidFill>
                  <a:srgbClr val="FFFF66"/>
                </a:solidFill>
                <a:effectLst>
                  <a:outerShdw dist="76200" dir="2700000" algn="tl" rotWithShape="0">
                    <a:srgbClr val="009999"/>
                  </a:outerShdw>
                </a:effectLst>
                <a:latin typeface="LNTH-Hoa Nho LNTH" pitchFamily="2" charset="0"/>
              </a:rPr>
              <a:t>Toán</a:t>
            </a:r>
            <a:endParaRPr lang="vi-VN" sz="4800" b="1" dirty="0">
              <a:ln w="6600">
                <a:solidFill>
                  <a:srgbClr val="009999"/>
                </a:solidFill>
                <a:prstDash val="solid"/>
              </a:ln>
              <a:solidFill>
                <a:srgbClr val="FFFF66"/>
              </a:solidFill>
              <a:effectLst>
                <a:outerShdw dist="76200" dir="2700000" algn="tl" rotWithShape="0">
                  <a:srgbClr val="009999"/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8596733-F26E-C15F-FC59-8F15021035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21" b="84073" l="66206" r="91091">
                        <a14:foregroundMark x1="73118" y1="34726" x2="78955" y2="29504"/>
                        <a14:foregroundMark x1="78955" y1="29504" x2="80338" y2="29243"/>
                        <a14:foregroundMark x1="88018" y1="40992" x2="90630" y2="46214"/>
                        <a14:foregroundMark x1="67127" y1="59530" x2="68510" y2="59530"/>
                        <a14:foregroundMark x1="66206" y1="59530" x2="68817" y2="59530"/>
                        <a14:foregroundMark x1="76037" y1="79373" x2="74347" y2="84595"/>
                        <a14:foregroundMark x1="78648" y1="67102" x2="81260" y2="70496"/>
                        <a14:foregroundMark x1="90015" y1="58747" x2="91091" y2="61880"/>
                        <a14:foregroundMark x1="70968" y1="38903" x2="68356" y2="45692"/>
                        <a14:foregroundMark x1="67588" y1="43603" x2="69278" y2="51175"/>
                        <a14:foregroundMark x1="72657" y1="30026" x2="79416" y2="28721"/>
                        <a14:foregroundMark x1="79416" y1="28721" x2="84639" y2="34465"/>
                        <a14:foregroundMark x1="84639" y1="34465" x2="86329" y2="41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39" t="26304" r="8797" b="9396"/>
          <a:stretch/>
        </p:blipFill>
        <p:spPr>
          <a:xfrm>
            <a:off x="6223003" y="3551504"/>
            <a:ext cx="2623138" cy="3693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00D8D2-0179-4A25-1C84-59C2F8FEF0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t="41693" r="72114" b="24894"/>
          <a:stretch/>
        </p:blipFill>
        <p:spPr>
          <a:xfrm>
            <a:off x="7666093" y="224385"/>
            <a:ext cx="1277444" cy="12772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7DC8B5F-0E9F-1540-A57D-F3A6DA8334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8" t="4482" r="33861" b="62105"/>
          <a:stretch/>
        </p:blipFill>
        <p:spPr>
          <a:xfrm>
            <a:off x="567526" y="2556277"/>
            <a:ext cx="1277444" cy="127724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414AB67-1B5F-E065-D4ED-6F071D5E9341}"/>
              </a:ext>
            </a:extLst>
          </p:cNvPr>
          <p:cNvGrpSpPr/>
          <p:nvPr/>
        </p:nvGrpSpPr>
        <p:grpSpPr>
          <a:xfrm>
            <a:off x="3426796" y="4701282"/>
            <a:ext cx="3742174" cy="3121321"/>
            <a:chOff x="3343669" y="4820696"/>
            <a:chExt cx="3742174" cy="31213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43FB067-CD28-38E3-F8B8-17196ABB0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66" t="6155" r="53873" b="60432"/>
            <a:stretch/>
          </p:blipFill>
          <p:spPr>
            <a:xfrm>
              <a:off x="4547726" y="4820696"/>
              <a:ext cx="1277444" cy="12772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07ECC4E-0B47-934E-D839-E9348FFEF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8" t="63608" r="53471" b="2979"/>
            <a:stretch/>
          </p:blipFill>
          <p:spPr>
            <a:xfrm>
              <a:off x="3707591" y="4961780"/>
              <a:ext cx="1277444" cy="127724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A6CA171B-97B4-1888-90E9-9B08FEA4F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6706" r="30339" b="-119"/>
            <a:stretch/>
          </p:blipFill>
          <p:spPr>
            <a:xfrm flipH="1">
              <a:off x="5214756" y="5025930"/>
              <a:ext cx="1277444" cy="127724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B1C840F2-9727-D52F-963E-B7E613AF6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0848"/>
            <a:stretch/>
          </p:blipFill>
          <p:spPr>
            <a:xfrm>
              <a:off x="3343669" y="5790463"/>
              <a:ext cx="3742174" cy="215155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C8E8AD-C90A-B7A8-2ABB-C8FB36A3151B}"/>
              </a:ext>
            </a:extLst>
          </p:cNvPr>
          <p:cNvSpPr txBox="1"/>
          <p:nvPr/>
        </p:nvSpPr>
        <p:spPr>
          <a:xfrm>
            <a:off x="783537" y="3140452"/>
            <a:ext cx="6342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+mj-lt"/>
              </a:rPr>
              <a:t>Bài 60. SỬ DỤNG MÁY TÍNH CẦM TAY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627D71-44E1-DB0B-FC6D-DF49F3EDD721}"/>
              </a:ext>
            </a:extLst>
          </p:cNvPr>
          <p:cNvSpPr txBox="1"/>
          <p:nvPr/>
        </p:nvSpPr>
        <p:spPr>
          <a:xfrm>
            <a:off x="2824051" y="4355263"/>
            <a:ext cx="176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#9Slide03 Aturdida" pitchFamily="2" charset="0"/>
              </a:rPr>
              <a:t>(Tiết </a:t>
            </a:r>
            <a:r>
              <a:rPr lang="en-US" sz="3600" dirty="0">
                <a:solidFill>
                  <a:srgbClr val="FF0000"/>
                </a:solidFill>
                <a:latin typeface="#9Slide03 Aturdida" pitchFamily="2" charset="0"/>
              </a:rPr>
              <a:t>1</a:t>
            </a:r>
            <a:r>
              <a:rPr lang="vi-VN" sz="3600" dirty="0">
                <a:solidFill>
                  <a:srgbClr val="FF0000"/>
                </a:solidFill>
                <a:latin typeface="#9Slide03 Aturdida" pitchFamily="2" charset="0"/>
              </a:rPr>
              <a:t>)</a:t>
            </a:r>
            <a:endParaRPr lang="en-US" sz="3600" dirty="0">
              <a:solidFill>
                <a:srgbClr val="FF0000"/>
              </a:solidFill>
              <a:latin typeface="#9Slide03 Aturdid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29D22A-65C7-DA35-C628-FC68548C7D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7122" y="-164348"/>
            <a:ext cx="2365925" cy="187890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0400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6194BE-36E9-C50A-BB5A-58AA3622112B}"/>
              </a:ext>
            </a:extLst>
          </p:cNvPr>
          <p:cNvSpPr txBox="1"/>
          <p:nvPr/>
        </p:nvSpPr>
        <p:spPr>
          <a:xfrm>
            <a:off x="3368565" y="368819"/>
            <a:ext cx="4640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>
                <a:solidFill>
                  <a:srgbClr val="FF0000"/>
                </a:solidFill>
              </a:rPr>
              <a:t>• Ví dụ 1: Tính 53 : 2.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-139" r="38984" b="3127"/>
          <a:stretch/>
        </p:blipFill>
        <p:spPr>
          <a:xfrm>
            <a:off x="7047185" y="1293649"/>
            <a:ext cx="4135821" cy="51604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475B60-3FCF-51BA-7D93-0A8BF027D878}"/>
              </a:ext>
            </a:extLst>
          </p:cNvPr>
          <p:cNvSpPr/>
          <p:nvPr/>
        </p:nvSpPr>
        <p:spPr>
          <a:xfrm>
            <a:off x="7660726" y="1855679"/>
            <a:ext cx="2908738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ON/C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8F63FF-1D5B-98B0-3F3F-079BFCB65440}"/>
              </a:ext>
            </a:extLst>
          </p:cNvPr>
          <p:cNvSpPr/>
          <p:nvPr/>
        </p:nvSpPr>
        <p:spPr>
          <a:xfrm>
            <a:off x="8417471" y="4103366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BD0FA7-451E-87D7-DC87-CF0812C10BE1}"/>
              </a:ext>
            </a:extLst>
          </p:cNvPr>
          <p:cNvSpPr txBox="1"/>
          <p:nvPr/>
        </p:nvSpPr>
        <p:spPr>
          <a:xfrm>
            <a:off x="714856" y="1299861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/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AD3A431-827B-8454-59A2-1898210E5C55}"/>
              </a:ext>
            </a:extLst>
          </p:cNvPr>
          <p:cNvSpPr/>
          <p:nvPr/>
        </p:nvSpPr>
        <p:spPr>
          <a:xfrm>
            <a:off x="9316105" y="4718221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68E9AE-B74B-8FA6-3B96-A53985D9476F}"/>
              </a:ext>
            </a:extLst>
          </p:cNvPr>
          <p:cNvSpPr/>
          <p:nvPr/>
        </p:nvSpPr>
        <p:spPr>
          <a:xfrm>
            <a:off x="10190432" y="3481763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6F8549-ACEB-498C-771B-6C54313E19D0}"/>
              </a:ext>
            </a:extLst>
          </p:cNvPr>
          <p:cNvSpPr/>
          <p:nvPr/>
        </p:nvSpPr>
        <p:spPr>
          <a:xfrm>
            <a:off x="8451627" y="4711474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74E1E7C-DD1B-F35B-D876-9A4C1967ADE6}"/>
              </a:ext>
            </a:extLst>
          </p:cNvPr>
          <p:cNvSpPr/>
          <p:nvPr/>
        </p:nvSpPr>
        <p:spPr>
          <a:xfrm>
            <a:off x="9316105" y="5345799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BBB8E7D-D6B8-C5CB-7C9F-6388FDBE79A7}"/>
              </a:ext>
            </a:extLst>
          </p:cNvPr>
          <p:cNvSpPr/>
          <p:nvPr/>
        </p:nvSpPr>
        <p:spPr>
          <a:xfrm>
            <a:off x="9824620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251966F-508E-0719-E1A6-70EB50C81DCD}"/>
              </a:ext>
            </a:extLst>
          </p:cNvPr>
          <p:cNvSpPr/>
          <p:nvPr/>
        </p:nvSpPr>
        <p:spPr>
          <a:xfrm>
            <a:off x="9715496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53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DAF8BE6-8331-D03F-B46B-69DD9580A1B0}"/>
              </a:ext>
            </a:extLst>
          </p:cNvPr>
          <p:cNvSpPr/>
          <p:nvPr/>
        </p:nvSpPr>
        <p:spPr>
          <a:xfrm>
            <a:off x="9715496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646FCB6-4CF5-C6BC-D25D-6EC64908CA62}"/>
              </a:ext>
            </a:extLst>
          </p:cNvPr>
          <p:cNvSpPr/>
          <p:nvPr/>
        </p:nvSpPr>
        <p:spPr>
          <a:xfrm>
            <a:off x="9336464" y="1840127"/>
            <a:ext cx="1328904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26.5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9600300-1FA6-0D49-265B-79FEB7703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52" y="1855679"/>
            <a:ext cx="4981751" cy="11846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A7DAB0B-E556-6FAA-8C28-58F8EBA6D7F9}"/>
              </a:ext>
            </a:extLst>
          </p:cNvPr>
          <p:cNvSpPr txBox="1"/>
          <p:nvPr/>
        </p:nvSpPr>
        <p:spPr>
          <a:xfrm>
            <a:off x="677993" y="2951562"/>
            <a:ext cx="4981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/>
              <a:t>Trên màn hình xuất hiện kết quả 26.5, tức là 26,5.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D24BAC9-60D9-627C-B1E0-1C96DE29A594}"/>
              </a:ext>
            </a:extLst>
          </p:cNvPr>
          <p:cNvSpPr txBox="1"/>
          <p:nvPr/>
        </p:nvSpPr>
        <p:spPr>
          <a:xfrm>
            <a:off x="1080898" y="4834095"/>
            <a:ext cx="5865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i="1">
                <a:solidFill>
                  <a:srgbClr val="0070C0"/>
                </a:solidFill>
              </a:rPr>
              <a:t>Để thực hiện các phép tính cộng, trừ, nhân, em làm tương tự như vậy.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5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6194BE-36E9-C50A-BB5A-58AA3622112B}"/>
              </a:ext>
            </a:extLst>
          </p:cNvPr>
          <p:cNvSpPr txBox="1"/>
          <p:nvPr/>
        </p:nvSpPr>
        <p:spPr>
          <a:xfrm>
            <a:off x="1308539" y="368819"/>
            <a:ext cx="996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Ví dụ 2: Tính tỉ số phần trăm của 5 và 40.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-139" r="38984" b="3127"/>
          <a:stretch/>
        </p:blipFill>
        <p:spPr>
          <a:xfrm>
            <a:off x="7047185" y="1293649"/>
            <a:ext cx="4135821" cy="51604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475B60-3FCF-51BA-7D93-0A8BF027D878}"/>
              </a:ext>
            </a:extLst>
          </p:cNvPr>
          <p:cNvSpPr/>
          <p:nvPr/>
        </p:nvSpPr>
        <p:spPr>
          <a:xfrm>
            <a:off x="7660726" y="1855679"/>
            <a:ext cx="2908738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ON/C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8F63FF-1D5B-98B0-3F3F-079BFCB65440}"/>
              </a:ext>
            </a:extLst>
          </p:cNvPr>
          <p:cNvSpPr/>
          <p:nvPr/>
        </p:nvSpPr>
        <p:spPr>
          <a:xfrm>
            <a:off x="8417471" y="4103366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BD0FA7-451E-87D7-DC87-CF0812C10BE1}"/>
              </a:ext>
            </a:extLst>
          </p:cNvPr>
          <p:cNvSpPr txBox="1"/>
          <p:nvPr/>
        </p:nvSpPr>
        <p:spPr>
          <a:xfrm>
            <a:off x="1124954" y="2102971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68E9AE-B74B-8FA6-3B96-A53985D9476F}"/>
              </a:ext>
            </a:extLst>
          </p:cNvPr>
          <p:cNvSpPr/>
          <p:nvPr/>
        </p:nvSpPr>
        <p:spPr>
          <a:xfrm>
            <a:off x="10190432" y="3481763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6F8549-ACEB-498C-771B-6C54313E19D0}"/>
              </a:ext>
            </a:extLst>
          </p:cNvPr>
          <p:cNvSpPr/>
          <p:nvPr/>
        </p:nvSpPr>
        <p:spPr>
          <a:xfrm>
            <a:off x="8451627" y="4711474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74E1E7C-DD1B-F35B-D876-9A4C1967ADE6}"/>
              </a:ext>
            </a:extLst>
          </p:cNvPr>
          <p:cNvSpPr/>
          <p:nvPr/>
        </p:nvSpPr>
        <p:spPr>
          <a:xfrm>
            <a:off x="7501576" y="5345799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BBB8E7D-D6B8-C5CB-7C9F-6388FDBE79A7}"/>
              </a:ext>
            </a:extLst>
          </p:cNvPr>
          <p:cNvSpPr/>
          <p:nvPr/>
        </p:nvSpPr>
        <p:spPr>
          <a:xfrm>
            <a:off x="9824620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251966F-508E-0719-E1A6-70EB50C81DCD}"/>
              </a:ext>
            </a:extLst>
          </p:cNvPr>
          <p:cNvSpPr/>
          <p:nvPr/>
        </p:nvSpPr>
        <p:spPr>
          <a:xfrm>
            <a:off x="9715496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646FCB6-4CF5-C6BC-D25D-6EC64908CA62}"/>
              </a:ext>
            </a:extLst>
          </p:cNvPr>
          <p:cNvSpPr/>
          <p:nvPr/>
        </p:nvSpPr>
        <p:spPr>
          <a:xfrm>
            <a:off x="9305440" y="1826833"/>
            <a:ext cx="1328904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A7DAB0B-E556-6FAA-8C28-58F8EBA6D7F9}"/>
              </a:ext>
            </a:extLst>
          </p:cNvPr>
          <p:cNvSpPr txBox="1"/>
          <p:nvPr/>
        </p:nvSpPr>
        <p:spPr>
          <a:xfrm>
            <a:off x="1202171" y="3743678"/>
            <a:ext cx="4981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i="1">
                <a:solidFill>
                  <a:srgbClr val="0070C0"/>
                </a:solidFill>
              </a:rPr>
              <a:t>Trên màn hình xuất hiện kết quả 12.5, tức là 12,5%.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3583492-8B3B-C213-7E0A-10F4D69B4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064" y="2709971"/>
            <a:ext cx="5316589" cy="92584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DE3FAFA-6E32-7F4D-5A91-9F9D36DE659C}"/>
              </a:ext>
            </a:extLst>
          </p:cNvPr>
          <p:cNvSpPr/>
          <p:nvPr/>
        </p:nvSpPr>
        <p:spPr>
          <a:xfrm>
            <a:off x="7533108" y="2880003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ED11368-4310-D6E3-5251-351BAE274720}"/>
              </a:ext>
            </a:extLst>
          </p:cNvPr>
          <p:cNvSpPr/>
          <p:nvPr/>
        </p:nvSpPr>
        <p:spPr>
          <a:xfrm>
            <a:off x="9289322" y="5345799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688199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4" grpId="0" animBg="1"/>
      <p:bldP spid="15" grpId="0" animBg="1"/>
      <p:bldP spid="17" grpId="0" animBg="1"/>
      <p:bldP spid="19" grpId="0" animBg="1"/>
      <p:bldP spid="22" grpId="0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6194BE-36E9-C50A-BB5A-58AA3622112B}"/>
              </a:ext>
            </a:extLst>
          </p:cNvPr>
          <p:cNvSpPr txBox="1"/>
          <p:nvPr/>
        </p:nvSpPr>
        <p:spPr>
          <a:xfrm>
            <a:off x="1308539" y="368819"/>
            <a:ext cx="622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Ví dụ 3: Tính 25% của 36.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-139" r="38984" b="3127"/>
          <a:stretch/>
        </p:blipFill>
        <p:spPr>
          <a:xfrm>
            <a:off x="7047185" y="1293649"/>
            <a:ext cx="4135821" cy="51604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475B60-3FCF-51BA-7D93-0A8BF027D878}"/>
              </a:ext>
            </a:extLst>
          </p:cNvPr>
          <p:cNvSpPr/>
          <p:nvPr/>
        </p:nvSpPr>
        <p:spPr>
          <a:xfrm>
            <a:off x="7660726" y="1855679"/>
            <a:ext cx="2908738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ON/C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8F63FF-1D5B-98B0-3F3F-079BFCB65440}"/>
              </a:ext>
            </a:extLst>
          </p:cNvPr>
          <p:cNvSpPr/>
          <p:nvPr/>
        </p:nvSpPr>
        <p:spPr>
          <a:xfrm>
            <a:off x="9305440" y="4719592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BD0FA7-451E-87D7-DC87-CF0812C10BE1}"/>
              </a:ext>
            </a:extLst>
          </p:cNvPr>
          <p:cNvSpPr txBox="1"/>
          <p:nvPr/>
        </p:nvSpPr>
        <p:spPr>
          <a:xfrm>
            <a:off x="1124954" y="2102971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68E9AE-B74B-8FA6-3B96-A53985D9476F}"/>
              </a:ext>
            </a:extLst>
          </p:cNvPr>
          <p:cNvSpPr/>
          <p:nvPr/>
        </p:nvSpPr>
        <p:spPr>
          <a:xfrm>
            <a:off x="9305440" y="4085943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6F8549-ACEB-498C-771B-6C54313E19D0}"/>
              </a:ext>
            </a:extLst>
          </p:cNvPr>
          <p:cNvSpPr/>
          <p:nvPr/>
        </p:nvSpPr>
        <p:spPr>
          <a:xfrm>
            <a:off x="10190432" y="4091645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74E1E7C-DD1B-F35B-D876-9A4C1967ADE6}"/>
              </a:ext>
            </a:extLst>
          </p:cNvPr>
          <p:cNvSpPr/>
          <p:nvPr/>
        </p:nvSpPr>
        <p:spPr>
          <a:xfrm>
            <a:off x="7501576" y="5345799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BBB8E7D-D6B8-C5CB-7C9F-6388FDBE79A7}"/>
              </a:ext>
            </a:extLst>
          </p:cNvPr>
          <p:cNvSpPr/>
          <p:nvPr/>
        </p:nvSpPr>
        <p:spPr>
          <a:xfrm>
            <a:off x="9824620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251966F-508E-0719-E1A6-70EB50C81DCD}"/>
              </a:ext>
            </a:extLst>
          </p:cNvPr>
          <p:cNvSpPr/>
          <p:nvPr/>
        </p:nvSpPr>
        <p:spPr>
          <a:xfrm>
            <a:off x="9715496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646FCB6-4CF5-C6BC-D25D-6EC64908CA62}"/>
              </a:ext>
            </a:extLst>
          </p:cNvPr>
          <p:cNvSpPr/>
          <p:nvPr/>
        </p:nvSpPr>
        <p:spPr>
          <a:xfrm>
            <a:off x="9393907" y="1866678"/>
            <a:ext cx="1328904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A7DAB0B-E556-6FAA-8C28-58F8EBA6D7F9}"/>
              </a:ext>
            </a:extLst>
          </p:cNvPr>
          <p:cNvSpPr txBox="1"/>
          <p:nvPr/>
        </p:nvSpPr>
        <p:spPr>
          <a:xfrm>
            <a:off x="1202171" y="3743678"/>
            <a:ext cx="4981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i="1">
                <a:solidFill>
                  <a:srgbClr val="0070C0"/>
                </a:solidFill>
              </a:rPr>
              <a:t>Trên màn hình xuất hiện kết quả 9.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DE3FAFA-6E32-7F4D-5A91-9F9D36DE659C}"/>
              </a:ext>
            </a:extLst>
          </p:cNvPr>
          <p:cNvSpPr/>
          <p:nvPr/>
        </p:nvSpPr>
        <p:spPr>
          <a:xfrm>
            <a:off x="7533108" y="2880003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ED11368-4310-D6E3-5251-351BAE274720}"/>
              </a:ext>
            </a:extLst>
          </p:cNvPr>
          <p:cNvSpPr/>
          <p:nvPr/>
        </p:nvSpPr>
        <p:spPr>
          <a:xfrm>
            <a:off x="9289322" y="5345799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675C349-807D-A487-34EC-5EBE962A8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62" y="2649008"/>
            <a:ext cx="5878968" cy="103885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612E6A6-C1B8-C59C-710D-39F3B4F35C34}"/>
              </a:ext>
            </a:extLst>
          </p:cNvPr>
          <p:cNvSpPr/>
          <p:nvPr/>
        </p:nvSpPr>
        <p:spPr>
          <a:xfrm>
            <a:off x="8420448" y="4102997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0333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4" grpId="0" animBg="1"/>
      <p:bldP spid="15" grpId="0" animBg="1"/>
      <p:bldP spid="17" grpId="0" animBg="1"/>
      <p:bldP spid="19" grpId="0" animBg="1"/>
      <p:bldP spid="22" grpId="0"/>
      <p:bldP spid="24" grpId="0" animBg="1"/>
      <p:bldP spid="2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6A9BBD-9BFD-9183-0BCA-CB905F334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2" b="97871" l="1771" r="98594">
                        <a14:foregroundMark x1="39271" y1="66593" x2="34167" y2="61747"/>
                        <a14:foregroundMark x1="34167" y1="61747" x2="32656" y2="58517"/>
                        <a14:foregroundMark x1="33385" y1="53965" x2="26823" y2="73495"/>
                        <a14:foregroundMark x1="26823" y1="73495" x2="27917" y2="73421"/>
                        <a14:foregroundMark x1="33802" y1="56681" x2="24531" y2="61233"/>
                        <a14:foregroundMark x1="24531" y1="61233" x2="24010" y2="57930"/>
                        <a14:foregroundMark x1="24427" y1="53818" x2="47917" y2="66300"/>
                        <a14:foregroundMark x1="47917" y1="66300" x2="50156" y2="65565"/>
                        <a14:foregroundMark x1="53333" y1="65125" x2="46979" y2="64023"/>
                        <a14:foregroundMark x1="46979" y1="64023" x2="46094" y2="62555"/>
                        <a14:foregroundMark x1="48021" y1="58370" x2="51510" y2="63289"/>
                        <a14:foregroundMark x1="56771" y1="57930" x2="38594" y2="63142"/>
                        <a14:foregroundMark x1="38594" y1="63142" x2="38594" y2="63142"/>
                        <a14:foregroundMark x1="42242" y1="30368" x2="45781" y2="53084"/>
                        <a14:foregroundMark x1="69479" y1="37151" x2="60938" y2="53377"/>
                        <a14:foregroundMark x1="60938" y1="53377" x2="77240" y2="59692"/>
                        <a14:foregroundMark x1="72344" y1="52643" x2="69375" y2="65125"/>
                        <a14:foregroundMark x1="70938" y1="56535" x2="66615" y2="60499"/>
                        <a14:foregroundMark x1="66615" y1="60499" x2="66042" y2="58517"/>
                        <a14:foregroundMark x1="66042" y1="56975" x2="74010" y2="73421"/>
                        <a14:foregroundMark x1="74010" y1="73421" x2="73646" y2="73128"/>
                        <a14:foregroundMark x1="64115" y1="64831" x2="65521" y2="66667"/>
                        <a14:foregroundMark x1="64792" y1="66300" x2="67552" y2="68429"/>
                        <a14:foregroundMark x1="73750" y1="64097" x2="73958" y2="69457"/>
                        <a14:foregroundMark x1="90469" y1="53084" x2="91875" y2="72026"/>
                        <a14:foregroundMark x1="89740" y1="69971" x2="90521" y2="74890"/>
                        <a14:foregroundMark x1="8177" y1="59104" x2="11927" y2="72614"/>
                        <a14:foregroundMark x1="33802" y1="86050" x2="16302" y2="87225"/>
                        <a14:foregroundMark x1="5833" y1="89060" x2="89948" y2="97944"/>
                        <a14:foregroundMark x1="91875" y1="86637" x2="22500" y2="91189"/>
                        <a14:foregroundMark x1="1771" y1="83627" x2="31146" y2="91189"/>
                        <a14:foregroundMark x1="8698" y1="51468" x2="12448" y2="66446"/>
                        <a14:foregroundMark x1="12448" y1="66446" x2="12448" y2="66446"/>
                        <a14:foregroundMark x1="92396" y1="96696" x2="98594" y2="96256"/>
                        <a14:foregroundMark x1="30938" y1="66960" x2="38594" y2="67841"/>
                        <a14:foregroundMark x1="24740" y1="66593" x2="37031" y2="69163"/>
                        <a14:foregroundMark x1="41615" y1="30029" x2="42552" y2="29883"/>
                        <a14:backgroundMark x1="45885" y1="24523" x2="39063" y2="25257"/>
                        <a14:backgroundMark x1="39063" y1="25257" x2="39063" y2="25257"/>
                        <a14:backgroundMark x1="39167" y1="25257" x2="46823" y2="27680"/>
                        <a14:backgroundMark x1="45104" y1="31571" x2="45104" y2="32305"/>
                        <a14:backgroundMark x1="55573" y1="30837" x2="56094" y2="32012"/>
                        <a14:backgroundMark x1="41042" y1="28120" x2="44479" y2="28414"/>
                        <a14:backgroundMark x1="41719" y1="28267" x2="42221" y2="28594"/>
                        <a14:backgroundMark x1="42947" y1="28946" x2="44271" y2="2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39"/>
          <a:stretch/>
        </p:blipFill>
        <p:spPr>
          <a:xfrm>
            <a:off x="0" y="674395"/>
            <a:ext cx="12192000" cy="6258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FE97AC-D504-16FB-8369-60CABA533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6" y="13449"/>
            <a:ext cx="1988746" cy="19887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7C6FCA1-E9C3-08B8-53DF-9A8578AB9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1671"/>
            <a:ext cx="5373470" cy="377099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E48C857-7B05-F55B-7EE8-EE30B93AE5A1}"/>
              </a:ext>
            </a:extLst>
          </p:cNvPr>
          <p:cNvGrpSpPr/>
          <p:nvPr/>
        </p:nvGrpSpPr>
        <p:grpSpPr>
          <a:xfrm>
            <a:off x="539496" y="1921540"/>
            <a:ext cx="7955488" cy="1862048"/>
            <a:chOff x="539496" y="1921540"/>
            <a:chExt cx="7955488" cy="186204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005066C6-AB6A-A28C-B20F-210947693168}"/>
                </a:ext>
              </a:extLst>
            </p:cNvPr>
            <p:cNvSpPr txBox="1"/>
            <p:nvPr/>
          </p:nvSpPr>
          <p:spPr>
            <a:xfrm>
              <a:off x="539496" y="1921540"/>
              <a:ext cx="793678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1500" b="0" i="0" u="none" strike="noStrike" kern="1200" cap="none" spc="0" normalizeH="0" baseline="0" noProof="0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Crocante" panose="02000000000000000000" pitchFamily="2" charset="0"/>
                  <a:ea typeface="+mn-ea"/>
                  <a:cs typeface="+mn-cs"/>
                </a:rPr>
                <a:t>THỰC HÀNH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5950F74-7D55-3D41-ED95-E8E11F8F09E8}"/>
                </a:ext>
              </a:extLst>
            </p:cNvPr>
            <p:cNvSpPr txBox="1"/>
            <p:nvPr/>
          </p:nvSpPr>
          <p:spPr>
            <a:xfrm>
              <a:off x="558196" y="1921540"/>
              <a:ext cx="793678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#9Slide07 Crocante" panose="02000000000000000000" pitchFamily="2" charset="0"/>
                  <a:ea typeface="+mn-ea"/>
                  <a:cs typeface="+mn-cs"/>
                </a:rPr>
                <a:t>THỰC HÀNH</a:t>
              </a:r>
              <a:endPara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#9Slide07 Crocante" panose="02000000000000000000" pitchFamily="2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1FB81D-3DD1-5B55-A192-08494FF4E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7016" y="-29754"/>
            <a:ext cx="4797968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27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6194BE-36E9-C50A-BB5A-58AA3622112B}"/>
              </a:ext>
            </a:extLst>
          </p:cNvPr>
          <p:cNvSpPr txBox="1"/>
          <p:nvPr/>
        </p:nvSpPr>
        <p:spPr>
          <a:xfrm>
            <a:off x="1616114" y="262174"/>
            <a:ext cx="9664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>
                <a:solidFill>
                  <a:srgbClr val="0070C0"/>
                </a:solidFill>
              </a:rPr>
              <a:t>Sử dụng máy tính cầm tay để thực hiện các bài tập.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-139" r="38984" b="3127"/>
          <a:stretch/>
        </p:blipFill>
        <p:spPr>
          <a:xfrm>
            <a:off x="7047184" y="1239005"/>
            <a:ext cx="4135821" cy="51604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475B60-3FCF-51BA-7D93-0A8BF027D878}"/>
              </a:ext>
            </a:extLst>
          </p:cNvPr>
          <p:cNvSpPr/>
          <p:nvPr/>
        </p:nvSpPr>
        <p:spPr>
          <a:xfrm>
            <a:off x="7660726" y="1855679"/>
            <a:ext cx="2908738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ON/C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BD0FA7-451E-87D7-DC87-CF0812C10BE1}"/>
              </a:ext>
            </a:extLst>
          </p:cNvPr>
          <p:cNvSpPr txBox="1"/>
          <p:nvPr/>
        </p:nvSpPr>
        <p:spPr>
          <a:xfrm>
            <a:off x="1008995" y="1926386"/>
            <a:ext cx="5381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Tính.</a:t>
            </a:r>
          </a:p>
          <a:p>
            <a:r>
              <a:rPr lang="pt-BR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28 459 + 30 953 </a:t>
            </a:r>
          </a:p>
          <a:p>
            <a:r>
              <a:rPr lang="pt-BR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48 321 – 9 470</a:t>
            </a:r>
          </a:p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27 452 × 67 </a:t>
            </a:r>
          </a:p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68 698 : 28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18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BD0FA7-451E-87D7-DC87-CF0812C10BE1}"/>
              </a:ext>
            </a:extLst>
          </p:cNvPr>
          <p:cNvSpPr txBox="1"/>
          <p:nvPr/>
        </p:nvSpPr>
        <p:spPr>
          <a:xfrm>
            <a:off x="1252614" y="1143751"/>
            <a:ext cx="538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28 459 + 30 953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6BFB56-B30E-86C2-F005-FC8FB72907F1}"/>
              </a:ext>
            </a:extLst>
          </p:cNvPr>
          <p:cNvSpPr txBox="1"/>
          <p:nvPr/>
        </p:nvSpPr>
        <p:spPr>
          <a:xfrm>
            <a:off x="1371602" y="2391869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EB1AB7F-82C5-CE2C-8943-EC86A3DF32C3}"/>
              </a:ext>
            </a:extLst>
          </p:cNvPr>
          <p:cNvSpPr/>
          <p:nvPr/>
        </p:nvSpPr>
        <p:spPr>
          <a:xfrm>
            <a:off x="819807" y="320040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7DBE681-EFE1-EE84-090D-45BD3150F402}"/>
              </a:ext>
            </a:extLst>
          </p:cNvPr>
          <p:cNvSpPr/>
          <p:nvPr/>
        </p:nvSpPr>
        <p:spPr>
          <a:xfrm>
            <a:off x="1618742" y="320040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4539073-7CDD-7CE6-D8AC-F7D33DF7D42E}"/>
              </a:ext>
            </a:extLst>
          </p:cNvPr>
          <p:cNvSpPr/>
          <p:nvPr/>
        </p:nvSpPr>
        <p:spPr>
          <a:xfrm>
            <a:off x="2444027" y="319617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8AF16F1-CDDC-9DDD-5B5B-18FCBCE3375A}"/>
              </a:ext>
            </a:extLst>
          </p:cNvPr>
          <p:cNvSpPr/>
          <p:nvPr/>
        </p:nvSpPr>
        <p:spPr>
          <a:xfrm>
            <a:off x="3269312" y="320040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DEF2311-5011-B880-B526-C9D0AD71F278}"/>
              </a:ext>
            </a:extLst>
          </p:cNvPr>
          <p:cNvSpPr/>
          <p:nvPr/>
        </p:nvSpPr>
        <p:spPr>
          <a:xfrm>
            <a:off x="4094597" y="319617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AF9AE5D-6CAE-C306-183E-D83FF0C043D5}"/>
              </a:ext>
            </a:extLst>
          </p:cNvPr>
          <p:cNvSpPr/>
          <p:nvPr/>
        </p:nvSpPr>
        <p:spPr>
          <a:xfrm>
            <a:off x="4924100" y="319617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A0CD21E-E072-2591-5B2E-75C09BE95BB9}"/>
              </a:ext>
            </a:extLst>
          </p:cNvPr>
          <p:cNvSpPr/>
          <p:nvPr/>
        </p:nvSpPr>
        <p:spPr>
          <a:xfrm>
            <a:off x="5908544" y="320040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8DB53EC-8236-E8F1-0EAB-450CC1642C64}"/>
              </a:ext>
            </a:extLst>
          </p:cNvPr>
          <p:cNvSpPr/>
          <p:nvPr/>
        </p:nvSpPr>
        <p:spPr>
          <a:xfrm>
            <a:off x="6707479" y="320040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5466FED-B385-8927-9949-4FF27FBD98AE}"/>
              </a:ext>
            </a:extLst>
          </p:cNvPr>
          <p:cNvSpPr/>
          <p:nvPr/>
        </p:nvSpPr>
        <p:spPr>
          <a:xfrm>
            <a:off x="7532764" y="319617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D74E3C5-EF20-4B1A-DC2F-EAA0002C5B74}"/>
              </a:ext>
            </a:extLst>
          </p:cNvPr>
          <p:cNvSpPr/>
          <p:nvPr/>
        </p:nvSpPr>
        <p:spPr>
          <a:xfrm>
            <a:off x="8358049" y="320040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76524E3-5CC2-BB84-8212-224B1ED60C1F}"/>
              </a:ext>
            </a:extLst>
          </p:cNvPr>
          <p:cNvSpPr/>
          <p:nvPr/>
        </p:nvSpPr>
        <p:spPr>
          <a:xfrm>
            <a:off x="9183334" y="319617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55AF7E5-D9C8-BEFD-A2FE-2AFC242C4FF0}"/>
              </a:ext>
            </a:extLst>
          </p:cNvPr>
          <p:cNvSpPr/>
          <p:nvPr/>
        </p:nvSpPr>
        <p:spPr>
          <a:xfrm>
            <a:off x="10012837" y="319617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0049C2-C411-AA67-A876-C5CBF8763F3D}"/>
              </a:ext>
            </a:extLst>
          </p:cNvPr>
          <p:cNvSpPr txBox="1"/>
          <p:nvPr/>
        </p:nvSpPr>
        <p:spPr>
          <a:xfrm>
            <a:off x="1397873" y="4028276"/>
            <a:ext cx="10205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>
                <a:solidFill>
                  <a:srgbClr val="FF0000"/>
                </a:solidFill>
              </a:rPr>
              <a:t>Trên màn hình xuất hiện kết quả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59.412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187033F-DA88-B037-0392-8513F54AFB3C}"/>
              </a:ext>
            </a:extLst>
          </p:cNvPr>
          <p:cNvSpPr txBox="1"/>
          <p:nvPr/>
        </p:nvSpPr>
        <p:spPr>
          <a:xfrm>
            <a:off x="6633758" y="1143751"/>
            <a:ext cx="263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59 412</a:t>
            </a:r>
            <a:endParaRPr kumimoji="0" lang="pt-B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16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BD0FA7-451E-87D7-DC87-CF0812C10BE1}"/>
              </a:ext>
            </a:extLst>
          </p:cNvPr>
          <p:cNvSpPr txBox="1"/>
          <p:nvPr/>
        </p:nvSpPr>
        <p:spPr>
          <a:xfrm>
            <a:off x="1404025" y="1143751"/>
            <a:ext cx="538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48 321 – 9 470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6BFB56-B30E-86C2-F005-FC8FB72907F1}"/>
              </a:ext>
            </a:extLst>
          </p:cNvPr>
          <p:cNvSpPr txBox="1"/>
          <p:nvPr/>
        </p:nvSpPr>
        <p:spPr>
          <a:xfrm>
            <a:off x="1371602" y="2391869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EB1AB7F-82C5-CE2C-8943-EC86A3DF32C3}"/>
              </a:ext>
            </a:extLst>
          </p:cNvPr>
          <p:cNvSpPr/>
          <p:nvPr/>
        </p:nvSpPr>
        <p:spPr>
          <a:xfrm>
            <a:off x="1397873" y="3198287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7DBE681-EFE1-EE84-090D-45BD3150F402}"/>
              </a:ext>
            </a:extLst>
          </p:cNvPr>
          <p:cNvSpPr/>
          <p:nvPr/>
        </p:nvSpPr>
        <p:spPr>
          <a:xfrm>
            <a:off x="2196808" y="3198287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4539073-7CDD-7CE6-D8AC-F7D33DF7D42E}"/>
              </a:ext>
            </a:extLst>
          </p:cNvPr>
          <p:cNvSpPr/>
          <p:nvPr/>
        </p:nvSpPr>
        <p:spPr>
          <a:xfrm>
            <a:off x="3022093" y="3194061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8AF16F1-CDDC-9DDD-5B5B-18FCBCE3375A}"/>
              </a:ext>
            </a:extLst>
          </p:cNvPr>
          <p:cNvSpPr/>
          <p:nvPr/>
        </p:nvSpPr>
        <p:spPr>
          <a:xfrm>
            <a:off x="3847378" y="3198287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DEF2311-5011-B880-B526-C9D0AD71F278}"/>
              </a:ext>
            </a:extLst>
          </p:cNvPr>
          <p:cNvSpPr/>
          <p:nvPr/>
        </p:nvSpPr>
        <p:spPr>
          <a:xfrm>
            <a:off x="4672663" y="3194061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AF9AE5D-6CAE-C306-183E-D83FF0C043D5}"/>
              </a:ext>
            </a:extLst>
          </p:cNvPr>
          <p:cNvSpPr/>
          <p:nvPr/>
        </p:nvSpPr>
        <p:spPr>
          <a:xfrm>
            <a:off x="5502166" y="3194061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A0CD21E-E072-2591-5B2E-75C09BE95BB9}"/>
              </a:ext>
            </a:extLst>
          </p:cNvPr>
          <p:cNvSpPr/>
          <p:nvPr/>
        </p:nvSpPr>
        <p:spPr>
          <a:xfrm>
            <a:off x="6486610" y="3198287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8DB53EC-8236-E8F1-0EAB-450CC1642C64}"/>
              </a:ext>
            </a:extLst>
          </p:cNvPr>
          <p:cNvSpPr/>
          <p:nvPr/>
        </p:nvSpPr>
        <p:spPr>
          <a:xfrm>
            <a:off x="7285545" y="3198287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5466FED-B385-8927-9949-4FF27FBD98AE}"/>
              </a:ext>
            </a:extLst>
          </p:cNvPr>
          <p:cNvSpPr/>
          <p:nvPr/>
        </p:nvSpPr>
        <p:spPr>
          <a:xfrm>
            <a:off x="8110830" y="3194061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D74E3C5-EF20-4B1A-DC2F-EAA0002C5B74}"/>
              </a:ext>
            </a:extLst>
          </p:cNvPr>
          <p:cNvSpPr/>
          <p:nvPr/>
        </p:nvSpPr>
        <p:spPr>
          <a:xfrm>
            <a:off x="8936115" y="3198287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76524E3-5CC2-BB84-8212-224B1ED60C1F}"/>
              </a:ext>
            </a:extLst>
          </p:cNvPr>
          <p:cNvSpPr/>
          <p:nvPr/>
        </p:nvSpPr>
        <p:spPr>
          <a:xfrm>
            <a:off x="9761400" y="3194061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0049C2-C411-AA67-A876-C5CBF8763F3D}"/>
              </a:ext>
            </a:extLst>
          </p:cNvPr>
          <p:cNvSpPr txBox="1"/>
          <p:nvPr/>
        </p:nvSpPr>
        <p:spPr>
          <a:xfrm>
            <a:off x="1397873" y="4028276"/>
            <a:ext cx="10205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 màn hình xuất hiện kết quả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38.851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54B7E4-7BC8-F076-9D4B-1F368B0C417C}"/>
              </a:ext>
            </a:extLst>
          </p:cNvPr>
          <p:cNvSpPr txBox="1"/>
          <p:nvPr/>
        </p:nvSpPr>
        <p:spPr>
          <a:xfrm>
            <a:off x="6633758" y="1143751"/>
            <a:ext cx="263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38 851</a:t>
            </a:r>
            <a:endParaRPr kumimoji="0" lang="pt-B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BD0FA7-451E-87D7-DC87-CF0812C10BE1}"/>
              </a:ext>
            </a:extLst>
          </p:cNvPr>
          <p:cNvSpPr txBox="1"/>
          <p:nvPr/>
        </p:nvSpPr>
        <p:spPr>
          <a:xfrm>
            <a:off x="1397873" y="1180112"/>
            <a:ext cx="538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27 452 × 67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6BFB56-B30E-86C2-F005-FC8FB72907F1}"/>
              </a:ext>
            </a:extLst>
          </p:cNvPr>
          <p:cNvSpPr txBox="1"/>
          <p:nvPr/>
        </p:nvSpPr>
        <p:spPr>
          <a:xfrm>
            <a:off x="1371602" y="2391869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EB1AB7F-82C5-CE2C-8943-EC86A3DF32C3}"/>
              </a:ext>
            </a:extLst>
          </p:cNvPr>
          <p:cNvSpPr/>
          <p:nvPr/>
        </p:nvSpPr>
        <p:spPr>
          <a:xfrm>
            <a:off x="1492468" y="330413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7DBE681-EFE1-EE84-090D-45BD3150F402}"/>
              </a:ext>
            </a:extLst>
          </p:cNvPr>
          <p:cNvSpPr/>
          <p:nvPr/>
        </p:nvSpPr>
        <p:spPr>
          <a:xfrm>
            <a:off x="2291403" y="330413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4539073-7CDD-7CE6-D8AC-F7D33DF7D42E}"/>
              </a:ext>
            </a:extLst>
          </p:cNvPr>
          <p:cNvSpPr/>
          <p:nvPr/>
        </p:nvSpPr>
        <p:spPr>
          <a:xfrm>
            <a:off x="3116688" y="329990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8AF16F1-CDDC-9DDD-5B5B-18FCBCE3375A}"/>
              </a:ext>
            </a:extLst>
          </p:cNvPr>
          <p:cNvSpPr/>
          <p:nvPr/>
        </p:nvSpPr>
        <p:spPr>
          <a:xfrm>
            <a:off x="3941973" y="330413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DEF2311-5011-B880-B526-C9D0AD71F278}"/>
              </a:ext>
            </a:extLst>
          </p:cNvPr>
          <p:cNvSpPr/>
          <p:nvPr/>
        </p:nvSpPr>
        <p:spPr>
          <a:xfrm>
            <a:off x="4767258" y="329990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AF9AE5D-6CAE-C306-183E-D83FF0C043D5}"/>
              </a:ext>
            </a:extLst>
          </p:cNvPr>
          <p:cNvSpPr/>
          <p:nvPr/>
        </p:nvSpPr>
        <p:spPr>
          <a:xfrm>
            <a:off x="5596761" y="329990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A0CD21E-E072-2591-5B2E-75C09BE95BB9}"/>
              </a:ext>
            </a:extLst>
          </p:cNvPr>
          <p:cNvSpPr/>
          <p:nvPr/>
        </p:nvSpPr>
        <p:spPr>
          <a:xfrm>
            <a:off x="6581205" y="330413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8DB53EC-8236-E8F1-0EAB-450CC1642C64}"/>
              </a:ext>
            </a:extLst>
          </p:cNvPr>
          <p:cNvSpPr/>
          <p:nvPr/>
        </p:nvSpPr>
        <p:spPr>
          <a:xfrm>
            <a:off x="7380140" y="330413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5466FED-B385-8927-9949-4FF27FBD98AE}"/>
              </a:ext>
            </a:extLst>
          </p:cNvPr>
          <p:cNvSpPr/>
          <p:nvPr/>
        </p:nvSpPr>
        <p:spPr>
          <a:xfrm>
            <a:off x="8205425" y="329990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0049C2-C411-AA67-A876-C5CBF8763F3D}"/>
              </a:ext>
            </a:extLst>
          </p:cNvPr>
          <p:cNvSpPr txBox="1"/>
          <p:nvPr/>
        </p:nvSpPr>
        <p:spPr>
          <a:xfrm>
            <a:off x="1492468" y="4306380"/>
            <a:ext cx="8156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 màn hình xuất hiện kết quả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1.838.284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E653FE-28B4-A5F2-EEE7-B6C45012ECE6}"/>
              </a:ext>
            </a:extLst>
          </p:cNvPr>
          <p:cNvSpPr txBox="1"/>
          <p:nvPr/>
        </p:nvSpPr>
        <p:spPr>
          <a:xfrm>
            <a:off x="5570483" y="1210792"/>
            <a:ext cx="4850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1 839 284</a:t>
            </a:r>
            <a:endParaRPr kumimoji="0" lang="pt-B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54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BD0FA7-451E-87D7-DC87-CF0812C10BE1}"/>
              </a:ext>
            </a:extLst>
          </p:cNvPr>
          <p:cNvSpPr txBox="1"/>
          <p:nvPr/>
        </p:nvSpPr>
        <p:spPr>
          <a:xfrm>
            <a:off x="1397873" y="1180112"/>
            <a:ext cx="538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68 698 : 28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6BFB56-B30E-86C2-F005-FC8FB72907F1}"/>
              </a:ext>
            </a:extLst>
          </p:cNvPr>
          <p:cNvSpPr txBox="1"/>
          <p:nvPr/>
        </p:nvSpPr>
        <p:spPr>
          <a:xfrm>
            <a:off x="1371602" y="2391869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EB1AB7F-82C5-CE2C-8943-EC86A3DF32C3}"/>
              </a:ext>
            </a:extLst>
          </p:cNvPr>
          <p:cNvSpPr/>
          <p:nvPr/>
        </p:nvSpPr>
        <p:spPr>
          <a:xfrm>
            <a:off x="1397873" y="3310325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7DBE681-EFE1-EE84-090D-45BD3150F402}"/>
              </a:ext>
            </a:extLst>
          </p:cNvPr>
          <p:cNvSpPr/>
          <p:nvPr/>
        </p:nvSpPr>
        <p:spPr>
          <a:xfrm>
            <a:off x="2196808" y="3310325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4539073-7CDD-7CE6-D8AC-F7D33DF7D42E}"/>
              </a:ext>
            </a:extLst>
          </p:cNvPr>
          <p:cNvSpPr/>
          <p:nvPr/>
        </p:nvSpPr>
        <p:spPr>
          <a:xfrm>
            <a:off x="3022093" y="3306099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8AF16F1-CDDC-9DDD-5B5B-18FCBCE3375A}"/>
              </a:ext>
            </a:extLst>
          </p:cNvPr>
          <p:cNvSpPr/>
          <p:nvPr/>
        </p:nvSpPr>
        <p:spPr>
          <a:xfrm>
            <a:off x="3847378" y="3310325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DEF2311-5011-B880-B526-C9D0AD71F278}"/>
              </a:ext>
            </a:extLst>
          </p:cNvPr>
          <p:cNvSpPr/>
          <p:nvPr/>
        </p:nvSpPr>
        <p:spPr>
          <a:xfrm>
            <a:off x="4672663" y="3306099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AF9AE5D-6CAE-C306-183E-D83FF0C043D5}"/>
              </a:ext>
            </a:extLst>
          </p:cNvPr>
          <p:cNvSpPr/>
          <p:nvPr/>
        </p:nvSpPr>
        <p:spPr>
          <a:xfrm>
            <a:off x="5502166" y="3306099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A0CD21E-E072-2591-5B2E-75C09BE95BB9}"/>
              </a:ext>
            </a:extLst>
          </p:cNvPr>
          <p:cNvSpPr/>
          <p:nvPr/>
        </p:nvSpPr>
        <p:spPr>
          <a:xfrm>
            <a:off x="6486610" y="3310325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8DB53EC-8236-E8F1-0EAB-450CC1642C64}"/>
              </a:ext>
            </a:extLst>
          </p:cNvPr>
          <p:cNvSpPr/>
          <p:nvPr/>
        </p:nvSpPr>
        <p:spPr>
          <a:xfrm>
            <a:off x="7285545" y="3310325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5466FED-B385-8927-9949-4FF27FBD98AE}"/>
              </a:ext>
            </a:extLst>
          </p:cNvPr>
          <p:cNvSpPr/>
          <p:nvPr/>
        </p:nvSpPr>
        <p:spPr>
          <a:xfrm>
            <a:off x="8110830" y="3306099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0049C2-C411-AA67-A876-C5CBF8763F3D}"/>
              </a:ext>
            </a:extLst>
          </p:cNvPr>
          <p:cNvSpPr txBox="1"/>
          <p:nvPr/>
        </p:nvSpPr>
        <p:spPr>
          <a:xfrm>
            <a:off x="1402980" y="4308349"/>
            <a:ext cx="1069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 màn hình xuất hiện kết quả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2.453,5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E653FE-28B4-A5F2-EEE7-B6C45012ECE6}"/>
              </a:ext>
            </a:extLst>
          </p:cNvPr>
          <p:cNvSpPr txBox="1"/>
          <p:nvPr/>
        </p:nvSpPr>
        <p:spPr>
          <a:xfrm>
            <a:off x="5570483" y="1210792"/>
            <a:ext cx="4850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2 453,5</a:t>
            </a:r>
            <a:endParaRPr kumimoji="0" lang="pt-B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01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6194BE-36E9-C50A-BB5A-58AA3622112B}"/>
              </a:ext>
            </a:extLst>
          </p:cNvPr>
          <p:cNvSpPr txBox="1"/>
          <p:nvPr/>
        </p:nvSpPr>
        <p:spPr>
          <a:xfrm>
            <a:off x="1616114" y="262174"/>
            <a:ext cx="9664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Sử dụng máy tính cầm tay để thực hiện các bài tập.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-139" r="38984" b="3127"/>
          <a:stretch/>
        </p:blipFill>
        <p:spPr>
          <a:xfrm>
            <a:off x="7047184" y="1239005"/>
            <a:ext cx="4135821" cy="51604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475B60-3FCF-51BA-7D93-0A8BF027D878}"/>
              </a:ext>
            </a:extLst>
          </p:cNvPr>
          <p:cNvSpPr/>
          <p:nvPr/>
        </p:nvSpPr>
        <p:spPr>
          <a:xfrm>
            <a:off x="7660726" y="1855679"/>
            <a:ext cx="2908738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ON/C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BD0FA7-451E-87D7-DC87-CF0812C10BE1}"/>
              </a:ext>
            </a:extLst>
          </p:cNvPr>
          <p:cNvSpPr txBox="1"/>
          <p:nvPr/>
        </p:nvSpPr>
        <p:spPr>
          <a:xfrm>
            <a:off x="1008995" y="1926386"/>
            <a:ext cx="5381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</a:p>
          <a:p>
            <a:pPr lvl="0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tỉ số phần trăm của 18 và 80.</a:t>
            </a:r>
          </a:p>
          <a:p>
            <a:pPr lvl="0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45% của 60.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85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6A9BBD-9BFD-9183-0BCA-CB905F334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2" b="97871" l="1771" r="98594">
                        <a14:foregroundMark x1="39271" y1="66593" x2="34167" y2="61747"/>
                        <a14:foregroundMark x1="34167" y1="61747" x2="32656" y2="58517"/>
                        <a14:foregroundMark x1="33385" y1="53965" x2="26823" y2="73495"/>
                        <a14:foregroundMark x1="26823" y1="73495" x2="27917" y2="73421"/>
                        <a14:foregroundMark x1="33802" y1="56681" x2="24531" y2="61233"/>
                        <a14:foregroundMark x1="24531" y1="61233" x2="24010" y2="57930"/>
                        <a14:foregroundMark x1="24427" y1="53818" x2="47917" y2="66300"/>
                        <a14:foregroundMark x1="47917" y1="66300" x2="50156" y2="65565"/>
                        <a14:foregroundMark x1="53333" y1="65125" x2="46979" y2="64023"/>
                        <a14:foregroundMark x1="46979" y1="64023" x2="46094" y2="62555"/>
                        <a14:foregroundMark x1="48021" y1="58370" x2="51510" y2="63289"/>
                        <a14:foregroundMark x1="56771" y1="57930" x2="38594" y2="63142"/>
                        <a14:foregroundMark x1="38594" y1="63142" x2="38594" y2="63142"/>
                        <a14:foregroundMark x1="42242" y1="30368" x2="45781" y2="53084"/>
                        <a14:foregroundMark x1="69479" y1="37151" x2="60938" y2="53377"/>
                        <a14:foregroundMark x1="60938" y1="53377" x2="77240" y2="59692"/>
                        <a14:foregroundMark x1="72344" y1="52643" x2="69375" y2="65125"/>
                        <a14:foregroundMark x1="70938" y1="56535" x2="66615" y2="60499"/>
                        <a14:foregroundMark x1="66615" y1="60499" x2="66042" y2="58517"/>
                        <a14:foregroundMark x1="66042" y1="56975" x2="74010" y2="73421"/>
                        <a14:foregroundMark x1="74010" y1="73421" x2="73646" y2="73128"/>
                        <a14:foregroundMark x1="64115" y1="64831" x2="65521" y2="66667"/>
                        <a14:foregroundMark x1="64792" y1="66300" x2="67552" y2="68429"/>
                        <a14:foregroundMark x1="73750" y1="64097" x2="73958" y2="69457"/>
                        <a14:foregroundMark x1="90469" y1="53084" x2="91875" y2="72026"/>
                        <a14:foregroundMark x1="89740" y1="69971" x2="90521" y2="74890"/>
                        <a14:foregroundMark x1="8177" y1="59104" x2="11927" y2="72614"/>
                        <a14:foregroundMark x1="33802" y1="86050" x2="16302" y2="87225"/>
                        <a14:foregroundMark x1="5833" y1="89060" x2="89948" y2="97944"/>
                        <a14:foregroundMark x1="91875" y1="86637" x2="22500" y2="91189"/>
                        <a14:foregroundMark x1="1771" y1="83627" x2="31146" y2="91189"/>
                        <a14:foregroundMark x1="8698" y1="51468" x2="12448" y2="66446"/>
                        <a14:foregroundMark x1="12448" y1="66446" x2="12448" y2="66446"/>
                        <a14:foregroundMark x1="92396" y1="96696" x2="98594" y2="96256"/>
                        <a14:foregroundMark x1="30938" y1="66960" x2="38594" y2="67841"/>
                        <a14:foregroundMark x1="24740" y1="66593" x2="37031" y2="69163"/>
                        <a14:foregroundMark x1="41615" y1="30029" x2="42552" y2="29883"/>
                        <a14:backgroundMark x1="45885" y1="24523" x2="39063" y2="25257"/>
                        <a14:backgroundMark x1="39063" y1="25257" x2="39063" y2="25257"/>
                        <a14:backgroundMark x1="39167" y1="25257" x2="46823" y2="27680"/>
                        <a14:backgroundMark x1="45104" y1="31571" x2="45104" y2="32305"/>
                        <a14:backgroundMark x1="55573" y1="30837" x2="56094" y2="32012"/>
                        <a14:backgroundMark x1="41042" y1="28120" x2="44479" y2="28414"/>
                        <a14:backgroundMark x1="41719" y1="28267" x2="42221" y2="28594"/>
                        <a14:backgroundMark x1="42947" y1="28946" x2="44271" y2="2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39"/>
          <a:stretch/>
        </p:blipFill>
        <p:spPr>
          <a:xfrm>
            <a:off x="0" y="674395"/>
            <a:ext cx="12192000" cy="6258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FE97AC-D504-16FB-8369-60CABA533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6" y="13449"/>
            <a:ext cx="1988746" cy="19887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7C6FCA1-E9C3-08B8-53DF-9A8578AB9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1671"/>
            <a:ext cx="5373470" cy="3770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4E816F-5001-309F-FDB6-D54DAEDE6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0" y="2389931"/>
            <a:ext cx="5919729" cy="42005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223B101-817B-E24C-6486-871C5D87C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016" y="-29754"/>
            <a:ext cx="4797968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86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BD0FA7-451E-87D7-DC87-CF0812C10BE1}"/>
              </a:ext>
            </a:extLst>
          </p:cNvPr>
          <p:cNvSpPr txBox="1"/>
          <p:nvPr/>
        </p:nvSpPr>
        <p:spPr>
          <a:xfrm>
            <a:off x="1294574" y="696147"/>
            <a:ext cx="10384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 tỉ số phần trăm của 18 và 80.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6BFB56-B30E-86C2-F005-FC8FB72907F1}"/>
              </a:ext>
            </a:extLst>
          </p:cNvPr>
          <p:cNvSpPr txBox="1"/>
          <p:nvPr/>
        </p:nvSpPr>
        <p:spPr>
          <a:xfrm>
            <a:off x="1294574" y="1658298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EB1AB7F-82C5-CE2C-8943-EC86A3DF32C3}"/>
              </a:ext>
            </a:extLst>
          </p:cNvPr>
          <p:cNvSpPr/>
          <p:nvPr/>
        </p:nvSpPr>
        <p:spPr>
          <a:xfrm>
            <a:off x="1320845" y="257675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7DBE681-EFE1-EE84-090D-45BD3150F402}"/>
              </a:ext>
            </a:extLst>
          </p:cNvPr>
          <p:cNvSpPr/>
          <p:nvPr/>
        </p:nvSpPr>
        <p:spPr>
          <a:xfrm>
            <a:off x="2119780" y="257675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4539073-7CDD-7CE6-D8AC-F7D33DF7D42E}"/>
              </a:ext>
            </a:extLst>
          </p:cNvPr>
          <p:cNvSpPr/>
          <p:nvPr/>
        </p:nvSpPr>
        <p:spPr>
          <a:xfrm>
            <a:off x="2945065" y="2572528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8AF16F1-CDDC-9DDD-5B5B-18FCBCE3375A}"/>
              </a:ext>
            </a:extLst>
          </p:cNvPr>
          <p:cNvSpPr/>
          <p:nvPr/>
        </p:nvSpPr>
        <p:spPr>
          <a:xfrm>
            <a:off x="3770350" y="257675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DEF2311-5011-B880-B526-C9D0AD71F278}"/>
              </a:ext>
            </a:extLst>
          </p:cNvPr>
          <p:cNvSpPr/>
          <p:nvPr/>
        </p:nvSpPr>
        <p:spPr>
          <a:xfrm>
            <a:off x="4595635" y="2572528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AF9AE5D-6CAE-C306-183E-D83FF0C043D5}"/>
              </a:ext>
            </a:extLst>
          </p:cNvPr>
          <p:cNvSpPr/>
          <p:nvPr/>
        </p:nvSpPr>
        <p:spPr>
          <a:xfrm>
            <a:off x="5425138" y="2572528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A0CD21E-E072-2591-5B2E-75C09BE95BB9}"/>
              </a:ext>
            </a:extLst>
          </p:cNvPr>
          <p:cNvSpPr/>
          <p:nvPr/>
        </p:nvSpPr>
        <p:spPr>
          <a:xfrm>
            <a:off x="6313111" y="2556762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0049C2-C411-AA67-A876-C5CBF8763F3D}"/>
              </a:ext>
            </a:extLst>
          </p:cNvPr>
          <p:cNvSpPr txBox="1"/>
          <p:nvPr/>
        </p:nvSpPr>
        <p:spPr>
          <a:xfrm>
            <a:off x="1325952" y="3574778"/>
            <a:ext cx="1069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 màn hình xuất hiện kết quả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22.5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DEBEED-3AA1-58BA-28E8-84F66A4752D9}"/>
              </a:ext>
            </a:extLst>
          </p:cNvPr>
          <p:cNvSpPr txBox="1"/>
          <p:nvPr/>
        </p:nvSpPr>
        <p:spPr>
          <a:xfrm>
            <a:off x="958316" y="4814981"/>
            <a:ext cx="10384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 số phần trăm của 18 và 80 là 22,5%</a:t>
            </a:r>
          </a:p>
        </p:txBody>
      </p:sp>
    </p:spTree>
    <p:extLst>
      <p:ext uri="{BB962C8B-B14F-4D97-AF65-F5344CB8AC3E}">
        <p14:creationId xmlns:p14="http://schemas.microsoft.com/office/powerpoint/2010/main" val="4173271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BD0FA7-451E-87D7-DC87-CF0812C10BE1}"/>
              </a:ext>
            </a:extLst>
          </p:cNvPr>
          <p:cNvSpPr txBox="1"/>
          <p:nvPr/>
        </p:nvSpPr>
        <p:spPr>
          <a:xfrm>
            <a:off x="1294574" y="696147"/>
            <a:ext cx="10384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45% của 60.</a:t>
            </a:r>
            <a:endParaRPr lang="vi-VN" sz="4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6BFB56-B30E-86C2-F005-FC8FB72907F1}"/>
              </a:ext>
            </a:extLst>
          </p:cNvPr>
          <p:cNvSpPr txBox="1"/>
          <p:nvPr/>
        </p:nvSpPr>
        <p:spPr>
          <a:xfrm>
            <a:off x="1294574" y="1658298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EB1AB7F-82C5-CE2C-8943-EC86A3DF32C3}"/>
              </a:ext>
            </a:extLst>
          </p:cNvPr>
          <p:cNvSpPr/>
          <p:nvPr/>
        </p:nvSpPr>
        <p:spPr>
          <a:xfrm>
            <a:off x="1320845" y="257675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7DBE681-EFE1-EE84-090D-45BD3150F402}"/>
              </a:ext>
            </a:extLst>
          </p:cNvPr>
          <p:cNvSpPr/>
          <p:nvPr/>
        </p:nvSpPr>
        <p:spPr>
          <a:xfrm>
            <a:off x="2119780" y="257675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4539073-7CDD-7CE6-D8AC-F7D33DF7D42E}"/>
              </a:ext>
            </a:extLst>
          </p:cNvPr>
          <p:cNvSpPr/>
          <p:nvPr/>
        </p:nvSpPr>
        <p:spPr>
          <a:xfrm>
            <a:off x="2945065" y="2572528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8AF16F1-CDDC-9DDD-5B5B-18FCBCE3375A}"/>
              </a:ext>
            </a:extLst>
          </p:cNvPr>
          <p:cNvSpPr/>
          <p:nvPr/>
        </p:nvSpPr>
        <p:spPr>
          <a:xfrm>
            <a:off x="3770350" y="257675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DEF2311-5011-B880-B526-C9D0AD71F278}"/>
              </a:ext>
            </a:extLst>
          </p:cNvPr>
          <p:cNvSpPr/>
          <p:nvPr/>
        </p:nvSpPr>
        <p:spPr>
          <a:xfrm>
            <a:off x="4595635" y="2572528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AF9AE5D-6CAE-C306-183E-D83FF0C043D5}"/>
              </a:ext>
            </a:extLst>
          </p:cNvPr>
          <p:cNvSpPr/>
          <p:nvPr/>
        </p:nvSpPr>
        <p:spPr>
          <a:xfrm>
            <a:off x="5425138" y="2572528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A0CD21E-E072-2591-5B2E-75C09BE95BB9}"/>
              </a:ext>
            </a:extLst>
          </p:cNvPr>
          <p:cNvSpPr/>
          <p:nvPr/>
        </p:nvSpPr>
        <p:spPr>
          <a:xfrm>
            <a:off x="6313111" y="2556762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0049C2-C411-AA67-A876-C5CBF8763F3D}"/>
              </a:ext>
            </a:extLst>
          </p:cNvPr>
          <p:cNvSpPr txBox="1"/>
          <p:nvPr/>
        </p:nvSpPr>
        <p:spPr>
          <a:xfrm>
            <a:off x="1325952" y="3668135"/>
            <a:ext cx="1069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 màn hình xuất hiện kết quả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DEBEED-3AA1-58BA-28E8-84F66A4752D9}"/>
              </a:ext>
            </a:extLst>
          </p:cNvPr>
          <p:cNvSpPr txBox="1"/>
          <p:nvPr/>
        </p:nvSpPr>
        <p:spPr>
          <a:xfrm>
            <a:off x="1364418" y="4693574"/>
            <a:ext cx="5537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 của 60 là 27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79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A0C72F-A665-BDA8-0C95-4912B19F1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2" b="97871" l="1771" r="98594">
                        <a14:foregroundMark x1="39271" y1="66593" x2="34167" y2="61747"/>
                        <a14:foregroundMark x1="34167" y1="61747" x2="32656" y2="58517"/>
                        <a14:foregroundMark x1="33385" y1="53965" x2="26823" y2="73495"/>
                        <a14:foregroundMark x1="26823" y1="73495" x2="27917" y2="73421"/>
                        <a14:foregroundMark x1="33802" y1="56681" x2="24531" y2="61233"/>
                        <a14:foregroundMark x1="24531" y1="61233" x2="24010" y2="57930"/>
                        <a14:foregroundMark x1="24427" y1="53818" x2="47917" y2="66300"/>
                        <a14:foregroundMark x1="47917" y1="66300" x2="50156" y2="65565"/>
                        <a14:foregroundMark x1="53333" y1="65125" x2="46979" y2="64023"/>
                        <a14:foregroundMark x1="46979" y1="64023" x2="46094" y2="62555"/>
                        <a14:foregroundMark x1="48021" y1="58370" x2="51510" y2="63289"/>
                        <a14:foregroundMark x1="56771" y1="57930" x2="38594" y2="63142"/>
                        <a14:foregroundMark x1="38594" y1="63142" x2="38594" y2="63142"/>
                        <a14:foregroundMark x1="42242" y1="30368" x2="45781" y2="53084"/>
                        <a14:foregroundMark x1="69479" y1="37151" x2="60938" y2="53377"/>
                        <a14:foregroundMark x1="60938" y1="53377" x2="77240" y2="59692"/>
                        <a14:foregroundMark x1="72344" y1="52643" x2="69375" y2="65125"/>
                        <a14:foregroundMark x1="70938" y1="56535" x2="66615" y2="60499"/>
                        <a14:foregroundMark x1="66615" y1="60499" x2="66042" y2="58517"/>
                        <a14:foregroundMark x1="66042" y1="56975" x2="74010" y2="73421"/>
                        <a14:foregroundMark x1="74010" y1="73421" x2="73646" y2="73128"/>
                        <a14:foregroundMark x1="64115" y1="64831" x2="65521" y2="66667"/>
                        <a14:foregroundMark x1="64792" y1="66300" x2="67552" y2="68429"/>
                        <a14:foregroundMark x1="73750" y1="64097" x2="73958" y2="69457"/>
                        <a14:foregroundMark x1="90469" y1="53084" x2="91875" y2="72026"/>
                        <a14:foregroundMark x1="89740" y1="69971" x2="90521" y2="74890"/>
                        <a14:foregroundMark x1="8177" y1="59104" x2="11927" y2="72614"/>
                        <a14:foregroundMark x1="33802" y1="86050" x2="16302" y2="87225"/>
                        <a14:foregroundMark x1="5833" y1="89060" x2="89948" y2="97944"/>
                        <a14:foregroundMark x1="91875" y1="86637" x2="22500" y2="91189"/>
                        <a14:foregroundMark x1="1771" y1="83627" x2="31146" y2="91189"/>
                        <a14:foregroundMark x1="8698" y1="51468" x2="12448" y2="66446"/>
                        <a14:foregroundMark x1="12448" y1="66446" x2="12448" y2="66446"/>
                        <a14:foregroundMark x1="92396" y1="96696" x2="98594" y2="96256"/>
                        <a14:foregroundMark x1="30938" y1="66960" x2="38594" y2="67841"/>
                        <a14:foregroundMark x1="24740" y1="66593" x2="37031" y2="69163"/>
                        <a14:foregroundMark x1="41615" y1="30029" x2="42552" y2="29883"/>
                        <a14:backgroundMark x1="45885" y1="24523" x2="39063" y2="25257"/>
                        <a14:backgroundMark x1="39063" y1="25257" x2="39063" y2="25257"/>
                        <a14:backgroundMark x1="39167" y1="25257" x2="46823" y2="27680"/>
                        <a14:backgroundMark x1="45104" y1="31571" x2="45104" y2="32305"/>
                        <a14:backgroundMark x1="55573" y1="30837" x2="56094" y2="32012"/>
                        <a14:backgroundMark x1="41042" y1="28120" x2="44479" y2="28414"/>
                        <a14:backgroundMark x1="41719" y1="28267" x2="42221" y2="28594"/>
                        <a14:backgroundMark x1="42947" y1="28946" x2="44271" y2="2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39"/>
          <a:stretch/>
        </p:blipFill>
        <p:spPr>
          <a:xfrm>
            <a:off x="0" y="730308"/>
            <a:ext cx="12192000" cy="625827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FF22512-C791-D04C-3E03-585B7FCBF8B7}"/>
              </a:ext>
            </a:extLst>
          </p:cNvPr>
          <p:cNvGrpSpPr/>
          <p:nvPr/>
        </p:nvGrpSpPr>
        <p:grpSpPr>
          <a:xfrm>
            <a:off x="4128225" y="3429000"/>
            <a:ext cx="3634223" cy="3021867"/>
            <a:chOff x="3308444" y="2664293"/>
            <a:chExt cx="3634223" cy="3021867"/>
          </a:xfrm>
        </p:grpSpPr>
        <p:pic>
          <p:nvPicPr>
            <p:cNvPr id="9" name="Picture 8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xmlns="" id="{7F696BC6-F804-77A2-EC88-ED4B3FC24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444" y="2664293"/>
              <a:ext cx="3634223" cy="30218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8CB456FB-1657-6E58-E718-8E9EE9BB5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61" b="98191" l="8837" r="93178">
                          <a14:foregroundMark x1="24341" y1="16021" x2="25116" y2="43152"/>
                          <a14:foregroundMark x1="23721" y1="10336" x2="23566" y2="23514"/>
                          <a14:foregroundMark x1="50543" y1="12661" x2="53178" y2="42894"/>
                          <a14:foregroundMark x1="51938" y1="16537" x2="51318" y2="29199"/>
                          <a14:foregroundMark x1="83256" y1="47287" x2="90698" y2="50646"/>
                          <a14:foregroundMark x1="90698" y1="50646" x2="90853" y2="50646"/>
                          <a14:foregroundMark x1="91318" y1="48837" x2="88992" y2="57364"/>
                          <a14:foregroundMark x1="72093" y1="86305" x2="70388" y2="94574"/>
                          <a14:foregroundMark x1="78450" y1="83204" x2="76899" y2="92765"/>
                          <a14:foregroundMark x1="48837" y1="68734" x2="51628" y2="88372"/>
                          <a14:foregroundMark x1="51628" y1="88372" x2="51628" y2="88372"/>
                          <a14:foregroundMark x1="52403" y1="61757" x2="51628" y2="67442"/>
                          <a14:foregroundMark x1="22481" y1="31525" x2="21395" y2="45478"/>
                          <a14:foregroundMark x1="24806" y1="80103" x2="23256" y2="89406"/>
                          <a14:foregroundMark x1="22791" y1="69251" x2="21395" y2="59948"/>
                          <a14:foregroundMark x1="19845" y1="76486" x2="23721" y2="91990"/>
                          <a14:foregroundMark x1="25426" y1="73902" x2="22171" y2="75711"/>
                          <a14:foregroundMark x1="54574" y1="90698" x2="51628" y2="77778"/>
                          <a14:foregroundMark x1="53798" y1="86305" x2="50388" y2="95866"/>
                          <a14:foregroundMark x1="53488" y1="80103" x2="55349" y2="97158"/>
                          <a14:foregroundMark x1="67752" y1="73902" x2="67752" y2="87080"/>
                          <a14:foregroundMark x1="75659" y1="72610" x2="75814" y2="88372"/>
                          <a14:foregroundMark x1="67752" y1="59948" x2="71163" y2="70543"/>
                          <a14:foregroundMark x1="71783" y1="49871" x2="66667" y2="67700"/>
                          <a14:foregroundMark x1="66667" y1="67700" x2="64031" y2="70284"/>
                          <a14:foregroundMark x1="65426" y1="47287" x2="66977" y2="75711"/>
                          <a14:foregroundMark x1="66202" y1="45736" x2="78760" y2="77519"/>
                          <a14:foregroundMark x1="84651" y1="33075" x2="90853" y2="44961"/>
                          <a14:foregroundMark x1="90853" y1="44961" x2="91163" y2="46253"/>
                          <a14:foregroundMark x1="84031" y1="48837" x2="77209" y2="57364"/>
                          <a14:foregroundMark x1="49302" y1="18605" x2="50388" y2="36176"/>
                          <a14:foregroundMark x1="51008" y1="21705" x2="51163" y2="41085"/>
                          <a14:foregroundMark x1="51163" y1="41085" x2="51938" y2="41085"/>
                          <a14:foregroundMark x1="21550" y1="66408" x2="23101" y2="83463"/>
                          <a14:foregroundMark x1="88217" y1="50129" x2="85116" y2="40052"/>
                          <a14:foregroundMark x1="91473" y1="48579" x2="86202" y2="41602"/>
                          <a14:foregroundMark x1="19070" y1="31525" x2="21240" y2="41860"/>
                          <a14:foregroundMark x1="23566" y1="67442" x2="26977" y2="79587"/>
                          <a14:foregroundMark x1="77984" y1="80879" x2="65891" y2="49354"/>
                          <a14:foregroundMark x1="64341" y1="49354" x2="65426" y2="74419"/>
                          <a14:foregroundMark x1="62481" y1="45478" x2="65581" y2="73902"/>
                          <a14:foregroundMark x1="65581" y1="73902" x2="68527" y2="83463"/>
                          <a14:foregroundMark x1="80155" y1="42894" x2="89922" y2="45736"/>
                          <a14:foregroundMark x1="89922" y1="45736" x2="91473" y2="47545"/>
                          <a14:foregroundMark x1="88837" y1="46770" x2="81240" y2="48837"/>
                          <a14:foregroundMark x1="53488" y1="71318" x2="57519" y2="84755"/>
                          <a14:foregroundMark x1="23876" y1="56072" x2="22791" y2="75194"/>
                          <a14:foregroundMark x1="24651" y1="15504" x2="24341" y2="33075"/>
                          <a14:foregroundMark x1="51783" y1="26098" x2="53023" y2="42894"/>
                          <a14:foregroundMark x1="16279" y1="34109" x2="21240" y2="51421"/>
                          <a14:foregroundMark x1="17519" y1="27390" x2="20465" y2="45478"/>
                          <a14:foregroundMark x1="65116" y1="49354" x2="65736" y2="74419"/>
                          <a14:foregroundMark x1="65736" y1="74419" x2="66667" y2="77003"/>
                          <a14:foregroundMark x1="86977" y1="58915" x2="79535" y2="75194"/>
                          <a14:foregroundMark x1="89922" y1="52713" x2="77519" y2="75194"/>
                          <a14:foregroundMark x1="65891" y1="58915" x2="70543" y2="76227"/>
                          <a14:foregroundMark x1="70543" y1="76227" x2="71938" y2="77778"/>
                          <a14:foregroundMark x1="64651" y1="50129" x2="70853" y2="80103"/>
                          <a14:foregroundMark x1="70853" y1="80103" x2="75349" y2="82171"/>
                          <a14:foregroundMark x1="86667" y1="42636" x2="89302" y2="51163"/>
                          <a14:foregroundMark x1="63876" y1="52455" x2="66202" y2="72093"/>
                          <a14:foregroundMark x1="63256" y1="44186" x2="61860" y2="62791"/>
                          <a14:foregroundMark x1="61860" y1="62791" x2="62171" y2="65116"/>
                          <a14:foregroundMark x1="67287" y1="33075" x2="59380" y2="49612"/>
                          <a14:foregroundMark x1="59380" y1="49612" x2="64496" y2="62532"/>
                          <a14:foregroundMark x1="64496" y1="62532" x2="71473" y2="66408"/>
                          <a14:foregroundMark x1="69922" y1="40052" x2="66202" y2="52196"/>
                          <a14:foregroundMark x1="66202" y1="52196" x2="71473" y2="82171"/>
                          <a14:foregroundMark x1="71473" y1="82171" x2="80620" y2="87597"/>
                          <a14:foregroundMark x1="76744" y1="55814" x2="74109" y2="81395"/>
                          <a14:foregroundMark x1="73333" y1="28682" x2="62636" y2="42377"/>
                          <a14:foregroundMark x1="62636" y1="42377" x2="61705" y2="49871"/>
                          <a14:foregroundMark x1="65426" y1="35401" x2="78450" y2="33592"/>
                          <a14:foregroundMark x1="78450" y1="33592" x2="85116" y2="41085"/>
                          <a14:foregroundMark x1="85116" y1="41085" x2="86202" y2="44186"/>
                          <a14:foregroundMark x1="70388" y1="29716" x2="83566" y2="39018"/>
                          <a14:foregroundMark x1="83566" y1="39018" x2="87287" y2="53230"/>
                          <a14:foregroundMark x1="93333" y1="53747" x2="65736" y2="65116"/>
                          <a14:foregroundMark x1="65736" y1="65116" x2="65736" y2="65116"/>
                          <a14:foregroundMark x1="64806" y1="50646" x2="67597" y2="79845"/>
                          <a14:foregroundMark x1="67597" y1="79845" x2="71473" y2="92765"/>
                          <a14:foregroundMark x1="60775" y1="65375" x2="67597" y2="74419"/>
                          <a14:foregroundMark x1="67597" y1="74419" x2="68992" y2="74419"/>
                          <a14:foregroundMark x1="74264" y1="58656" x2="84031" y2="67183"/>
                          <a14:foregroundMark x1="84031" y1="67183" x2="88992" y2="62532"/>
                          <a14:foregroundMark x1="85736" y1="45478" x2="81550" y2="67442"/>
                          <a14:foregroundMark x1="75504" y1="30749" x2="73178" y2="43411"/>
                          <a14:foregroundMark x1="49147" y1="15762" x2="50853" y2="34109"/>
                          <a14:foregroundMark x1="49767" y1="18863" x2="56279" y2="34109"/>
                          <a14:foregroundMark x1="55504" y1="25840" x2="46047" y2="11886"/>
                          <a14:foregroundMark x1="48992" y1="24031" x2="48372" y2="28941"/>
                          <a14:foregroundMark x1="48992" y1="24548" x2="52403" y2="44703"/>
                          <a14:foregroundMark x1="52403" y1="44703" x2="49767" y2="48579"/>
                          <a14:foregroundMark x1="21550" y1="15245" x2="19690" y2="29199"/>
                          <a14:foregroundMark x1="21395" y1="20155" x2="15039" y2="33333"/>
                          <a14:foregroundMark x1="15039" y1="33333" x2="15039" y2="35142"/>
                          <a14:foregroundMark x1="21860" y1="70543" x2="18760" y2="82429"/>
                          <a14:foregroundMark x1="22946" y1="66667" x2="19225" y2="77003"/>
                          <a14:foregroundMark x1="19535" y1="69767" x2="16279" y2="78036"/>
                          <a14:foregroundMark x1="18140" y1="70543" x2="16899" y2="77003"/>
                          <a14:foregroundMark x1="50233" y1="73127" x2="47132" y2="79845"/>
                          <a14:foregroundMark x1="50078" y1="74935" x2="47442" y2="75711"/>
                          <a14:foregroundMark x1="48992" y1="71835" x2="50078" y2="91731"/>
                          <a14:foregroundMark x1="50078" y1="91731" x2="51783" y2="98191"/>
                          <a14:backgroundMark x1="6202" y1="31008" x2="13488" y2="80103"/>
                          <a14:backgroundMark x1="8217" y1="26098" x2="5891" y2="74419"/>
                          <a14:backgroundMark x1="5891" y1="74419" x2="6357" y2="81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7" t="9560" r="41111" b="49867"/>
            <a:stretch/>
          </p:blipFill>
          <p:spPr>
            <a:xfrm>
              <a:off x="4348371" y="3900442"/>
              <a:ext cx="1226379" cy="151150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D433C82-9A11-DFA2-4C8E-C362BD30652F}"/>
              </a:ext>
            </a:extLst>
          </p:cNvPr>
          <p:cNvGrpSpPr/>
          <p:nvPr/>
        </p:nvGrpSpPr>
        <p:grpSpPr>
          <a:xfrm>
            <a:off x="1980013" y="3449879"/>
            <a:ext cx="2094038" cy="3044029"/>
            <a:chOff x="607203" y="2817441"/>
            <a:chExt cx="2094038" cy="3044029"/>
          </a:xfrm>
        </p:grpSpPr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32D562B3-8CD9-D4B4-724C-F75E2CF16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7203" y="2817441"/>
              <a:ext cx="2094038" cy="302186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D4AB82C-0206-B585-96A7-8F10C18930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61" b="98191" l="8837" r="93178">
                          <a14:foregroundMark x1="24341" y1="16021" x2="25116" y2="43152"/>
                          <a14:foregroundMark x1="23721" y1="10336" x2="23566" y2="23514"/>
                          <a14:foregroundMark x1="50543" y1="12661" x2="53178" y2="42894"/>
                          <a14:foregroundMark x1="51938" y1="16537" x2="51318" y2="29199"/>
                          <a14:foregroundMark x1="83256" y1="47287" x2="90698" y2="50646"/>
                          <a14:foregroundMark x1="90698" y1="50646" x2="90853" y2="50646"/>
                          <a14:foregroundMark x1="91318" y1="48837" x2="88992" y2="57364"/>
                          <a14:foregroundMark x1="72093" y1="86305" x2="70388" y2="94574"/>
                          <a14:foregroundMark x1="78450" y1="83204" x2="76899" y2="92765"/>
                          <a14:foregroundMark x1="48837" y1="68734" x2="51628" y2="88372"/>
                          <a14:foregroundMark x1="51628" y1="88372" x2="51628" y2="88372"/>
                          <a14:foregroundMark x1="52403" y1="61757" x2="51628" y2="67442"/>
                          <a14:foregroundMark x1="22481" y1="31525" x2="21395" y2="45478"/>
                          <a14:foregroundMark x1="24806" y1="80103" x2="23256" y2="89406"/>
                          <a14:foregroundMark x1="22791" y1="69251" x2="21395" y2="59948"/>
                          <a14:foregroundMark x1="19845" y1="76486" x2="23721" y2="91990"/>
                          <a14:foregroundMark x1="25426" y1="73902" x2="22171" y2="75711"/>
                          <a14:foregroundMark x1="54574" y1="90698" x2="51628" y2="77778"/>
                          <a14:foregroundMark x1="53798" y1="86305" x2="50388" y2="95866"/>
                          <a14:foregroundMark x1="53488" y1="80103" x2="55349" y2="97158"/>
                          <a14:foregroundMark x1="67752" y1="73902" x2="67752" y2="87080"/>
                          <a14:foregroundMark x1="75659" y1="72610" x2="75814" y2="88372"/>
                          <a14:foregroundMark x1="67752" y1="59948" x2="71163" y2="70543"/>
                          <a14:foregroundMark x1="71783" y1="49871" x2="66667" y2="67700"/>
                          <a14:foregroundMark x1="66667" y1="67700" x2="64031" y2="70284"/>
                          <a14:foregroundMark x1="65426" y1="47287" x2="66977" y2="75711"/>
                          <a14:foregroundMark x1="66202" y1="45736" x2="78760" y2="77519"/>
                          <a14:foregroundMark x1="84651" y1="33075" x2="90853" y2="44961"/>
                          <a14:foregroundMark x1="90853" y1="44961" x2="91163" y2="46253"/>
                          <a14:foregroundMark x1="84031" y1="48837" x2="77209" y2="57364"/>
                          <a14:foregroundMark x1="49302" y1="18605" x2="50388" y2="36176"/>
                          <a14:foregroundMark x1="51008" y1="21705" x2="51163" y2="41085"/>
                          <a14:foregroundMark x1="51163" y1="41085" x2="51938" y2="41085"/>
                          <a14:foregroundMark x1="21550" y1="66408" x2="23101" y2="83463"/>
                          <a14:foregroundMark x1="88217" y1="50129" x2="85116" y2="40052"/>
                          <a14:foregroundMark x1="91473" y1="48579" x2="86202" y2="41602"/>
                          <a14:foregroundMark x1="19070" y1="31525" x2="21240" y2="41860"/>
                          <a14:foregroundMark x1="23566" y1="67442" x2="26977" y2="79587"/>
                          <a14:foregroundMark x1="77984" y1="80879" x2="65891" y2="49354"/>
                          <a14:foregroundMark x1="64341" y1="49354" x2="65426" y2="74419"/>
                          <a14:foregroundMark x1="62481" y1="45478" x2="65581" y2="73902"/>
                          <a14:foregroundMark x1="65581" y1="73902" x2="68527" y2="83463"/>
                          <a14:foregroundMark x1="80155" y1="42894" x2="89922" y2="45736"/>
                          <a14:foregroundMark x1="89922" y1="45736" x2="91473" y2="47545"/>
                          <a14:foregroundMark x1="88837" y1="46770" x2="81240" y2="48837"/>
                          <a14:foregroundMark x1="53488" y1="71318" x2="57519" y2="84755"/>
                          <a14:foregroundMark x1="23876" y1="56072" x2="22791" y2="75194"/>
                          <a14:foregroundMark x1="24651" y1="15504" x2="24341" y2="33075"/>
                          <a14:foregroundMark x1="51783" y1="26098" x2="53023" y2="42894"/>
                          <a14:foregroundMark x1="16279" y1="34109" x2="21240" y2="51421"/>
                          <a14:foregroundMark x1="17519" y1="27390" x2="20465" y2="45478"/>
                          <a14:foregroundMark x1="65116" y1="49354" x2="65736" y2="74419"/>
                          <a14:foregroundMark x1="65736" y1="74419" x2="66667" y2="77003"/>
                          <a14:foregroundMark x1="86977" y1="58915" x2="79535" y2="75194"/>
                          <a14:foregroundMark x1="89922" y1="52713" x2="77519" y2="75194"/>
                          <a14:foregroundMark x1="65891" y1="58915" x2="70543" y2="76227"/>
                          <a14:foregroundMark x1="70543" y1="76227" x2="71938" y2="77778"/>
                          <a14:foregroundMark x1="64651" y1="50129" x2="70853" y2="80103"/>
                          <a14:foregroundMark x1="70853" y1="80103" x2="75349" y2="82171"/>
                          <a14:foregroundMark x1="86667" y1="42636" x2="89302" y2="51163"/>
                          <a14:foregroundMark x1="63876" y1="52455" x2="66202" y2="72093"/>
                          <a14:foregroundMark x1="63256" y1="44186" x2="61860" y2="62791"/>
                          <a14:foregroundMark x1="61860" y1="62791" x2="62171" y2="65116"/>
                          <a14:foregroundMark x1="67287" y1="33075" x2="59380" y2="49612"/>
                          <a14:foregroundMark x1="59380" y1="49612" x2="64496" y2="62532"/>
                          <a14:foregroundMark x1="64496" y1="62532" x2="71473" y2="66408"/>
                          <a14:foregroundMark x1="69922" y1="40052" x2="66202" y2="52196"/>
                          <a14:foregroundMark x1="66202" y1="52196" x2="71473" y2="82171"/>
                          <a14:foregroundMark x1="71473" y1="82171" x2="80620" y2="87597"/>
                          <a14:foregroundMark x1="76744" y1="55814" x2="74109" y2="81395"/>
                          <a14:foregroundMark x1="73333" y1="28682" x2="62636" y2="42377"/>
                          <a14:foregroundMark x1="62636" y1="42377" x2="61705" y2="49871"/>
                          <a14:foregroundMark x1="65426" y1="35401" x2="78450" y2="33592"/>
                          <a14:foregroundMark x1="78450" y1="33592" x2="85116" y2="41085"/>
                          <a14:foregroundMark x1="85116" y1="41085" x2="86202" y2="44186"/>
                          <a14:foregroundMark x1="70388" y1="29716" x2="83566" y2="39018"/>
                          <a14:foregroundMark x1="83566" y1="39018" x2="87287" y2="53230"/>
                          <a14:foregroundMark x1="93333" y1="53747" x2="65736" y2="65116"/>
                          <a14:foregroundMark x1="65736" y1="65116" x2="65736" y2="65116"/>
                          <a14:foregroundMark x1="64806" y1="50646" x2="67597" y2="79845"/>
                          <a14:foregroundMark x1="67597" y1="79845" x2="71473" y2="92765"/>
                          <a14:foregroundMark x1="60775" y1="65375" x2="67597" y2="74419"/>
                          <a14:foregroundMark x1="67597" y1="74419" x2="68992" y2="74419"/>
                          <a14:foregroundMark x1="74264" y1="58656" x2="84031" y2="67183"/>
                          <a14:foregroundMark x1="84031" y1="67183" x2="88992" y2="62532"/>
                          <a14:foregroundMark x1="85736" y1="45478" x2="81550" y2="67442"/>
                          <a14:foregroundMark x1="75504" y1="30749" x2="73178" y2="43411"/>
                          <a14:foregroundMark x1="49147" y1="15762" x2="50853" y2="34109"/>
                          <a14:foregroundMark x1="49767" y1="18863" x2="56279" y2="34109"/>
                          <a14:foregroundMark x1="55504" y1="25840" x2="46047" y2="11886"/>
                          <a14:foregroundMark x1="48992" y1="24031" x2="48372" y2="28941"/>
                          <a14:foregroundMark x1="48992" y1="24548" x2="52403" y2="44703"/>
                          <a14:foregroundMark x1="52403" y1="44703" x2="49767" y2="48579"/>
                          <a14:foregroundMark x1="21550" y1="15245" x2="19690" y2="29199"/>
                          <a14:foregroundMark x1="21395" y1="20155" x2="15039" y2="33333"/>
                          <a14:foregroundMark x1="15039" y1="33333" x2="15039" y2="35142"/>
                          <a14:foregroundMark x1="21860" y1="70543" x2="18760" y2="82429"/>
                          <a14:foregroundMark x1="22946" y1="66667" x2="19225" y2="77003"/>
                          <a14:foregroundMark x1="19535" y1="69767" x2="16279" y2="78036"/>
                          <a14:foregroundMark x1="18140" y1="70543" x2="16899" y2="77003"/>
                          <a14:foregroundMark x1="50233" y1="73127" x2="47132" y2="79845"/>
                          <a14:foregroundMark x1="50078" y1="74935" x2="47442" y2="75711"/>
                          <a14:foregroundMark x1="48992" y1="71835" x2="50078" y2="91731"/>
                          <a14:foregroundMark x1="50078" y1="91731" x2="51783" y2="98191"/>
                          <a14:backgroundMark x1="6202" y1="31008" x2="13488" y2="80103"/>
                          <a14:backgroundMark x1="8217" y1="26098" x2="5891" y2="74419"/>
                          <a14:backgroundMark x1="5891" y1="74419" x2="6357" y2="81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1" r="66481" b="48967"/>
            <a:stretch/>
          </p:blipFill>
          <p:spPr>
            <a:xfrm rot="423279">
              <a:off x="1147983" y="4075434"/>
              <a:ext cx="1012478" cy="178603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1357778-4F4C-79AF-4919-AAD9E0EAAD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721" b="84073" l="66206" r="91091">
                        <a14:foregroundMark x1="73118" y1="34726" x2="78955" y2="29504"/>
                        <a14:foregroundMark x1="78955" y1="29504" x2="80338" y2="29243"/>
                        <a14:foregroundMark x1="88018" y1="40992" x2="90630" y2="46214"/>
                        <a14:foregroundMark x1="67127" y1="59530" x2="68510" y2="59530"/>
                        <a14:foregroundMark x1="66206" y1="59530" x2="68817" y2="59530"/>
                        <a14:foregroundMark x1="76037" y1="79373" x2="74347" y2="84595"/>
                        <a14:foregroundMark x1="78648" y1="67102" x2="81260" y2="70496"/>
                        <a14:foregroundMark x1="90015" y1="58747" x2="91091" y2="61880"/>
                        <a14:foregroundMark x1="70968" y1="38903" x2="68356" y2="45692"/>
                        <a14:foregroundMark x1="67588" y1="43603" x2="69278" y2="51175"/>
                        <a14:foregroundMark x1="72657" y1="30026" x2="79416" y2="28721"/>
                        <a14:foregroundMark x1="79416" y1="28721" x2="84639" y2="34465"/>
                        <a14:foregroundMark x1="84639" y1="34465" x2="86329" y2="41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39" t="26304" r="8797" b="9396"/>
          <a:stretch/>
        </p:blipFill>
        <p:spPr>
          <a:xfrm>
            <a:off x="8474761" y="3194520"/>
            <a:ext cx="2623138" cy="3693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95F1717-6C09-EF60-B0C9-F52766A957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5" y="1380278"/>
            <a:ext cx="11607790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67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9D7E451-5709-8D9B-0490-39BF3605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91" y="2019300"/>
            <a:ext cx="11124734" cy="29753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D90BB06-8A91-A344-61F8-4E5A881AF913}"/>
              </a:ext>
            </a:extLst>
          </p:cNvPr>
          <p:cNvSpPr/>
          <p:nvPr/>
        </p:nvSpPr>
        <p:spPr>
          <a:xfrm>
            <a:off x="467191" y="2002008"/>
            <a:ext cx="4619159" cy="550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53CB320-6010-0E1D-8571-FFFCDE2199D8}"/>
              </a:ext>
            </a:extLst>
          </p:cNvPr>
          <p:cNvSpPr/>
          <p:nvPr/>
        </p:nvSpPr>
        <p:spPr>
          <a:xfrm>
            <a:off x="8325317" y="1998762"/>
            <a:ext cx="3180884" cy="550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00AE819-FC42-DE76-E0DA-B0D564B4613D}"/>
              </a:ext>
            </a:extLst>
          </p:cNvPr>
          <p:cNvSpPr/>
          <p:nvPr/>
        </p:nvSpPr>
        <p:spPr>
          <a:xfrm>
            <a:off x="467190" y="4831812"/>
            <a:ext cx="11181869" cy="550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C551054D-E2FB-98C0-A184-E32581353DA6}"/>
              </a:ext>
            </a:extLst>
          </p:cNvPr>
          <p:cNvSpPr/>
          <p:nvPr/>
        </p:nvSpPr>
        <p:spPr>
          <a:xfrm>
            <a:off x="685800" y="2552700"/>
            <a:ext cx="2895600" cy="1390650"/>
          </a:xfrm>
          <a:prstGeom prst="wedgeRoundRectCallout">
            <a:avLst>
              <a:gd name="adj1" fmla="val 50220"/>
              <a:gd name="adj2" fmla="val 65240"/>
              <a:gd name="adj3" fmla="val 16667"/>
            </a:avLst>
          </a:prstGeom>
          <a:solidFill>
            <a:srgbClr val="D4EF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Sử dụng máy tính cầm tay thì tính toán sẽ nhanh hơn.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E4028DE7-BBBA-3E8F-F829-1EDED1686F25}"/>
              </a:ext>
            </a:extLst>
          </p:cNvPr>
          <p:cNvSpPr/>
          <p:nvPr/>
        </p:nvSpPr>
        <p:spPr>
          <a:xfrm>
            <a:off x="5086350" y="2002008"/>
            <a:ext cx="3524252" cy="817392"/>
          </a:xfrm>
          <a:prstGeom prst="wedgeRoundRectCallout">
            <a:avLst>
              <a:gd name="adj1" fmla="val -37888"/>
              <a:gd name="adj2" fmla="val 74562"/>
              <a:gd name="adj3" fmla="val 16667"/>
            </a:avLst>
          </a:prstGeom>
          <a:solidFill>
            <a:srgbClr val="D4EF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Sử dụng như thế nào?</a:t>
            </a:r>
          </a:p>
          <a:p>
            <a:pPr algn="ctr"/>
            <a:r>
              <a:rPr lang="vi-VN" sz="2000">
                <a:solidFill>
                  <a:schemeClr val="tx1"/>
                </a:solidFill>
              </a:rPr>
              <a:t>Dễ dàng không nhỉ?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03F42FF6-3A84-4A31-92FA-DA93F7FBE7C8}"/>
              </a:ext>
            </a:extLst>
          </p:cNvPr>
          <p:cNvSpPr/>
          <p:nvPr/>
        </p:nvSpPr>
        <p:spPr>
          <a:xfrm>
            <a:off x="8162683" y="3020303"/>
            <a:ext cx="3343517" cy="1192323"/>
          </a:xfrm>
          <a:prstGeom prst="wedgeRoundRectCallout">
            <a:avLst>
              <a:gd name="adj1" fmla="val -37888"/>
              <a:gd name="adj2" fmla="val 74562"/>
              <a:gd name="adj3" fmla="val 16667"/>
            </a:avLst>
          </a:prstGeom>
          <a:solidFill>
            <a:srgbClr val="D4EF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Tất cả các phép tính</a:t>
            </a:r>
          </a:p>
          <a:p>
            <a:pPr algn="ctr"/>
            <a:r>
              <a:rPr lang="vi-VN" sz="2000">
                <a:solidFill>
                  <a:schemeClr val="tx1"/>
                </a:solidFill>
              </a:rPr>
              <a:t>đều thực hiện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vi-VN" sz="2000">
                <a:solidFill>
                  <a:schemeClr val="tx1"/>
                </a:solidFill>
              </a:rPr>
              <a:t>được sao?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042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6A9BBD-9BFD-9183-0BCA-CB905F334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2" b="97871" l="1771" r="98594">
                        <a14:foregroundMark x1="39271" y1="66593" x2="34167" y2="61747"/>
                        <a14:foregroundMark x1="34167" y1="61747" x2="32656" y2="58517"/>
                        <a14:foregroundMark x1="33385" y1="53965" x2="26823" y2="73495"/>
                        <a14:foregroundMark x1="26823" y1="73495" x2="27917" y2="73421"/>
                        <a14:foregroundMark x1="33802" y1="56681" x2="24531" y2="61233"/>
                        <a14:foregroundMark x1="24531" y1="61233" x2="24010" y2="57930"/>
                        <a14:foregroundMark x1="24427" y1="53818" x2="47917" y2="66300"/>
                        <a14:foregroundMark x1="47917" y1="66300" x2="50156" y2="65565"/>
                        <a14:foregroundMark x1="53333" y1="65125" x2="46979" y2="64023"/>
                        <a14:foregroundMark x1="46979" y1="64023" x2="46094" y2="62555"/>
                        <a14:foregroundMark x1="48021" y1="58370" x2="51510" y2="63289"/>
                        <a14:foregroundMark x1="56771" y1="57930" x2="38594" y2="63142"/>
                        <a14:foregroundMark x1="38594" y1="63142" x2="38594" y2="63142"/>
                        <a14:foregroundMark x1="42242" y1="30368" x2="45781" y2="53084"/>
                        <a14:foregroundMark x1="69479" y1="37151" x2="60938" y2="53377"/>
                        <a14:foregroundMark x1="60938" y1="53377" x2="77240" y2="59692"/>
                        <a14:foregroundMark x1="72344" y1="52643" x2="69375" y2="65125"/>
                        <a14:foregroundMark x1="70938" y1="56535" x2="66615" y2="60499"/>
                        <a14:foregroundMark x1="66615" y1="60499" x2="66042" y2="58517"/>
                        <a14:foregroundMark x1="66042" y1="56975" x2="74010" y2="73421"/>
                        <a14:foregroundMark x1="74010" y1="73421" x2="73646" y2="73128"/>
                        <a14:foregroundMark x1="64115" y1="64831" x2="65521" y2="66667"/>
                        <a14:foregroundMark x1="64792" y1="66300" x2="67552" y2="68429"/>
                        <a14:foregroundMark x1="73750" y1="64097" x2="73958" y2="69457"/>
                        <a14:foregroundMark x1="90469" y1="53084" x2="91875" y2="72026"/>
                        <a14:foregroundMark x1="89740" y1="69971" x2="90521" y2="74890"/>
                        <a14:foregroundMark x1="8177" y1="59104" x2="11927" y2="72614"/>
                        <a14:foregroundMark x1="33802" y1="86050" x2="16302" y2="87225"/>
                        <a14:foregroundMark x1="5833" y1="89060" x2="89948" y2="97944"/>
                        <a14:foregroundMark x1="91875" y1="86637" x2="22500" y2="91189"/>
                        <a14:foregroundMark x1="1771" y1="83627" x2="31146" y2="91189"/>
                        <a14:foregroundMark x1="8698" y1="51468" x2="12448" y2="66446"/>
                        <a14:foregroundMark x1="12448" y1="66446" x2="12448" y2="66446"/>
                        <a14:foregroundMark x1="92396" y1="96696" x2="98594" y2="96256"/>
                        <a14:foregroundMark x1="30938" y1="66960" x2="38594" y2="67841"/>
                        <a14:foregroundMark x1="24740" y1="66593" x2="37031" y2="69163"/>
                        <a14:foregroundMark x1="41615" y1="30029" x2="42552" y2="29883"/>
                        <a14:backgroundMark x1="45885" y1="24523" x2="39063" y2="25257"/>
                        <a14:backgroundMark x1="39063" y1="25257" x2="39063" y2="25257"/>
                        <a14:backgroundMark x1="39167" y1="25257" x2="46823" y2="27680"/>
                        <a14:backgroundMark x1="45104" y1="31571" x2="45104" y2="32305"/>
                        <a14:backgroundMark x1="55573" y1="30837" x2="56094" y2="32012"/>
                        <a14:backgroundMark x1="41042" y1="28120" x2="44479" y2="28414"/>
                        <a14:backgroundMark x1="41719" y1="28267" x2="42221" y2="28594"/>
                        <a14:backgroundMark x1="42947" y1="28946" x2="44271" y2="2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39"/>
          <a:stretch/>
        </p:blipFill>
        <p:spPr>
          <a:xfrm>
            <a:off x="0" y="674395"/>
            <a:ext cx="12192000" cy="6258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FE97AC-D504-16FB-8369-60CABA533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6" y="13449"/>
            <a:ext cx="1988746" cy="19887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7C6FCA1-E9C3-08B8-53DF-9A8578AB9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1671"/>
            <a:ext cx="5373470" cy="377099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E48C857-7B05-F55B-7EE8-EE30B93AE5A1}"/>
              </a:ext>
            </a:extLst>
          </p:cNvPr>
          <p:cNvGrpSpPr/>
          <p:nvPr/>
        </p:nvGrpSpPr>
        <p:grpSpPr>
          <a:xfrm>
            <a:off x="539496" y="1921540"/>
            <a:ext cx="7320658" cy="1870218"/>
            <a:chOff x="539496" y="1921540"/>
            <a:chExt cx="7320658" cy="187021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005066C6-AB6A-A28C-B20F-210947693168}"/>
                </a:ext>
              </a:extLst>
            </p:cNvPr>
            <p:cNvSpPr txBox="1"/>
            <p:nvPr/>
          </p:nvSpPr>
          <p:spPr>
            <a:xfrm>
              <a:off x="539496" y="1921540"/>
              <a:ext cx="732065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1500">
                  <a:ln w="19050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7 Crocante" panose="02000000000000000000" pitchFamily="2" charset="0"/>
                </a:rPr>
                <a:t>KHÁM PHÁ</a:t>
              </a:r>
              <a:endParaRPr lang="vi-VN" sz="11500" dirty="0">
                <a:ln w="1905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Crocante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5950F74-7D55-3D41-ED95-E8E11F8F09E8}"/>
                </a:ext>
              </a:extLst>
            </p:cNvPr>
            <p:cNvSpPr txBox="1"/>
            <p:nvPr/>
          </p:nvSpPr>
          <p:spPr>
            <a:xfrm>
              <a:off x="568216" y="1929710"/>
              <a:ext cx="7231660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>
                  <a:solidFill>
                    <a:srgbClr val="FF3399"/>
                  </a:solidFill>
                  <a:latin typeface="#9Slide07 Crocante" panose="02000000000000000000" pitchFamily="2" charset="0"/>
                </a:rPr>
                <a:t>KHÁM PHÁ</a:t>
              </a:r>
              <a:endParaRPr lang="en-US" sz="11500" dirty="0">
                <a:solidFill>
                  <a:srgbClr val="FF3399"/>
                </a:solidFill>
                <a:latin typeface="#9Slide07 Crocante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1FB81D-3DD1-5B55-A192-08494FF4E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7016" y="-29754"/>
            <a:ext cx="4797968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3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9E9916-475E-237B-0D24-1D30E47D72E7}"/>
              </a:ext>
            </a:extLst>
          </p:cNvPr>
          <p:cNvSpPr/>
          <p:nvPr/>
        </p:nvSpPr>
        <p:spPr>
          <a:xfrm>
            <a:off x="1504950" y="605535"/>
            <a:ext cx="9734550" cy="1566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6194BE-36E9-C50A-BB5A-58AA3622112B}"/>
              </a:ext>
            </a:extLst>
          </p:cNvPr>
          <p:cNvSpPr txBox="1"/>
          <p:nvPr/>
        </p:nvSpPr>
        <p:spPr>
          <a:xfrm>
            <a:off x="1164791" y="965835"/>
            <a:ext cx="1041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/>
              <a:t>1. Giới thiệu máy tính cầm tay</a:t>
            </a:r>
            <a:endParaRPr lang="en-US" sz="4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4CE85D-6D6D-3187-FE39-CAEAD32A3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63" y="2424213"/>
            <a:ext cx="6446707" cy="452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72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1.11111E-6 L 3.75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xmlns="" id="{5B65A853-3B0F-4018-BA5F-D69FE430B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086" y="1289953"/>
            <a:ext cx="59436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Máy tính cầm</a:t>
            </a:r>
            <a:r>
              <a:rPr kumimoji="0" lang="en-US" altLang="en-US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tay</a:t>
            </a:r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giúp ta thực hiện các phép tính thường dùng như cộng, trừ, nhân, chia và giải toán về tỉ số phần trăm.</a:t>
            </a:r>
          </a:p>
          <a:p>
            <a:pPr lvl="0" algn="just">
              <a:spcBef>
                <a:spcPct val="50000"/>
              </a:spcBef>
              <a:buFontTx/>
              <a:buChar char="•"/>
            </a:pPr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Có nhiều loại máy tính cầm</a:t>
            </a:r>
            <a:r>
              <a:rPr kumimoji="0" lang="en-US" altLang="en-US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tay </a:t>
            </a:r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về cơ bản các loại máy tính </a:t>
            </a:r>
            <a:r>
              <a:rPr lang="en-US" altLang="en-US" b="1">
                <a:latin typeface="Times New Roman" panose="02020603050405020304" pitchFamily="18" charset="0"/>
              </a:rPr>
              <a:t>cầm tay</a:t>
            </a:r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và cách sử dụng chúng tương tự như nhau.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E36F89-DE4B-8744-5155-66515E5BB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t="-1046" r="39085" b="3128"/>
          <a:stretch/>
        </p:blipFill>
        <p:spPr>
          <a:xfrm>
            <a:off x="7236373" y="824652"/>
            <a:ext cx="3962031" cy="52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01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6194BE-36E9-C50A-BB5A-58AA3622112B}"/>
              </a:ext>
            </a:extLst>
          </p:cNvPr>
          <p:cNvSpPr txBox="1"/>
          <p:nvPr/>
        </p:nvSpPr>
        <p:spPr>
          <a:xfrm>
            <a:off x="888566" y="442474"/>
            <a:ext cx="1041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</a:rPr>
              <a:t>Giới thiệu máy tính cầm tay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66" y="1096168"/>
            <a:ext cx="10816912" cy="53193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AAF2A8B-3543-721A-39F7-99C8C5CB776F}"/>
              </a:ext>
            </a:extLst>
          </p:cNvPr>
          <p:cNvSpPr/>
          <p:nvPr/>
        </p:nvSpPr>
        <p:spPr>
          <a:xfrm>
            <a:off x="7658100" y="1912363"/>
            <a:ext cx="158115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BED2075-DA7A-B16B-677C-AC54C8E2218A}"/>
              </a:ext>
            </a:extLst>
          </p:cNvPr>
          <p:cNvSpPr/>
          <p:nvPr/>
        </p:nvSpPr>
        <p:spPr>
          <a:xfrm>
            <a:off x="7658100" y="2614324"/>
            <a:ext cx="158115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1B8A28C-B95C-5BD1-26CD-7A394502DEA6}"/>
              </a:ext>
            </a:extLst>
          </p:cNvPr>
          <p:cNvSpPr/>
          <p:nvPr/>
        </p:nvSpPr>
        <p:spPr>
          <a:xfrm>
            <a:off x="7658100" y="3281074"/>
            <a:ext cx="243840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09E1F04-C17B-73A0-8676-204CE8E27FA5}"/>
              </a:ext>
            </a:extLst>
          </p:cNvPr>
          <p:cNvSpPr/>
          <p:nvPr/>
        </p:nvSpPr>
        <p:spPr>
          <a:xfrm>
            <a:off x="7658100" y="3955187"/>
            <a:ext cx="243840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888C059-B30B-2EEE-9CF0-3A378633D6A8}"/>
              </a:ext>
            </a:extLst>
          </p:cNvPr>
          <p:cNvSpPr/>
          <p:nvPr/>
        </p:nvSpPr>
        <p:spPr>
          <a:xfrm>
            <a:off x="667498" y="2930151"/>
            <a:ext cx="268530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9E78A11-C92C-A0FC-0B7B-36D9515DA4ED}"/>
              </a:ext>
            </a:extLst>
          </p:cNvPr>
          <p:cNvSpPr/>
          <p:nvPr/>
        </p:nvSpPr>
        <p:spPr>
          <a:xfrm>
            <a:off x="7658100" y="5438666"/>
            <a:ext cx="3829050" cy="1012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84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9E9916-475E-237B-0D24-1D30E47D72E7}"/>
              </a:ext>
            </a:extLst>
          </p:cNvPr>
          <p:cNvSpPr/>
          <p:nvPr/>
        </p:nvSpPr>
        <p:spPr>
          <a:xfrm>
            <a:off x="1504950" y="605535"/>
            <a:ext cx="9734550" cy="1566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6194BE-36E9-C50A-BB5A-58AA3622112B}"/>
              </a:ext>
            </a:extLst>
          </p:cNvPr>
          <p:cNvSpPr txBox="1"/>
          <p:nvPr/>
        </p:nvSpPr>
        <p:spPr>
          <a:xfrm>
            <a:off x="1737886" y="642670"/>
            <a:ext cx="8716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800" b="1">
                <a:solidFill>
                  <a:prstClr val="black"/>
                </a:solidFill>
              </a:rPr>
              <a:t>Thực hiện các phép tính bằng máy tính cầm tay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4CE85D-6D6D-3187-FE39-CAEAD32A3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63" y="2424213"/>
            <a:ext cx="6446707" cy="452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47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6194BE-36E9-C50A-BB5A-58AA3622112B}"/>
              </a:ext>
            </a:extLst>
          </p:cNvPr>
          <p:cNvSpPr txBox="1"/>
          <p:nvPr/>
        </p:nvSpPr>
        <p:spPr>
          <a:xfrm>
            <a:off x="3478924" y="403937"/>
            <a:ext cx="4640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>
                <a:solidFill>
                  <a:srgbClr val="FF0000"/>
                </a:solidFill>
              </a:rPr>
              <a:t>Nhấn nút mở máy.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-139" r="38984" b="3127"/>
          <a:stretch/>
        </p:blipFill>
        <p:spPr>
          <a:xfrm>
            <a:off x="3478924" y="1255112"/>
            <a:ext cx="4135821" cy="51604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924472-34B3-9A07-9CA0-6CB53AA740E0}"/>
              </a:ext>
            </a:extLst>
          </p:cNvPr>
          <p:cNvSpPr/>
          <p:nvPr/>
        </p:nvSpPr>
        <p:spPr>
          <a:xfrm>
            <a:off x="6550572" y="2832682"/>
            <a:ext cx="772511" cy="488731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ON/C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475B60-3FCF-51BA-7D93-0A8BF027D878}"/>
              </a:ext>
            </a:extLst>
          </p:cNvPr>
          <p:cNvSpPr/>
          <p:nvPr/>
        </p:nvSpPr>
        <p:spPr>
          <a:xfrm>
            <a:off x="4122683" y="1807924"/>
            <a:ext cx="2908738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ON/C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8F63FF-1D5B-98B0-3F3F-079BFCB65440}"/>
              </a:ext>
            </a:extLst>
          </p:cNvPr>
          <p:cNvSpPr/>
          <p:nvPr/>
        </p:nvSpPr>
        <p:spPr>
          <a:xfrm>
            <a:off x="6097313" y="1776392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83441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2421</TotalTime>
  <Words>591</Words>
  <Application>Microsoft Office PowerPoint</Application>
  <PresentationFormat>Widescreen</PresentationFormat>
  <Paragraphs>154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#9Slide03 Aturdida</vt:lpstr>
      <vt:lpstr>#9Slide07 Crocante</vt:lpstr>
      <vt:lpstr>Arial</vt:lpstr>
      <vt:lpstr>Calibri</vt:lpstr>
      <vt:lpstr>Calibri Light</vt:lpstr>
      <vt:lpstr>LNTH-Hoa Nho LNTH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HUONG</cp:lastModifiedBy>
  <cp:revision>45</cp:revision>
  <dcterms:created xsi:type="dcterms:W3CDTF">2022-08-12T02:51:22Z</dcterms:created>
  <dcterms:modified xsi:type="dcterms:W3CDTF">2026-01-26T22:32:00Z</dcterms:modified>
  <cp:category>9Slide.vn</cp:category>
</cp:coreProperties>
</file>