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1"/>
  </p:notesMasterIdLst>
  <p:sldIdLst>
    <p:sldId id="256" r:id="rId3"/>
    <p:sldId id="344" r:id="rId4"/>
    <p:sldId id="257" r:id="rId5"/>
    <p:sldId id="258" r:id="rId6"/>
    <p:sldId id="345" r:id="rId7"/>
    <p:sldId id="346" r:id="rId8"/>
    <p:sldId id="259" r:id="rId9"/>
    <p:sldId id="260" r:id="rId10"/>
    <p:sldId id="261" r:id="rId11"/>
    <p:sldId id="262" r:id="rId12"/>
    <p:sldId id="347" r:id="rId13"/>
    <p:sldId id="263" r:id="rId14"/>
    <p:sldId id="264" r:id="rId15"/>
    <p:sldId id="348" r:id="rId16"/>
    <p:sldId id="349" r:id="rId17"/>
    <p:sldId id="265" r:id="rId18"/>
    <p:sldId id="266" r:id="rId19"/>
    <p:sldId id="267" r:id="rId20"/>
    <p:sldId id="268" r:id="rId21"/>
    <p:sldId id="269" r:id="rId22"/>
    <p:sldId id="270" r:id="rId23"/>
    <p:sldId id="362" r:id="rId24"/>
    <p:sldId id="350" r:id="rId25"/>
    <p:sldId id="354" r:id="rId26"/>
    <p:sldId id="363" r:id="rId27"/>
    <p:sldId id="351" r:id="rId28"/>
    <p:sldId id="364" r:id="rId29"/>
    <p:sldId id="352" r:id="rId30"/>
    <p:sldId id="355" r:id="rId31"/>
    <p:sldId id="365" r:id="rId32"/>
    <p:sldId id="353" r:id="rId33"/>
    <p:sldId id="356" r:id="rId34"/>
    <p:sldId id="366" r:id="rId35"/>
    <p:sldId id="339" r:id="rId36"/>
    <p:sldId id="271" r:id="rId37"/>
    <p:sldId id="357" r:id="rId38"/>
    <p:sldId id="340" r:id="rId39"/>
    <p:sldId id="341" r:id="rId40"/>
    <p:sldId id="342" r:id="rId41"/>
    <p:sldId id="358" r:id="rId42"/>
    <p:sldId id="359" r:id="rId43"/>
    <p:sldId id="367" r:id="rId44"/>
    <p:sldId id="368" r:id="rId45"/>
    <p:sldId id="369" r:id="rId46"/>
    <p:sldId id="360" r:id="rId47"/>
    <p:sldId id="370" r:id="rId48"/>
    <p:sldId id="361" r:id="rId49"/>
    <p:sldId id="343" r:id="rId5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86842" autoAdjust="0"/>
  </p:normalViewPr>
  <p:slideViewPr>
    <p:cSldViewPr snapToGrid="0">
      <p:cViewPr varScale="1">
        <p:scale>
          <a:sx n="64" d="100"/>
          <a:sy n="64" d="100"/>
        </p:scale>
        <p:origin x="990" y="7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77701-E62E-4210-AE0A-576DACD2598B}" type="datetimeFigureOut">
              <a:rPr lang="vi-VN" smtClean="0"/>
              <a:t>27/01/2026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1E8BE-0818-4D5E-B3FC-0F5F78E64CFC}" type="slidenum">
              <a:rPr lang="vi-VN" smtClean="0"/>
              <a:t>‹#›</a:t>
            </a:fld>
            <a:endParaRPr lang="vi-VN"/>
          </a:p>
        </p:txBody>
      </p:sp>
    </p:spTree>
    <p:extLst>
      <p:ext uri="{BB962C8B-B14F-4D97-AF65-F5344CB8AC3E}">
        <p14:creationId xmlns:p14="http://schemas.microsoft.com/office/powerpoint/2010/main" val="6674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5BF1E8BE-0818-4D5E-B3FC-0F5F78E64CFC}" type="slidenum">
              <a:rPr lang="vi-VN" smtClean="0"/>
              <a:t>1</a:t>
            </a:fld>
            <a:endParaRPr lang="vi-VN"/>
          </a:p>
        </p:txBody>
      </p:sp>
    </p:spTree>
    <p:extLst>
      <p:ext uri="{BB962C8B-B14F-4D97-AF65-F5344CB8AC3E}">
        <p14:creationId xmlns:p14="http://schemas.microsoft.com/office/powerpoint/2010/main" val="3987508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14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246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296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04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D2FC5E-777B-55A8-C7BE-929705CE95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D0BA3090-2748-D714-9D79-272EA1D20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EA76455C-753C-F737-67D4-004EF0841042}"/>
              </a:ext>
            </a:extLst>
          </p:cNvPr>
          <p:cNvSpPr>
            <a:spLocks noGrp="1"/>
          </p:cNvSpPr>
          <p:nvPr>
            <p:ph type="dt" sz="half" idx="10"/>
          </p:nvPr>
        </p:nvSpPr>
        <p:spPr/>
        <p:txBody>
          <a:bodyPr/>
          <a:lstStyle/>
          <a:p>
            <a:fld id="{24791F28-2C55-4149-B685-365605EB3953}" type="datetimeFigureOut">
              <a:rPr lang="vi-VN" smtClean="0"/>
              <a:t>27/01/2026</a:t>
            </a:fld>
            <a:endParaRPr lang="vi-VN"/>
          </a:p>
        </p:txBody>
      </p:sp>
      <p:sp>
        <p:nvSpPr>
          <p:cNvPr id="5" name="Footer Placeholder 4">
            <a:extLst>
              <a:ext uri="{FF2B5EF4-FFF2-40B4-BE49-F238E27FC236}">
                <a16:creationId xmlns:a16="http://schemas.microsoft.com/office/drawing/2014/main" xmlns="" id="{E8C8564C-2778-8A2F-DC54-B786B061DF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E9ED398-0FD2-7CEC-1B76-8C8056F8EED4}"/>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165627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A69369-3AE4-89DC-00F3-7DDBD028347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9A9904F-43BA-9DBA-F5F3-F0605FA1FA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0D66B29-5AD2-DA9C-94BD-BAC2D76B6355}"/>
              </a:ext>
            </a:extLst>
          </p:cNvPr>
          <p:cNvSpPr>
            <a:spLocks noGrp="1"/>
          </p:cNvSpPr>
          <p:nvPr>
            <p:ph type="dt" sz="half" idx="10"/>
          </p:nvPr>
        </p:nvSpPr>
        <p:spPr/>
        <p:txBody>
          <a:bodyPr/>
          <a:lstStyle/>
          <a:p>
            <a:fld id="{24791F28-2C55-4149-B685-365605EB3953}" type="datetimeFigureOut">
              <a:rPr lang="vi-VN" smtClean="0"/>
              <a:t>27/01/2026</a:t>
            </a:fld>
            <a:endParaRPr lang="vi-VN"/>
          </a:p>
        </p:txBody>
      </p:sp>
      <p:sp>
        <p:nvSpPr>
          <p:cNvPr id="5" name="Footer Placeholder 4">
            <a:extLst>
              <a:ext uri="{FF2B5EF4-FFF2-40B4-BE49-F238E27FC236}">
                <a16:creationId xmlns:a16="http://schemas.microsoft.com/office/drawing/2014/main" xmlns="" id="{C77E84EB-139B-4FCC-6B27-5ACAA672EAC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48BCDF22-CBF8-06A3-6E34-CC094FB221B9}"/>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197877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FA9AB8C-5D9A-F448-DB2D-45457712DDA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308B66B-C914-D2A2-A778-F0EC3AAB01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B404D9F-F234-7F2F-42C2-F11C789392B7}"/>
              </a:ext>
            </a:extLst>
          </p:cNvPr>
          <p:cNvSpPr>
            <a:spLocks noGrp="1"/>
          </p:cNvSpPr>
          <p:nvPr>
            <p:ph type="dt" sz="half" idx="10"/>
          </p:nvPr>
        </p:nvSpPr>
        <p:spPr/>
        <p:txBody>
          <a:bodyPr/>
          <a:lstStyle/>
          <a:p>
            <a:fld id="{24791F28-2C55-4149-B685-365605EB3953}" type="datetimeFigureOut">
              <a:rPr lang="vi-VN" smtClean="0"/>
              <a:t>27/01/2026</a:t>
            </a:fld>
            <a:endParaRPr lang="vi-VN"/>
          </a:p>
        </p:txBody>
      </p:sp>
      <p:sp>
        <p:nvSpPr>
          <p:cNvPr id="5" name="Footer Placeholder 4">
            <a:extLst>
              <a:ext uri="{FF2B5EF4-FFF2-40B4-BE49-F238E27FC236}">
                <a16:creationId xmlns:a16="http://schemas.microsoft.com/office/drawing/2014/main" xmlns="" id="{2F03602F-52A9-5686-1757-869B111CA60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3E0AD722-1AD4-748B-22BA-CF0E5A551AF1}"/>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191004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0FEDDB-6436-4CAB-A717-9974237B2C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A24243D-6F76-4165-ABC1-C8BDC9FF09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747FF8F-3A4B-4604-A614-C592EC6EA42C}"/>
              </a:ext>
            </a:extLst>
          </p:cNvPr>
          <p:cNvSpPr>
            <a:spLocks noGrp="1"/>
          </p:cNvSpPr>
          <p:nvPr>
            <p:ph type="dt" sz="half" idx="10"/>
          </p:nvPr>
        </p:nvSpPr>
        <p:spPr/>
        <p:txBody>
          <a:bodyPr/>
          <a:lstStyle/>
          <a:p>
            <a:fld id="{CA1300F0-9CD4-4179-AF2E-5A5E7AEFBFF8}" type="datetimeFigureOut">
              <a:rPr lang="en-US" smtClean="0"/>
              <a:t>1/27/2026</a:t>
            </a:fld>
            <a:endParaRPr lang="en-US"/>
          </a:p>
        </p:txBody>
      </p:sp>
      <p:sp>
        <p:nvSpPr>
          <p:cNvPr id="5" name="Footer Placeholder 4">
            <a:extLst>
              <a:ext uri="{FF2B5EF4-FFF2-40B4-BE49-F238E27FC236}">
                <a16:creationId xmlns:a16="http://schemas.microsoft.com/office/drawing/2014/main" xmlns="" id="{56B49C2D-91C2-4C5A-BBB2-055C0F77E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6C2D1E-D0C9-46B4-9A07-6466E62EEE4F}"/>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474050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B57CE-66CE-44BD-9915-0B7EF93C98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F3FDCF-9284-4429-87D5-2C8E4B662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F7285B-B8C2-4979-A6F6-747DD30C9FFE}"/>
              </a:ext>
            </a:extLst>
          </p:cNvPr>
          <p:cNvSpPr>
            <a:spLocks noGrp="1"/>
          </p:cNvSpPr>
          <p:nvPr>
            <p:ph type="dt" sz="half" idx="10"/>
          </p:nvPr>
        </p:nvSpPr>
        <p:spPr/>
        <p:txBody>
          <a:bodyPr/>
          <a:lstStyle/>
          <a:p>
            <a:fld id="{CA1300F0-9CD4-4179-AF2E-5A5E7AEFBFF8}" type="datetimeFigureOut">
              <a:rPr lang="en-US" smtClean="0"/>
              <a:t>1/27/2026</a:t>
            </a:fld>
            <a:endParaRPr lang="en-US"/>
          </a:p>
        </p:txBody>
      </p:sp>
      <p:sp>
        <p:nvSpPr>
          <p:cNvPr id="5" name="Footer Placeholder 4">
            <a:extLst>
              <a:ext uri="{FF2B5EF4-FFF2-40B4-BE49-F238E27FC236}">
                <a16:creationId xmlns:a16="http://schemas.microsoft.com/office/drawing/2014/main" xmlns="" id="{5ADEF675-174B-442C-BFB0-9BDC4C595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395F87-F9CC-47B8-AF62-1D354692CC7C}"/>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55543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948984-5F51-4AC0-9315-7526945FA4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89112D4-8111-4E95-A082-3FC532C8E8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E524488-E2E5-49DF-B6C3-C1C7A9A97F66}"/>
              </a:ext>
            </a:extLst>
          </p:cNvPr>
          <p:cNvSpPr>
            <a:spLocks noGrp="1"/>
          </p:cNvSpPr>
          <p:nvPr>
            <p:ph type="dt" sz="half" idx="10"/>
          </p:nvPr>
        </p:nvSpPr>
        <p:spPr/>
        <p:txBody>
          <a:bodyPr/>
          <a:lstStyle/>
          <a:p>
            <a:fld id="{CA1300F0-9CD4-4179-AF2E-5A5E7AEFBFF8}" type="datetimeFigureOut">
              <a:rPr lang="en-US" smtClean="0"/>
              <a:t>1/27/2026</a:t>
            </a:fld>
            <a:endParaRPr lang="en-US"/>
          </a:p>
        </p:txBody>
      </p:sp>
      <p:sp>
        <p:nvSpPr>
          <p:cNvPr id="5" name="Footer Placeholder 4">
            <a:extLst>
              <a:ext uri="{FF2B5EF4-FFF2-40B4-BE49-F238E27FC236}">
                <a16:creationId xmlns:a16="http://schemas.microsoft.com/office/drawing/2014/main" xmlns="" id="{12A1F9EB-F8D8-4CE9-BEB5-CD1692BC4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E93935E-0C0C-4BFC-94FA-687023ADC5C5}"/>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65890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2B8709-8845-4BBC-ADEE-4DED720545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AA45E90-3F78-4E44-BA4A-B5A897E046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B26E80D-6BBB-4108-BA33-2238B849C7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BE7ACC0-C3B3-4842-8966-C1CF0AC981CE}"/>
              </a:ext>
            </a:extLst>
          </p:cNvPr>
          <p:cNvSpPr>
            <a:spLocks noGrp="1"/>
          </p:cNvSpPr>
          <p:nvPr>
            <p:ph type="dt" sz="half" idx="10"/>
          </p:nvPr>
        </p:nvSpPr>
        <p:spPr/>
        <p:txBody>
          <a:bodyPr/>
          <a:lstStyle/>
          <a:p>
            <a:fld id="{CA1300F0-9CD4-4179-AF2E-5A5E7AEFBFF8}" type="datetimeFigureOut">
              <a:rPr lang="en-US" smtClean="0"/>
              <a:t>1/27/2026</a:t>
            </a:fld>
            <a:endParaRPr lang="en-US"/>
          </a:p>
        </p:txBody>
      </p:sp>
      <p:sp>
        <p:nvSpPr>
          <p:cNvPr id="6" name="Footer Placeholder 5">
            <a:extLst>
              <a:ext uri="{FF2B5EF4-FFF2-40B4-BE49-F238E27FC236}">
                <a16:creationId xmlns:a16="http://schemas.microsoft.com/office/drawing/2014/main" xmlns="" id="{D6917C39-D288-44DA-AB3E-36869E784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1D59BC7-0816-4258-8D1E-5DDDC4DE7B31}"/>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72296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317CE2-CB20-47C4-83B3-DB995550F0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9B9008E-FFCA-4EC7-B92D-7366967D3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C62B4D-E2F9-454F-A611-91A830C866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2CFDE26-6BBE-49A1-B53A-699E314ABB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A3B9A5D-2408-4753-99E4-C0CC276D62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0B83C1E-83D7-4F0F-9BB2-992275CE985D}"/>
              </a:ext>
            </a:extLst>
          </p:cNvPr>
          <p:cNvSpPr>
            <a:spLocks noGrp="1"/>
          </p:cNvSpPr>
          <p:nvPr>
            <p:ph type="dt" sz="half" idx="10"/>
          </p:nvPr>
        </p:nvSpPr>
        <p:spPr/>
        <p:txBody>
          <a:bodyPr/>
          <a:lstStyle/>
          <a:p>
            <a:fld id="{CA1300F0-9CD4-4179-AF2E-5A5E7AEFBFF8}" type="datetimeFigureOut">
              <a:rPr lang="en-US" smtClean="0"/>
              <a:t>1/27/2026</a:t>
            </a:fld>
            <a:endParaRPr lang="en-US"/>
          </a:p>
        </p:txBody>
      </p:sp>
      <p:sp>
        <p:nvSpPr>
          <p:cNvPr id="8" name="Footer Placeholder 7">
            <a:extLst>
              <a:ext uri="{FF2B5EF4-FFF2-40B4-BE49-F238E27FC236}">
                <a16:creationId xmlns:a16="http://schemas.microsoft.com/office/drawing/2014/main" xmlns="" id="{9EF11118-67FC-4514-95A7-A225FDE7F7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16B53AF-F6BF-4247-877D-33608189A102}"/>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030179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A2B0F0-A49E-42AD-A2E1-DF2BE5DC36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A47F652-1674-4628-B054-B8542528068C}"/>
              </a:ext>
            </a:extLst>
          </p:cNvPr>
          <p:cNvSpPr>
            <a:spLocks noGrp="1"/>
          </p:cNvSpPr>
          <p:nvPr>
            <p:ph type="dt" sz="half" idx="10"/>
          </p:nvPr>
        </p:nvSpPr>
        <p:spPr/>
        <p:txBody>
          <a:bodyPr/>
          <a:lstStyle/>
          <a:p>
            <a:fld id="{CA1300F0-9CD4-4179-AF2E-5A5E7AEFBFF8}" type="datetimeFigureOut">
              <a:rPr lang="en-US" smtClean="0"/>
              <a:t>1/27/2026</a:t>
            </a:fld>
            <a:endParaRPr lang="en-US"/>
          </a:p>
        </p:txBody>
      </p:sp>
      <p:sp>
        <p:nvSpPr>
          <p:cNvPr id="4" name="Footer Placeholder 3">
            <a:extLst>
              <a:ext uri="{FF2B5EF4-FFF2-40B4-BE49-F238E27FC236}">
                <a16:creationId xmlns:a16="http://schemas.microsoft.com/office/drawing/2014/main" xmlns="" id="{04A03AE3-DA98-4533-9074-108101182A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11A37C9-6D76-4D2B-BA12-C530E8EB2B5E}"/>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375803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C88C62F-1584-43A9-947F-D8EE389F34E5}"/>
              </a:ext>
            </a:extLst>
          </p:cNvPr>
          <p:cNvSpPr>
            <a:spLocks noGrp="1"/>
          </p:cNvSpPr>
          <p:nvPr>
            <p:ph type="dt" sz="half" idx="10"/>
          </p:nvPr>
        </p:nvSpPr>
        <p:spPr/>
        <p:txBody>
          <a:bodyPr/>
          <a:lstStyle/>
          <a:p>
            <a:fld id="{CA1300F0-9CD4-4179-AF2E-5A5E7AEFBFF8}" type="datetimeFigureOut">
              <a:rPr lang="en-US" smtClean="0"/>
              <a:t>1/27/2026</a:t>
            </a:fld>
            <a:endParaRPr lang="en-US"/>
          </a:p>
        </p:txBody>
      </p:sp>
      <p:sp>
        <p:nvSpPr>
          <p:cNvPr id="3" name="Footer Placeholder 2">
            <a:extLst>
              <a:ext uri="{FF2B5EF4-FFF2-40B4-BE49-F238E27FC236}">
                <a16:creationId xmlns:a16="http://schemas.microsoft.com/office/drawing/2014/main" xmlns="" id="{6F523814-75AD-40A8-8B69-8376368BDA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F5B8B6E-31BF-477B-8073-483449109319}"/>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722168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F2A338-B67D-4831-BBBF-BFD2EEED77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130079A-8474-4201-86F4-75198B3AA3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F2DF0BC-5D28-4A9F-9F24-29EC26157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FD6F789-B032-45FE-B8C8-7A53F7E9E124}"/>
              </a:ext>
            </a:extLst>
          </p:cNvPr>
          <p:cNvSpPr>
            <a:spLocks noGrp="1"/>
          </p:cNvSpPr>
          <p:nvPr>
            <p:ph type="dt" sz="half" idx="10"/>
          </p:nvPr>
        </p:nvSpPr>
        <p:spPr/>
        <p:txBody>
          <a:bodyPr/>
          <a:lstStyle/>
          <a:p>
            <a:fld id="{CA1300F0-9CD4-4179-AF2E-5A5E7AEFBFF8}" type="datetimeFigureOut">
              <a:rPr lang="en-US" smtClean="0"/>
              <a:t>1/27/2026</a:t>
            </a:fld>
            <a:endParaRPr lang="en-US"/>
          </a:p>
        </p:txBody>
      </p:sp>
      <p:sp>
        <p:nvSpPr>
          <p:cNvPr id="6" name="Footer Placeholder 5">
            <a:extLst>
              <a:ext uri="{FF2B5EF4-FFF2-40B4-BE49-F238E27FC236}">
                <a16:creationId xmlns:a16="http://schemas.microsoft.com/office/drawing/2014/main" xmlns="" id="{465BE6C7-1397-41A5-A43A-7A286237A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8AA93E7-1339-4AA1-860A-4DD9730217D9}"/>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03572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60955B-C044-9CEA-27E0-C8222CFCEE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1516B7F-7285-26DC-ED3F-EC0F4A23AF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C8BB40F-46EF-9219-BA19-8BEF7435FE5C}"/>
              </a:ext>
            </a:extLst>
          </p:cNvPr>
          <p:cNvSpPr>
            <a:spLocks noGrp="1"/>
          </p:cNvSpPr>
          <p:nvPr>
            <p:ph type="dt" sz="half" idx="10"/>
          </p:nvPr>
        </p:nvSpPr>
        <p:spPr/>
        <p:txBody>
          <a:bodyPr/>
          <a:lstStyle/>
          <a:p>
            <a:fld id="{24791F28-2C55-4149-B685-365605EB3953}" type="datetimeFigureOut">
              <a:rPr lang="vi-VN" smtClean="0"/>
              <a:t>27/01/2026</a:t>
            </a:fld>
            <a:endParaRPr lang="vi-VN"/>
          </a:p>
        </p:txBody>
      </p:sp>
      <p:sp>
        <p:nvSpPr>
          <p:cNvPr id="5" name="Footer Placeholder 4">
            <a:extLst>
              <a:ext uri="{FF2B5EF4-FFF2-40B4-BE49-F238E27FC236}">
                <a16:creationId xmlns:a16="http://schemas.microsoft.com/office/drawing/2014/main" xmlns="" id="{48932DA3-C76E-054D-EAE1-162E94E3BD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43B365B-A951-B3FE-5849-6ECAE8EAA78A}"/>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366803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5B4F30-4B0A-490B-8D67-E33FA3255B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AA27A3D-31A8-48C6-98BA-CC8EB7B999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7267BA2-E880-4BAF-8D83-63EDF76B2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7EB7B79-FA12-4270-8051-565BB6541347}"/>
              </a:ext>
            </a:extLst>
          </p:cNvPr>
          <p:cNvSpPr>
            <a:spLocks noGrp="1"/>
          </p:cNvSpPr>
          <p:nvPr>
            <p:ph type="dt" sz="half" idx="10"/>
          </p:nvPr>
        </p:nvSpPr>
        <p:spPr/>
        <p:txBody>
          <a:bodyPr/>
          <a:lstStyle/>
          <a:p>
            <a:fld id="{CA1300F0-9CD4-4179-AF2E-5A5E7AEFBFF8}" type="datetimeFigureOut">
              <a:rPr lang="en-US" smtClean="0"/>
              <a:t>1/27/2026</a:t>
            </a:fld>
            <a:endParaRPr lang="en-US"/>
          </a:p>
        </p:txBody>
      </p:sp>
      <p:sp>
        <p:nvSpPr>
          <p:cNvPr id="6" name="Footer Placeholder 5">
            <a:extLst>
              <a:ext uri="{FF2B5EF4-FFF2-40B4-BE49-F238E27FC236}">
                <a16:creationId xmlns:a16="http://schemas.microsoft.com/office/drawing/2014/main" xmlns="" id="{8823048D-FB58-4C0D-8D26-EE408DB69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DC471D3-F943-442D-8943-F72FD8266BBA}"/>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362634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37C23-FDAC-4B41-B9BB-553BA3725A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D6932A1-9B51-4673-B66D-1F73CDA8B6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251088C-D103-45C5-9418-0A0B8FD42473}"/>
              </a:ext>
            </a:extLst>
          </p:cNvPr>
          <p:cNvSpPr>
            <a:spLocks noGrp="1"/>
          </p:cNvSpPr>
          <p:nvPr>
            <p:ph type="dt" sz="half" idx="10"/>
          </p:nvPr>
        </p:nvSpPr>
        <p:spPr/>
        <p:txBody>
          <a:bodyPr/>
          <a:lstStyle/>
          <a:p>
            <a:fld id="{CA1300F0-9CD4-4179-AF2E-5A5E7AEFBFF8}" type="datetimeFigureOut">
              <a:rPr lang="en-US" smtClean="0"/>
              <a:t>1/27/2026</a:t>
            </a:fld>
            <a:endParaRPr lang="en-US"/>
          </a:p>
        </p:txBody>
      </p:sp>
      <p:sp>
        <p:nvSpPr>
          <p:cNvPr id="5" name="Footer Placeholder 4">
            <a:extLst>
              <a:ext uri="{FF2B5EF4-FFF2-40B4-BE49-F238E27FC236}">
                <a16:creationId xmlns:a16="http://schemas.microsoft.com/office/drawing/2014/main" xmlns="" id="{45FD9DDA-9F0E-4F3F-9B94-C9ECF7E9C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0B1B2A2-DECB-4B20-8760-350E4C0B83B6}"/>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921729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3C27902-41FA-4AD8-9FF3-CC62062E5F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5C9A18A-D037-4FBE-AE60-72F625CFE3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FF84E9-FA49-4C2E-8260-8A018E43D598}"/>
              </a:ext>
            </a:extLst>
          </p:cNvPr>
          <p:cNvSpPr>
            <a:spLocks noGrp="1"/>
          </p:cNvSpPr>
          <p:nvPr>
            <p:ph type="dt" sz="half" idx="10"/>
          </p:nvPr>
        </p:nvSpPr>
        <p:spPr/>
        <p:txBody>
          <a:bodyPr/>
          <a:lstStyle/>
          <a:p>
            <a:fld id="{CA1300F0-9CD4-4179-AF2E-5A5E7AEFBFF8}" type="datetimeFigureOut">
              <a:rPr lang="en-US" smtClean="0"/>
              <a:t>1/27/2026</a:t>
            </a:fld>
            <a:endParaRPr lang="en-US"/>
          </a:p>
        </p:txBody>
      </p:sp>
      <p:sp>
        <p:nvSpPr>
          <p:cNvPr id="5" name="Footer Placeholder 4">
            <a:extLst>
              <a:ext uri="{FF2B5EF4-FFF2-40B4-BE49-F238E27FC236}">
                <a16:creationId xmlns:a16="http://schemas.microsoft.com/office/drawing/2014/main" xmlns="" id="{C30186A3-7BB3-4B10-B798-77EE65EC8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73DF40-10A5-4B19-9D83-FCB367D50467}"/>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83185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B1CC95-2C6F-E47E-B1E7-921667703F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BDD62F8-A8EB-5107-F774-A1D7EEB0C9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F0667FD-22F0-60B5-871B-9F736C388A67}"/>
              </a:ext>
            </a:extLst>
          </p:cNvPr>
          <p:cNvSpPr>
            <a:spLocks noGrp="1"/>
          </p:cNvSpPr>
          <p:nvPr>
            <p:ph type="dt" sz="half" idx="10"/>
          </p:nvPr>
        </p:nvSpPr>
        <p:spPr/>
        <p:txBody>
          <a:bodyPr/>
          <a:lstStyle/>
          <a:p>
            <a:fld id="{24791F28-2C55-4149-B685-365605EB3953}" type="datetimeFigureOut">
              <a:rPr lang="vi-VN" smtClean="0"/>
              <a:t>27/01/2026</a:t>
            </a:fld>
            <a:endParaRPr lang="vi-VN"/>
          </a:p>
        </p:txBody>
      </p:sp>
      <p:sp>
        <p:nvSpPr>
          <p:cNvPr id="5" name="Footer Placeholder 4">
            <a:extLst>
              <a:ext uri="{FF2B5EF4-FFF2-40B4-BE49-F238E27FC236}">
                <a16:creationId xmlns:a16="http://schemas.microsoft.com/office/drawing/2014/main" xmlns="" id="{27830920-CF94-1A73-EC5F-6A772F4834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9A3E11A-AEB8-E8CB-77F2-A51CB9DF5461}"/>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23152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F49C2B-8DFB-B268-FD68-E248573D9A1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0721358-81A5-C41A-37F9-6691139073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439BE3CA-E1A9-8F6E-1836-0C8383468F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0DAB65D2-1FF7-9FD5-2E54-1C426AFE82BB}"/>
              </a:ext>
            </a:extLst>
          </p:cNvPr>
          <p:cNvSpPr>
            <a:spLocks noGrp="1"/>
          </p:cNvSpPr>
          <p:nvPr>
            <p:ph type="dt" sz="half" idx="10"/>
          </p:nvPr>
        </p:nvSpPr>
        <p:spPr/>
        <p:txBody>
          <a:bodyPr/>
          <a:lstStyle/>
          <a:p>
            <a:fld id="{24791F28-2C55-4149-B685-365605EB3953}" type="datetimeFigureOut">
              <a:rPr lang="vi-VN" smtClean="0"/>
              <a:t>27/01/2026</a:t>
            </a:fld>
            <a:endParaRPr lang="vi-VN"/>
          </a:p>
        </p:txBody>
      </p:sp>
      <p:sp>
        <p:nvSpPr>
          <p:cNvPr id="6" name="Footer Placeholder 5">
            <a:extLst>
              <a:ext uri="{FF2B5EF4-FFF2-40B4-BE49-F238E27FC236}">
                <a16:creationId xmlns:a16="http://schemas.microsoft.com/office/drawing/2014/main" xmlns="" id="{FD9AAD95-6456-2DF5-6E2B-6CE4F212027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F0D9481-8D12-9B7E-3CA6-E313BE1753A0}"/>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614490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7BBE20-F251-8921-5BB7-39201640223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E79F5A8-927B-957E-8B18-4D73184D25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A5E0612-B599-1FE2-0691-909005A8C4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1DB2AC9F-F81C-DABD-70D3-DC916226FB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5E61E4F-C5A9-B48F-79E4-C66FD6CD76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FA74372F-9909-DCCA-727B-561FCEE46B6F}"/>
              </a:ext>
            </a:extLst>
          </p:cNvPr>
          <p:cNvSpPr>
            <a:spLocks noGrp="1"/>
          </p:cNvSpPr>
          <p:nvPr>
            <p:ph type="dt" sz="half" idx="10"/>
          </p:nvPr>
        </p:nvSpPr>
        <p:spPr/>
        <p:txBody>
          <a:bodyPr/>
          <a:lstStyle/>
          <a:p>
            <a:fld id="{24791F28-2C55-4149-B685-365605EB3953}" type="datetimeFigureOut">
              <a:rPr lang="vi-VN" smtClean="0"/>
              <a:t>27/01/2026</a:t>
            </a:fld>
            <a:endParaRPr lang="vi-VN"/>
          </a:p>
        </p:txBody>
      </p:sp>
      <p:sp>
        <p:nvSpPr>
          <p:cNvPr id="8" name="Footer Placeholder 7">
            <a:extLst>
              <a:ext uri="{FF2B5EF4-FFF2-40B4-BE49-F238E27FC236}">
                <a16:creationId xmlns:a16="http://schemas.microsoft.com/office/drawing/2014/main" xmlns="" id="{785AE96B-0690-1A5B-16D7-65E9B29CE46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F0946C87-E0A1-33A4-8132-E5F207DF2C7B}"/>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26092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1C3CB9-B695-2D57-2741-7C51D6E05A3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51A43755-158D-9971-C17A-D46890C796AE}"/>
              </a:ext>
            </a:extLst>
          </p:cNvPr>
          <p:cNvSpPr>
            <a:spLocks noGrp="1"/>
          </p:cNvSpPr>
          <p:nvPr>
            <p:ph type="dt" sz="half" idx="10"/>
          </p:nvPr>
        </p:nvSpPr>
        <p:spPr/>
        <p:txBody>
          <a:bodyPr/>
          <a:lstStyle/>
          <a:p>
            <a:fld id="{24791F28-2C55-4149-B685-365605EB3953}" type="datetimeFigureOut">
              <a:rPr lang="vi-VN" smtClean="0"/>
              <a:t>27/01/2026</a:t>
            </a:fld>
            <a:endParaRPr lang="vi-VN"/>
          </a:p>
        </p:txBody>
      </p:sp>
      <p:sp>
        <p:nvSpPr>
          <p:cNvPr id="4" name="Footer Placeholder 3">
            <a:extLst>
              <a:ext uri="{FF2B5EF4-FFF2-40B4-BE49-F238E27FC236}">
                <a16:creationId xmlns:a16="http://schemas.microsoft.com/office/drawing/2014/main" xmlns="" id="{91065EFF-8459-D305-77A3-60FAA75CEF4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BD6C787-97E3-696E-0C3B-E6CC1208405B}"/>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544011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E151C16-C206-58BF-7DC5-B5509A22DD8B}"/>
              </a:ext>
            </a:extLst>
          </p:cNvPr>
          <p:cNvSpPr>
            <a:spLocks noGrp="1"/>
          </p:cNvSpPr>
          <p:nvPr>
            <p:ph type="dt" sz="half" idx="10"/>
          </p:nvPr>
        </p:nvSpPr>
        <p:spPr/>
        <p:txBody>
          <a:bodyPr/>
          <a:lstStyle/>
          <a:p>
            <a:fld id="{24791F28-2C55-4149-B685-365605EB3953}" type="datetimeFigureOut">
              <a:rPr lang="vi-VN" smtClean="0"/>
              <a:t>27/01/2026</a:t>
            </a:fld>
            <a:endParaRPr lang="vi-VN"/>
          </a:p>
        </p:txBody>
      </p:sp>
      <p:sp>
        <p:nvSpPr>
          <p:cNvPr id="3" name="Footer Placeholder 2">
            <a:extLst>
              <a:ext uri="{FF2B5EF4-FFF2-40B4-BE49-F238E27FC236}">
                <a16:creationId xmlns:a16="http://schemas.microsoft.com/office/drawing/2014/main" xmlns="" id="{B14E38C9-D9C1-F5A2-4608-254A0A92410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740EE4AE-9FF7-7271-BFD9-469AC8C85B26}"/>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3006604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45A05A-266F-E6CC-004B-94027E56E0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7FF3109-3CB2-A324-3ED5-EA262A1EFE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ACB0F07C-D30C-C758-B513-331FAB4CDE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CCBC13A-70D8-CED4-F9A7-1A0842F29D2E}"/>
              </a:ext>
            </a:extLst>
          </p:cNvPr>
          <p:cNvSpPr>
            <a:spLocks noGrp="1"/>
          </p:cNvSpPr>
          <p:nvPr>
            <p:ph type="dt" sz="half" idx="10"/>
          </p:nvPr>
        </p:nvSpPr>
        <p:spPr/>
        <p:txBody>
          <a:bodyPr/>
          <a:lstStyle/>
          <a:p>
            <a:fld id="{24791F28-2C55-4149-B685-365605EB3953}" type="datetimeFigureOut">
              <a:rPr lang="vi-VN" smtClean="0"/>
              <a:t>27/01/2026</a:t>
            </a:fld>
            <a:endParaRPr lang="vi-VN"/>
          </a:p>
        </p:txBody>
      </p:sp>
      <p:sp>
        <p:nvSpPr>
          <p:cNvPr id="6" name="Footer Placeholder 5">
            <a:extLst>
              <a:ext uri="{FF2B5EF4-FFF2-40B4-BE49-F238E27FC236}">
                <a16:creationId xmlns:a16="http://schemas.microsoft.com/office/drawing/2014/main" xmlns="" id="{451244C1-7C49-B075-34D2-2EAA6D02C76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F6670632-3646-E664-F668-A994801D005C}"/>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74393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8432AC-065B-0071-9370-F2EB27D525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F7897E5B-AFCF-FE26-F823-267C5F3B4C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8B7E6C74-BD00-7306-DBD1-7908B80CB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F778D12-DE4A-7892-39ED-7A16AD8D891A}"/>
              </a:ext>
            </a:extLst>
          </p:cNvPr>
          <p:cNvSpPr>
            <a:spLocks noGrp="1"/>
          </p:cNvSpPr>
          <p:nvPr>
            <p:ph type="dt" sz="half" idx="10"/>
          </p:nvPr>
        </p:nvSpPr>
        <p:spPr/>
        <p:txBody>
          <a:bodyPr/>
          <a:lstStyle/>
          <a:p>
            <a:fld id="{24791F28-2C55-4149-B685-365605EB3953}" type="datetimeFigureOut">
              <a:rPr lang="vi-VN" smtClean="0"/>
              <a:t>27/01/2026</a:t>
            </a:fld>
            <a:endParaRPr lang="vi-VN"/>
          </a:p>
        </p:txBody>
      </p:sp>
      <p:sp>
        <p:nvSpPr>
          <p:cNvPr id="6" name="Footer Placeholder 5">
            <a:extLst>
              <a:ext uri="{FF2B5EF4-FFF2-40B4-BE49-F238E27FC236}">
                <a16:creationId xmlns:a16="http://schemas.microsoft.com/office/drawing/2014/main" xmlns="" id="{BFC9787F-710B-5ACE-98F6-369A214D109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C4029A0E-5426-30C8-DDB4-6D56B53EE2B7}"/>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461883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BD358A21-8BC5-FAD8-7640-A3FCE448DA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34D2CB37-C2B4-9A28-4F6C-094275C3AE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2286D04-BDE9-589F-C819-CD96E19BB8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8D8F347-136D-7CD5-80C6-E901BA2F3A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791F28-2C55-4149-B685-365605EB3953}" type="datetimeFigureOut">
              <a:rPr lang="vi-VN" smtClean="0"/>
              <a:t>27/01/2026</a:t>
            </a:fld>
            <a:endParaRPr lang="vi-VN"/>
          </a:p>
        </p:txBody>
      </p:sp>
      <p:sp>
        <p:nvSpPr>
          <p:cNvPr id="5" name="Footer Placeholder 4">
            <a:extLst>
              <a:ext uri="{FF2B5EF4-FFF2-40B4-BE49-F238E27FC236}">
                <a16:creationId xmlns:a16="http://schemas.microsoft.com/office/drawing/2014/main" xmlns="" id="{3E3C120F-7348-7EB8-D250-D77FA3557F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5F1EE17C-E66F-FA1D-8E3A-9692785A9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2C75FB-B7B8-4A80-8FB2-44710C5171E4}" type="slidenum">
              <a:rPr lang="vi-VN" smtClean="0"/>
              <a:t>‹#›</a:t>
            </a:fld>
            <a:endParaRPr lang="vi-VN"/>
          </a:p>
        </p:txBody>
      </p:sp>
    </p:spTree>
    <p:extLst>
      <p:ext uri="{BB962C8B-B14F-4D97-AF65-F5344CB8AC3E}">
        <p14:creationId xmlns:p14="http://schemas.microsoft.com/office/powerpoint/2010/main" val="2375917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37748D0A-BC9C-862B-B5B4-DD5F4CA7BE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23B52F23-3DA9-429D-8EFA-9C81D23B45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3708B59-3A02-4514-867E-605ADB740E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754D09-9818-43BF-9F22-04A93C0748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300F0-9CD4-4179-AF2E-5A5E7AEFBFF8}" type="datetimeFigureOut">
              <a:rPr lang="en-US" smtClean="0"/>
              <a:t>1/27/2026</a:t>
            </a:fld>
            <a:endParaRPr lang="en-US"/>
          </a:p>
        </p:txBody>
      </p:sp>
      <p:sp>
        <p:nvSpPr>
          <p:cNvPr id="5" name="Footer Placeholder 4">
            <a:extLst>
              <a:ext uri="{FF2B5EF4-FFF2-40B4-BE49-F238E27FC236}">
                <a16:creationId xmlns:a16="http://schemas.microsoft.com/office/drawing/2014/main" xmlns="" id="{A64834F9-3F66-44B5-8D5B-AD629011C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0ADD23E-DC0B-42CD-814A-692884CFF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4CF59C-5CCB-460D-ADFB-9C5A42FEE580}" type="slidenum">
              <a:rPr lang="en-US" smtClean="0"/>
              <a:t>‹#›</a:t>
            </a:fld>
            <a:endParaRPr lang="en-US"/>
          </a:p>
        </p:txBody>
      </p:sp>
      <p:pic>
        <p:nvPicPr>
          <p:cNvPr id="7" name="Picture 6">
            <a:extLst>
              <a:ext uri="{FF2B5EF4-FFF2-40B4-BE49-F238E27FC236}">
                <a16:creationId xmlns:a16="http://schemas.microsoft.com/office/drawing/2014/main" xmlns="" id="{00F7CF38-B006-4174-B90B-666DBFB3F9D8}"/>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983" b="22051"/>
          <a:stretch/>
        </p:blipFill>
        <p:spPr>
          <a:xfrm>
            <a:off x="-152400" y="6900862"/>
            <a:ext cx="6248400" cy="1826456"/>
          </a:xfrm>
          <a:prstGeom prst="rect">
            <a:avLst/>
          </a:prstGeom>
        </p:spPr>
      </p:pic>
    </p:spTree>
    <p:extLst>
      <p:ext uri="{BB962C8B-B14F-4D97-AF65-F5344CB8AC3E}">
        <p14:creationId xmlns:p14="http://schemas.microsoft.com/office/powerpoint/2010/main" val="1646477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slide" Target="slide9.xml"/><Relationship Id="rId15" Type="http://schemas.openxmlformats.org/officeDocument/2006/relationships/image" Target="../media/image39.png"/><Relationship Id="rId10" Type="http://schemas.openxmlformats.org/officeDocument/2006/relationships/slide" Target="slide10.xml"/><Relationship Id="rId4" Type="http://schemas.openxmlformats.org/officeDocument/2006/relationships/image" Target="../media/image32.png"/><Relationship Id="rId9" Type="http://schemas.openxmlformats.org/officeDocument/2006/relationships/image" Target="../media/image35.png"/><Relationship Id="rId1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slide" Target="slide7.xml"/><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slide" Target="slide8.xml"/><Relationship Id="rId5" Type="http://schemas.openxmlformats.org/officeDocument/2006/relationships/image" Target="../media/image33.png"/><Relationship Id="rId1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slide" Target="slide10.xml"/><Relationship Id="rId1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slide" Target="slide8.xml"/><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slide" Target="slide8.xml"/><Relationship Id="rId12"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sv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8.sv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18.png"/><Relationship Id="rId10" Type="http://schemas.openxmlformats.org/officeDocument/2006/relationships/image" Target="../media/image26.svg"/><Relationship Id="rId4" Type="http://schemas.openxmlformats.org/officeDocument/2006/relationships/image" Target="../media/image7.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xmlns="" id="{66AA5F79-88D6-6263-11E9-677A972AE4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xmlns="" id="{A5D21FB9-8536-8665-527D-8E256127EA9A}"/>
              </a:ext>
            </a:extLst>
          </p:cNvPr>
          <p:cNvSpPr/>
          <p:nvPr/>
        </p:nvSpPr>
        <p:spPr>
          <a:xfrm>
            <a:off x="6230540" y="120778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pic>
        <p:nvPicPr>
          <p:cNvPr id="8" name="Picture 7">
            <a:extLst>
              <a:ext uri="{FF2B5EF4-FFF2-40B4-BE49-F238E27FC236}">
                <a16:creationId xmlns:a16="http://schemas.microsoft.com/office/drawing/2014/main" xmlns="" id="{E8167FA4-E95F-5080-911B-6CA5A9FC65D2}"/>
              </a:ext>
            </a:extLst>
          </p:cNvPr>
          <p:cNvPicPr>
            <a:picLocks noChangeAspect="1"/>
          </p:cNvPicPr>
          <p:nvPr/>
        </p:nvPicPr>
        <p:blipFill>
          <a:blip r:embed="rId5"/>
          <a:stretch>
            <a:fillRect/>
          </a:stretch>
        </p:blipFill>
        <p:spPr>
          <a:xfrm>
            <a:off x="2151130" y="922273"/>
            <a:ext cx="4438273" cy="1261981"/>
          </a:xfrm>
          <a:prstGeom prst="rect">
            <a:avLst/>
          </a:prstGeom>
        </p:spPr>
      </p:pic>
      <p:pic>
        <p:nvPicPr>
          <p:cNvPr id="12" name="Picture 11">
            <a:extLst>
              <a:ext uri="{FF2B5EF4-FFF2-40B4-BE49-F238E27FC236}">
                <a16:creationId xmlns:a16="http://schemas.microsoft.com/office/drawing/2014/main" xmlns="" id="{4034E6AD-0D1E-8DE9-98BC-984C04707E2C}"/>
              </a:ext>
            </a:extLst>
          </p:cNvPr>
          <p:cNvPicPr>
            <a:picLocks noChangeAspect="1"/>
          </p:cNvPicPr>
          <p:nvPr/>
        </p:nvPicPr>
        <p:blipFill>
          <a:blip r:embed="rId6"/>
          <a:stretch>
            <a:fillRect/>
          </a:stretch>
        </p:blipFill>
        <p:spPr>
          <a:xfrm>
            <a:off x="-187571" y="2038356"/>
            <a:ext cx="7449958" cy="2810500"/>
          </a:xfrm>
          <a:prstGeom prst="rect">
            <a:avLst/>
          </a:prstGeom>
        </p:spPr>
      </p:pic>
      <p:sp>
        <p:nvSpPr>
          <p:cNvPr id="9" name="TextBox 8"/>
          <p:cNvSpPr txBox="1"/>
          <p:nvPr/>
        </p:nvSpPr>
        <p:spPr>
          <a:xfrm>
            <a:off x="165766" y="276370"/>
            <a:ext cx="8072161" cy="707886"/>
          </a:xfrm>
          <a:prstGeom prst="rect">
            <a:avLst/>
          </a:prstGeom>
          <a:noFill/>
        </p:spPr>
        <p:txBody>
          <a:bodyPr wrap="square" rtlCol="0">
            <a:spAutoFit/>
          </a:bodyPr>
          <a:lstStyle/>
          <a:p>
            <a:r>
              <a:rPr lang="vi-VN" sz="4000" dirty="0" smtClean="0">
                <a:latin typeface="+mj-lt"/>
              </a:rPr>
              <a:t>Thứ hai ngày 19 tháng 1 năm 2026</a:t>
            </a:r>
            <a:endParaRPr lang="vi-VN" sz="4000" dirty="0">
              <a:latin typeface="+mj-lt"/>
            </a:endParaRPr>
          </a:p>
        </p:txBody>
      </p:sp>
    </p:spTree>
    <p:extLst>
      <p:ext uri="{BB962C8B-B14F-4D97-AF65-F5344CB8AC3E}">
        <p14:creationId xmlns:p14="http://schemas.microsoft.com/office/powerpoint/2010/main" val="1975706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xmlns="" id="{3DC91FEE-78D0-C8E3-EFF4-366028D6DD25}"/>
              </a:ext>
            </a:extLst>
          </p:cNvPr>
          <p:cNvSpPr txBox="1"/>
          <p:nvPr/>
        </p:nvSpPr>
        <p:spPr>
          <a:xfrm>
            <a:off x="2889849" y="539730"/>
            <a:ext cx="60945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accent3">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Mùa xuân em đi trồng cây </a:t>
            </a:r>
          </a:p>
        </p:txBody>
      </p:sp>
      <p:sp>
        <p:nvSpPr>
          <p:cNvPr id="8" name="TextBox 7">
            <a:extLst>
              <a:ext uri="{FF2B5EF4-FFF2-40B4-BE49-F238E27FC236}">
                <a16:creationId xmlns:a16="http://schemas.microsoft.com/office/drawing/2014/main" xmlns="" id="{98214730-FB98-21D0-287F-E9DE7E85DFE0}"/>
              </a:ext>
            </a:extLst>
          </p:cNvPr>
          <p:cNvSpPr txBox="1"/>
          <p:nvPr/>
        </p:nvSpPr>
        <p:spPr>
          <a:xfrm>
            <a:off x="2889849" y="1483115"/>
            <a:ext cx="6094562" cy="1815882"/>
          </a:xfrm>
          <a:prstGeom prst="rect">
            <a:avLst/>
          </a:prstGeom>
          <a:noFill/>
        </p:spPr>
        <p:txBody>
          <a:bodyPr wrap="square">
            <a:spAutoFit/>
          </a:bodyPr>
          <a:lstStyle/>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Gió ngoan chạm giọt mồ hôi </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Để gương mặt nở nụ cười hồn nhiên </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Nắng xuân lấp lánh mọi miền </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Niềm vui háo hức trải trên núi đồi.</a:t>
            </a:r>
          </a:p>
        </p:txBody>
      </p:sp>
      <p:sp>
        <p:nvSpPr>
          <p:cNvPr id="10" name="TextBox 9">
            <a:extLst>
              <a:ext uri="{FF2B5EF4-FFF2-40B4-BE49-F238E27FC236}">
                <a16:creationId xmlns:a16="http://schemas.microsoft.com/office/drawing/2014/main" xmlns="" id="{AE22ED91-1DB0-FC89-0061-BEED1E2A7C45}"/>
              </a:ext>
            </a:extLst>
          </p:cNvPr>
          <p:cNvSpPr txBox="1"/>
          <p:nvPr/>
        </p:nvSpPr>
        <p:spPr>
          <a:xfrm>
            <a:off x="1510658" y="3747129"/>
            <a:ext cx="9348877" cy="2246769"/>
          </a:xfrm>
          <a:prstGeom prst="rect">
            <a:avLst/>
          </a:prstGeom>
          <a:noFill/>
        </p:spPr>
        <p:txBody>
          <a:bodyPr wrap="square">
            <a:spAutoFit/>
          </a:bodyPr>
          <a:lstStyle/>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Từ bàn tay nhỏ đấy thôi</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Góp mầm xanh với đất trời yêu thương </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Rồi đây trên khắp quê hương</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Màu xuân xanh biếc nẻo đường tương lai.</a:t>
            </a:r>
          </a:p>
          <a:p>
            <a:pPr algn="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Nguyễn Lãm Thắng</a:t>
            </a:r>
          </a:p>
        </p:txBody>
      </p:sp>
    </p:spTree>
    <p:extLst>
      <p:ext uri="{BB962C8B-B14F-4D97-AF65-F5344CB8AC3E}">
        <p14:creationId xmlns:p14="http://schemas.microsoft.com/office/powerpoint/2010/main" val="2867631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Google Shape;170;p7">
            <a:extLst>
              <a:ext uri="{FF2B5EF4-FFF2-40B4-BE49-F238E27FC236}">
                <a16:creationId xmlns:a16="http://schemas.microsoft.com/office/drawing/2014/main" xmlns="" id="{05FDE6CE-20FA-00FF-EF37-135A5D0F32B7}"/>
              </a:ext>
            </a:extLst>
          </p:cNvPr>
          <p:cNvSpPr txBox="1"/>
          <p:nvPr/>
        </p:nvSpPr>
        <p:spPr>
          <a:xfrm>
            <a:off x="1436187" y="798150"/>
            <a:ext cx="5943600" cy="615527"/>
          </a:xfrm>
          <a:prstGeom prst="rect">
            <a:avLst/>
          </a:prstGeom>
          <a:noFill/>
          <a:ln>
            <a:noFill/>
          </a:ln>
        </p:spPr>
        <p:txBody>
          <a:bodyPr spcFirstLastPara="1" wrap="square" lIns="60950" tIns="30467" rIns="60950" bIns="30467"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Luyện</a:t>
            </a:r>
            <a:r>
              <a:rPr kumimoji="0" lang="en-US" sz="3600" b="1" i="0" u="none" strike="noStrike" kern="0" cap="none" spc="0" normalizeH="0" noProof="0">
                <a:ln>
                  <a:noFill/>
                </a:ln>
                <a:solidFill>
                  <a:srgbClr val="C00000"/>
                </a:solidFill>
                <a:effectLst/>
                <a:uLnTx/>
                <a:uFillTx/>
                <a:latin typeface="UTM Avo" panose="02040603050506020204" pitchFamily="18" charset="0"/>
                <a:ea typeface="+mn-ea"/>
                <a:cs typeface="Arial"/>
                <a:sym typeface="Arial"/>
              </a:rPr>
              <a:t> đọc từ khó</a:t>
            </a:r>
            <a:endParaRPr kumimoji="0" lang="vi-VN" sz="3600" b="1" i="0" u="none" strike="noStrike" kern="0" cap="none" spc="0" normalizeH="0" baseline="0" noProof="0" dirty="0">
              <a:ln>
                <a:noFill/>
              </a:ln>
              <a:solidFill>
                <a:srgbClr val="C00000"/>
              </a:solidFill>
              <a:effectLst/>
              <a:uLnTx/>
              <a:uFillTx/>
              <a:latin typeface="UTM Avo" panose="02040603050506020204" pitchFamily="18" charset="0"/>
              <a:ea typeface="+mn-ea"/>
              <a:cs typeface="Arial"/>
              <a:sym typeface="Arial"/>
            </a:endParaRPr>
          </a:p>
        </p:txBody>
      </p:sp>
      <p:sp>
        <p:nvSpPr>
          <p:cNvPr id="6" name="Google Shape;171;p7">
            <a:extLst>
              <a:ext uri="{FF2B5EF4-FFF2-40B4-BE49-F238E27FC236}">
                <a16:creationId xmlns:a16="http://schemas.microsoft.com/office/drawing/2014/main" xmlns="" id="{9C9CECB3-F43C-5C11-9F63-4249E36220B1}"/>
              </a:ext>
            </a:extLst>
          </p:cNvPr>
          <p:cNvSpPr/>
          <p:nvPr/>
        </p:nvSpPr>
        <p:spPr>
          <a:xfrm>
            <a:off x="740617" y="194550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vi-VN" sz="4400" i="1" kern="0">
                <a:solidFill>
                  <a:srgbClr val="000000"/>
                </a:solidFill>
                <a:latin typeface="UTM Avo" panose="02040603050506020204" pitchFamily="18" charset="0"/>
                <a:cs typeface="Arial"/>
                <a:sym typeface="Arial"/>
              </a:rPr>
              <a:t>loang lổ</a:t>
            </a:r>
            <a:endParaRPr kumimoji="0" lang="vi-VN" sz="4400" b="0" i="1"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pic>
        <p:nvPicPr>
          <p:cNvPr id="8" name="Google Shape;181;p8">
            <a:extLst>
              <a:ext uri="{FF2B5EF4-FFF2-40B4-BE49-F238E27FC236}">
                <a16:creationId xmlns:a16="http://schemas.microsoft.com/office/drawing/2014/main" xmlns="" id="{224E4F29-3B71-4AD0-9C80-8794C69D6EA0}"/>
              </a:ext>
            </a:extLst>
          </p:cNvPr>
          <p:cNvPicPr preferRelativeResize="0"/>
          <p:nvPr/>
        </p:nvPicPr>
        <p:blipFill rotWithShape="1">
          <a:blip r:embed="rId3">
            <a:alphaModFix/>
          </a:blip>
          <a:srcRect/>
          <a:stretch/>
        </p:blipFill>
        <p:spPr>
          <a:xfrm>
            <a:off x="8128503" y="1775409"/>
            <a:ext cx="2258155" cy="4318000"/>
          </a:xfrm>
          <a:prstGeom prst="rect">
            <a:avLst/>
          </a:prstGeom>
          <a:noFill/>
          <a:ln>
            <a:noFill/>
          </a:ln>
        </p:spPr>
      </p:pic>
      <p:sp>
        <p:nvSpPr>
          <p:cNvPr id="9" name="Google Shape;171;p7">
            <a:extLst>
              <a:ext uri="{FF2B5EF4-FFF2-40B4-BE49-F238E27FC236}">
                <a16:creationId xmlns:a16="http://schemas.microsoft.com/office/drawing/2014/main" xmlns="" id="{FA5B2E3B-A33F-4AFD-9CA2-E76FD03350F6}"/>
              </a:ext>
            </a:extLst>
          </p:cNvPr>
          <p:cNvSpPr/>
          <p:nvPr/>
        </p:nvSpPr>
        <p:spPr>
          <a:xfrm>
            <a:off x="2519103" y="344116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vi-VN" sz="4400" i="1" kern="0">
                <a:solidFill>
                  <a:srgbClr val="000000"/>
                </a:solidFill>
                <a:latin typeface="UTM Avo" panose="02040603050506020204" pitchFamily="18" charset="0"/>
                <a:cs typeface="Arial"/>
                <a:sym typeface="Arial"/>
              </a:rPr>
              <a:t>nhấp nhô</a:t>
            </a:r>
            <a:endParaRPr kumimoji="0" lang="vi-VN" sz="4400" b="0" i="1"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sp>
        <p:nvSpPr>
          <p:cNvPr id="10" name="Google Shape;171;p7">
            <a:extLst>
              <a:ext uri="{FF2B5EF4-FFF2-40B4-BE49-F238E27FC236}">
                <a16:creationId xmlns:a16="http://schemas.microsoft.com/office/drawing/2014/main" xmlns="" id="{0D709AF4-D079-4CF5-A024-F9D181C1EAD9}"/>
              </a:ext>
            </a:extLst>
          </p:cNvPr>
          <p:cNvSpPr/>
          <p:nvPr/>
        </p:nvSpPr>
        <p:spPr>
          <a:xfrm>
            <a:off x="4510566" y="4960374"/>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vi-VN" sz="4400" i="1" kern="0">
                <a:solidFill>
                  <a:srgbClr val="000000"/>
                </a:solidFill>
                <a:latin typeface="UTM Avo" panose="02040603050506020204" pitchFamily="18" charset="0"/>
                <a:cs typeface="Arial"/>
                <a:sym typeface="Arial"/>
              </a:rPr>
              <a:t>vun gốc</a:t>
            </a:r>
            <a:endParaRPr kumimoji="0" lang="vi-VN" sz="4400" b="0" i="1"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613294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Google Shape;170;p7">
            <a:extLst>
              <a:ext uri="{FF2B5EF4-FFF2-40B4-BE49-F238E27FC236}">
                <a16:creationId xmlns:a16="http://schemas.microsoft.com/office/drawing/2014/main" xmlns="" id="{05FDE6CE-20FA-00FF-EF37-135A5D0F32B7}"/>
              </a:ext>
            </a:extLst>
          </p:cNvPr>
          <p:cNvSpPr txBox="1"/>
          <p:nvPr/>
        </p:nvSpPr>
        <p:spPr>
          <a:xfrm>
            <a:off x="1388685" y="1055848"/>
            <a:ext cx="5943600" cy="492416"/>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800" b="1" kern="0" dirty="0">
                <a:solidFill>
                  <a:srgbClr val="C00000"/>
                </a:solidFill>
                <a:latin typeface="UTM Avo" panose="02040603050506020204" pitchFamily="18" charset="0"/>
                <a:cs typeface="Arial"/>
                <a:sym typeface="Arial"/>
              </a:rPr>
              <a:t>Hướng dẫn cách ngắt giọng</a:t>
            </a:r>
          </a:p>
        </p:txBody>
      </p:sp>
      <p:sp>
        <p:nvSpPr>
          <p:cNvPr id="6" name="Google Shape;171;p7">
            <a:extLst>
              <a:ext uri="{FF2B5EF4-FFF2-40B4-BE49-F238E27FC236}">
                <a16:creationId xmlns:a16="http://schemas.microsoft.com/office/drawing/2014/main" xmlns="" id="{9C9CECB3-F43C-5C11-9F63-4249E36220B1}"/>
              </a:ext>
            </a:extLst>
          </p:cNvPr>
          <p:cNvSpPr/>
          <p:nvPr/>
        </p:nvSpPr>
        <p:spPr>
          <a:xfrm>
            <a:off x="740616" y="1945506"/>
            <a:ext cx="6776545" cy="4191000"/>
          </a:xfrm>
          <a:prstGeom prst="roundRect">
            <a:avLst>
              <a:gd name="adj" fmla="val 7887"/>
            </a:avLst>
          </a:prstGeom>
          <a:solidFill>
            <a:srgbClr val="FFFFFF"/>
          </a:solidFill>
          <a:ln w="38100" cap="flat" cmpd="sng">
            <a:solidFill>
              <a:srgbClr val="FE9F95"/>
            </a:solidFill>
            <a:prstDash val="solid"/>
            <a:round/>
            <a:headEnd type="none" w="sm" len="sm"/>
            <a:tailEnd type="none" w="sm" len="sm"/>
          </a:ln>
        </p:spPr>
        <p:txBody>
          <a:bodyPr spcFirstLastPara="1" wrap="square" lIns="60950" tIns="30467" rIns="60950" bIns="30467" anchor="ctr" anchorCtr="0">
            <a:noAutofit/>
          </a:bodyPr>
          <a:lstStyle/>
          <a:p>
            <a:pPr indent="304815" algn="ctr">
              <a:lnSpc>
                <a:spcPct val="125000"/>
              </a:lnSpc>
              <a:buClr>
                <a:srgbClr val="000000"/>
              </a:buClr>
            </a:pPr>
            <a:r>
              <a:rPr lang="vi-VN" sz="2400" i="1" kern="0" dirty="0">
                <a:solidFill>
                  <a:srgbClr val="000000"/>
                </a:solidFill>
                <a:latin typeface="UTM Avo" panose="02040603050506020204" pitchFamily="18" charset="0"/>
                <a:cs typeface="Arial"/>
                <a:sym typeface="Arial"/>
              </a:rPr>
              <a:t>Mùa xuân</a:t>
            </a:r>
            <a:r>
              <a:rPr lang="vi-VN" sz="2400" i="1" kern="0" dirty="0">
                <a:solidFill>
                  <a:srgbClr val="FF0000"/>
                </a:solidFill>
                <a:latin typeface="UTM Avo" panose="02040603050506020204" pitchFamily="18" charset="0"/>
                <a:cs typeface="Arial"/>
                <a:sym typeface="Arial"/>
              </a:rPr>
              <a:t>/ </a:t>
            </a:r>
            <a:r>
              <a:rPr lang="vi-VN" sz="2400" i="1" kern="0" dirty="0">
                <a:solidFill>
                  <a:srgbClr val="000000"/>
                </a:solidFill>
                <a:latin typeface="UTM Avo" panose="02040603050506020204" pitchFamily="18" charset="0"/>
                <a:cs typeface="Arial"/>
                <a:sym typeface="Arial"/>
              </a:rPr>
              <a:t>em đi </a:t>
            </a:r>
            <a:r>
              <a:rPr lang="vi-VN" sz="2400" i="1" kern="0">
                <a:solidFill>
                  <a:srgbClr val="000000"/>
                </a:solidFill>
                <a:latin typeface="UTM Avo" panose="02040603050506020204" pitchFamily="18" charset="0"/>
                <a:cs typeface="Arial"/>
                <a:sym typeface="Arial"/>
              </a:rPr>
              <a:t>trồng cây</a:t>
            </a:r>
            <a:r>
              <a:rPr lang="en-US" sz="2400" i="1" kern="0">
                <a:solidFill>
                  <a:srgbClr val="FF0000"/>
                </a:solidFill>
                <a:latin typeface="UTM Avo" panose="02040603050506020204" pitchFamily="18" charset="0"/>
                <a:cs typeface="Arial"/>
                <a:sym typeface="Arial"/>
              </a:rPr>
              <a:t>/</a:t>
            </a:r>
            <a:endParaRPr lang="vi-VN" sz="2400" i="1" kern="0" dirty="0">
              <a:solidFill>
                <a:srgbClr val="FF0000"/>
              </a:solidFill>
              <a:latin typeface="UTM Avo" panose="02040603050506020204" pitchFamily="18" charset="0"/>
              <a:cs typeface="Arial"/>
              <a:sym typeface="Arial"/>
            </a:endParaRPr>
          </a:p>
          <a:p>
            <a:pPr indent="304815" algn="ctr">
              <a:lnSpc>
                <a:spcPct val="125000"/>
              </a:lnSpc>
              <a:buClr>
                <a:srgbClr val="000000"/>
              </a:buClr>
            </a:pPr>
            <a:r>
              <a:rPr lang="vi-VN" sz="2400" i="1" kern="0" dirty="0">
                <a:solidFill>
                  <a:srgbClr val="000000"/>
                </a:solidFill>
                <a:latin typeface="UTM Avo" panose="02040603050506020204" pitchFamily="18" charset="0"/>
                <a:cs typeface="Arial"/>
                <a:sym typeface="Arial"/>
              </a:rPr>
              <a:t>Nắng lên</a:t>
            </a:r>
            <a:r>
              <a:rPr lang="vi-VN" sz="2400" i="1" kern="0" dirty="0">
                <a:solidFill>
                  <a:srgbClr val="FF0000"/>
                </a:solidFill>
                <a:latin typeface="UTM Avo" panose="02040603050506020204" pitchFamily="18" charset="0"/>
                <a:cs typeface="Arial"/>
                <a:sym typeface="Arial"/>
              </a:rPr>
              <a:t>/</a:t>
            </a:r>
            <a:r>
              <a:rPr lang="vi-VN" sz="2400" i="1" kern="0" dirty="0">
                <a:solidFill>
                  <a:srgbClr val="000000"/>
                </a:solidFill>
                <a:latin typeface="UTM Avo" panose="02040603050506020204" pitchFamily="18" charset="0"/>
                <a:cs typeface="Arial"/>
                <a:sym typeface="Arial"/>
              </a:rPr>
              <a:t> từ phía bàn tay </a:t>
            </a:r>
            <a:r>
              <a:rPr lang="vi-VN" sz="2400" i="1" kern="0">
                <a:solidFill>
                  <a:srgbClr val="000000"/>
                </a:solidFill>
                <a:latin typeface="UTM Avo" panose="02040603050506020204" pitchFamily="18" charset="0"/>
                <a:cs typeface="Arial"/>
                <a:sym typeface="Arial"/>
              </a:rPr>
              <a:t>em trồng</a:t>
            </a:r>
            <a:r>
              <a:rPr lang="en-US" sz="2400" i="1" kern="0">
                <a:solidFill>
                  <a:srgbClr val="FF0000"/>
                </a:solidFill>
                <a:latin typeface="UTM Avo" panose="02040603050506020204" pitchFamily="18" charset="0"/>
                <a:cs typeface="Arial"/>
                <a:sym typeface="Arial"/>
              </a:rPr>
              <a:t>/</a:t>
            </a:r>
            <a:endParaRPr lang="vi-VN" sz="2400" i="1" kern="0" dirty="0">
              <a:solidFill>
                <a:srgbClr val="FF0000"/>
              </a:solidFill>
              <a:latin typeface="UTM Avo" panose="02040603050506020204" pitchFamily="18" charset="0"/>
              <a:cs typeface="Arial"/>
              <a:sym typeface="Arial"/>
            </a:endParaRPr>
          </a:p>
          <a:p>
            <a:pPr indent="304815" algn="ctr">
              <a:lnSpc>
                <a:spcPct val="125000"/>
              </a:lnSpc>
              <a:buClr>
                <a:srgbClr val="000000"/>
              </a:buClr>
            </a:pPr>
            <a:r>
              <a:rPr lang="vi-VN" sz="2400" i="1" kern="0" dirty="0">
                <a:solidFill>
                  <a:srgbClr val="000000"/>
                </a:solidFill>
                <a:latin typeface="UTM Avo" panose="02040603050506020204" pitchFamily="18" charset="0"/>
                <a:cs typeface="Arial"/>
                <a:sym typeface="Arial"/>
              </a:rPr>
              <a:t>Đồi hoang</a:t>
            </a:r>
            <a:r>
              <a:rPr lang="vi-VN" sz="2400" i="1" kern="0" dirty="0">
                <a:solidFill>
                  <a:srgbClr val="FF0000"/>
                </a:solidFill>
                <a:latin typeface="UTM Avo" panose="02040603050506020204" pitchFamily="18" charset="0"/>
                <a:cs typeface="Arial"/>
                <a:sym typeface="Arial"/>
              </a:rPr>
              <a:t>/ </a:t>
            </a:r>
            <a:r>
              <a:rPr lang="vi-VN" sz="2400" i="1" kern="0" dirty="0">
                <a:solidFill>
                  <a:srgbClr val="000000"/>
                </a:solidFill>
                <a:latin typeface="UTM Avo" panose="02040603050506020204" pitchFamily="18" charset="0"/>
                <a:cs typeface="Arial"/>
                <a:sym typeface="Arial"/>
              </a:rPr>
              <a:t>sẽ hoá </a:t>
            </a:r>
            <a:r>
              <a:rPr lang="vi-VN" sz="2400" i="1" kern="0">
                <a:solidFill>
                  <a:srgbClr val="000000"/>
                </a:solidFill>
                <a:latin typeface="UTM Avo" panose="02040603050506020204" pitchFamily="18" charset="0"/>
                <a:cs typeface="Arial"/>
                <a:sym typeface="Arial"/>
              </a:rPr>
              <a:t>rừng thông</a:t>
            </a:r>
            <a:r>
              <a:rPr lang="en-US" sz="2400" i="1" kern="0">
                <a:solidFill>
                  <a:srgbClr val="FF0000"/>
                </a:solidFill>
                <a:latin typeface="UTM Avo" panose="02040603050506020204" pitchFamily="18" charset="0"/>
                <a:cs typeface="Arial"/>
                <a:sym typeface="Arial"/>
              </a:rPr>
              <a:t>/</a:t>
            </a:r>
            <a:endParaRPr lang="vi-VN" sz="2400" i="1" kern="0" dirty="0">
              <a:solidFill>
                <a:srgbClr val="FF0000"/>
              </a:solidFill>
              <a:latin typeface="UTM Avo" panose="02040603050506020204" pitchFamily="18" charset="0"/>
              <a:cs typeface="Arial"/>
              <a:sym typeface="Arial"/>
            </a:endParaRPr>
          </a:p>
          <a:p>
            <a:pPr indent="304815" algn="ctr">
              <a:lnSpc>
                <a:spcPct val="125000"/>
              </a:lnSpc>
              <a:buClr>
                <a:srgbClr val="000000"/>
              </a:buClr>
            </a:pPr>
            <a:r>
              <a:rPr lang="vi-VN" sz="2400" i="1" kern="0" dirty="0">
                <a:solidFill>
                  <a:srgbClr val="000000"/>
                </a:solidFill>
                <a:latin typeface="UTM Avo" panose="02040603050506020204" pitchFamily="18" charset="0"/>
                <a:cs typeface="Arial"/>
                <a:sym typeface="Arial"/>
              </a:rPr>
              <a:t>Núi loang lổ cháy</a:t>
            </a:r>
            <a:r>
              <a:rPr lang="vi-VN" sz="2400" i="1" kern="0" dirty="0">
                <a:solidFill>
                  <a:srgbClr val="FF0000"/>
                </a:solidFill>
                <a:latin typeface="UTM Avo" panose="02040603050506020204" pitchFamily="18" charset="0"/>
                <a:cs typeface="Arial"/>
                <a:sym typeface="Arial"/>
              </a:rPr>
              <a:t>/</a:t>
            </a:r>
            <a:r>
              <a:rPr lang="vi-VN" sz="2400" i="1" kern="0" dirty="0">
                <a:solidFill>
                  <a:srgbClr val="000000"/>
                </a:solidFill>
                <a:latin typeface="UTM Avo" panose="02040603050506020204" pitchFamily="18" charset="0"/>
                <a:cs typeface="Arial"/>
                <a:sym typeface="Arial"/>
              </a:rPr>
              <a:t> sẽ bùng màu xanh.</a:t>
            </a:r>
            <a:r>
              <a:rPr lang="vi-VN" sz="2400" i="1" kern="0" dirty="0">
                <a:solidFill>
                  <a:srgbClr val="FF0000"/>
                </a:solidFill>
                <a:latin typeface="UTM Avo" panose="02040603050506020204" pitchFamily="18" charset="0"/>
                <a:cs typeface="Arial"/>
                <a:sym typeface="Arial"/>
              </a:rPr>
              <a:t>//</a:t>
            </a:r>
          </a:p>
          <a:p>
            <a:pPr indent="304815" algn="ctr">
              <a:lnSpc>
                <a:spcPct val="200000"/>
              </a:lnSpc>
              <a:buClr>
                <a:srgbClr val="000000"/>
              </a:buClr>
            </a:pPr>
            <a:r>
              <a:rPr lang="vi-VN" sz="2400" i="1" kern="0" dirty="0">
                <a:solidFill>
                  <a:srgbClr val="000000"/>
                </a:solidFill>
                <a:latin typeface="UTM Avo" panose="02040603050506020204" pitchFamily="18" charset="0"/>
                <a:cs typeface="Arial"/>
                <a:sym typeface="Arial"/>
              </a:rPr>
              <a:t>Này em</a:t>
            </a:r>
            <a:r>
              <a:rPr lang="vi-VN" sz="2400" i="1" kern="0" dirty="0">
                <a:solidFill>
                  <a:srgbClr val="FF0000"/>
                </a:solidFill>
                <a:latin typeface="UTM Avo" panose="02040603050506020204" pitchFamily="18" charset="0"/>
                <a:cs typeface="Arial"/>
                <a:sym typeface="Arial"/>
              </a:rPr>
              <a:t>/ </a:t>
            </a:r>
            <a:r>
              <a:rPr lang="vi-VN" sz="2400" i="1" kern="0" dirty="0">
                <a:solidFill>
                  <a:srgbClr val="000000"/>
                </a:solidFill>
                <a:latin typeface="UTM Avo" panose="02040603050506020204" pitchFamily="18" charset="0"/>
                <a:cs typeface="Arial"/>
                <a:sym typeface="Arial"/>
              </a:rPr>
              <a:t>này chị</a:t>
            </a:r>
            <a:r>
              <a:rPr lang="vi-VN" sz="2400" i="1" kern="0" dirty="0">
                <a:solidFill>
                  <a:srgbClr val="FF0000"/>
                </a:solidFill>
                <a:latin typeface="UTM Avo" panose="02040603050506020204" pitchFamily="18" charset="0"/>
                <a:cs typeface="Arial"/>
                <a:sym typeface="Arial"/>
              </a:rPr>
              <a:t>/</a:t>
            </a:r>
            <a:r>
              <a:rPr lang="vi-VN" sz="2400" i="1" kern="0" dirty="0">
                <a:solidFill>
                  <a:srgbClr val="000000"/>
                </a:solidFill>
                <a:latin typeface="UTM Avo" panose="02040603050506020204" pitchFamily="18" charset="0"/>
                <a:cs typeface="Arial"/>
                <a:sym typeface="Arial"/>
              </a:rPr>
              <a:t> </a:t>
            </a:r>
            <a:r>
              <a:rPr lang="vi-VN" sz="2400" i="1" kern="0">
                <a:solidFill>
                  <a:srgbClr val="000000"/>
                </a:solidFill>
                <a:latin typeface="UTM Avo" panose="02040603050506020204" pitchFamily="18" charset="0"/>
                <a:cs typeface="Arial"/>
                <a:sym typeface="Arial"/>
              </a:rPr>
              <a:t>này anh</a:t>
            </a:r>
            <a:r>
              <a:rPr lang="en-US" sz="2400" i="1" kern="0">
                <a:solidFill>
                  <a:srgbClr val="FF0000"/>
                </a:solidFill>
                <a:latin typeface="UTM Avo" panose="02040603050506020204" pitchFamily="18" charset="0"/>
                <a:cs typeface="Arial"/>
                <a:sym typeface="Arial"/>
              </a:rPr>
              <a:t>/</a:t>
            </a:r>
            <a:endParaRPr lang="vi-VN" sz="2400" i="1" kern="0" dirty="0">
              <a:solidFill>
                <a:srgbClr val="FF0000"/>
              </a:solidFill>
              <a:latin typeface="UTM Avo" panose="02040603050506020204" pitchFamily="18" charset="0"/>
              <a:cs typeface="Arial"/>
              <a:sym typeface="Arial"/>
            </a:endParaRPr>
          </a:p>
          <a:p>
            <a:pPr indent="304815" algn="ctr">
              <a:lnSpc>
                <a:spcPct val="125000"/>
              </a:lnSpc>
              <a:buClr>
                <a:srgbClr val="000000"/>
              </a:buClr>
            </a:pPr>
            <a:r>
              <a:rPr lang="vi-VN" sz="2400" i="1" kern="0" dirty="0">
                <a:solidFill>
                  <a:srgbClr val="000000"/>
                </a:solidFill>
                <a:latin typeface="UTM Avo" panose="02040603050506020204" pitchFamily="18" charset="0"/>
                <a:cs typeface="Arial"/>
                <a:sym typeface="Arial"/>
              </a:rPr>
              <a:t>Người vun gốc</a:t>
            </a:r>
            <a:r>
              <a:rPr lang="vi-VN" sz="2400" i="1" kern="0" dirty="0">
                <a:solidFill>
                  <a:srgbClr val="FF0000"/>
                </a:solidFill>
                <a:latin typeface="UTM Avo" panose="02040603050506020204" pitchFamily="18" charset="0"/>
                <a:cs typeface="Arial"/>
                <a:sym typeface="Arial"/>
              </a:rPr>
              <a:t>/</a:t>
            </a:r>
            <a:r>
              <a:rPr lang="vi-VN" sz="2400" i="1" kern="0" dirty="0">
                <a:solidFill>
                  <a:srgbClr val="000000"/>
                </a:solidFill>
                <a:latin typeface="UTM Avo" panose="02040603050506020204" pitchFamily="18" charset="0"/>
                <a:cs typeface="Arial"/>
                <a:sym typeface="Arial"/>
              </a:rPr>
              <a:t> kẻ nâng cành </a:t>
            </a:r>
            <a:r>
              <a:rPr lang="vi-VN" sz="2400" i="1" kern="0">
                <a:solidFill>
                  <a:srgbClr val="000000"/>
                </a:solidFill>
                <a:latin typeface="UTM Avo" panose="02040603050506020204" pitchFamily="18" charset="0"/>
                <a:cs typeface="Arial"/>
                <a:sym typeface="Arial"/>
              </a:rPr>
              <a:t>non tơ</a:t>
            </a:r>
            <a:r>
              <a:rPr lang="en-US" sz="2400" i="1" kern="0">
                <a:solidFill>
                  <a:srgbClr val="FF0000"/>
                </a:solidFill>
                <a:latin typeface="UTM Avo" panose="02040603050506020204" pitchFamily="18" charset="0"/>
                <a:cs typeface="Arial"/>
                <a:sym typeface="Arial"/>
              </a:rPr>
              <a:t>/</a:t>
            </a:r>
            <a:endParaRPr lang="vi-VN" sz="2400" i="1" kern="0" dirty="0">
              <a:solidFill>
                <a:srgbClr val="FF0000"/>
              </a:solidFill>
              <a:latin typeface="UTM Avo" panose="02040603050506020204" pitchFamily="18" charset="0"/>
              <a:cs typeface="Arial"/>
              <a:sym typeface="Arial"/>
            </a:endParaRPr>
          </a:p>
          <a:p>
            <a:pPr indent="304815" algn="ctr">
              <a:lnSpc>
                <a:spcPct val="125000"/>
              </a:lnSpc>
              <a:buClr>
                <a:srgbClr val="000000"/>
              </a:buClr>
            </a:pPr>
            <a:r>
              <a:rPr lang="vi-VN" sz="2400" i="1" kern="0" dirty="0">
                <a:solidFill>
                  <a:srgbClr val="000000"/>
                </a:solidFill>
                <a:latin typeface="UTM Avo" panose="02040603050506020204" pitchFamily="18" charset="0"/>
                <a:cs typeface="Arial"/>
                <a:sym typeface="Arial"/>
              </a:rPr>
              <a:t>Dốc nghiêng</a:t>
            </a:r>
            <a:r>
              <a:rPr lang="vi-VN" sz="2400" i="1" kern="0" dirty="0">
                <a:solidFill>
                  <a:srgbClr val="FF0000"/>
                </a:solidFill>
                <a:latin typeface="UTM Avo" panose="02040603050506020204" pitchFamily="18" charset="0"/>
                <a:cs typeface="Arial"/>
                <a:sym typeface="Arial"/>
              </a:rPr>
              <a:t>/ </a:t>
            </a:r>
            <a:r>
              <a:rPr lang="vi-VN" sz="2400" i="1" kern="0" dirty="0">
                <a:solidFill>
                  <a:srgbClr val="000000"/>
                </a:solidFill>
                <a:latin typeface="UTM Avo" panose="02040603050506020204" pitchFamily="18" charset="0"/>
                <a:cs typeface="Arial"/>
                <a:sym typeface="Arial"/>
              </a:rPr>
              <a:t>mũ nón</a:t>
            </a:r>
            <a:r>
              <a:rPr lang="vi-VN" sz="2400" i="1" kern="0" dirty="0">
                <a:solidFill>
                  <a:srgbClr val="FF0000"/>
                </a:solidFill>
                <a:latin typeface="UTM Avo" panose="02040603050506020204" pitchFamily="18" charset="0"/>
                <a:cs typeface="Arial"/>
                <a:sym typeface="Arial"/>
              </a:rPr>
              <a:t>/ </a:t>
            </a:r>
            <a:r>
              <a:rPr lang="vi-VN" sz="2400" i="1" kern="0">
                <a:solidFill>
                  <a:srgbClr val="000000"/>
                </a:solidFill>
                <a:latin typeface="UTM Avo" panose="02040603050506020204" pitchFamily="18" charset="0"/>
                <a:cs typeface="Arial"/>
                <a:sym typeface="Arial"/>
              </a:rPr>
              <a:t>nhấp nhô</a:t>
            </a:r>
            <a:r>
              <a:rPr lang="en-US" sz="2400" i="1" kern="0">
                <a:solidFill>
                  <a:srgbClr val="FF0000"/>
                </a:solidFill>
                <a:latin typeface="UTM Avo" panose="02040603050506020204" pitchFamily="18" charset="0"/>
                <a:cs typeface="Arial"/>
                <a:sym typeface="Arial"/>
              </a:rPr>
              <a:t>/</a:t>
            </a:r>
            <a:endParaRPr lang="vi-VN" sz="2400" i="1" kern="0" dirty="0">
              <a:solidFill>
                <a:srgbClr val="FF0000"/>
              </a:solidFill>
              <a:latin typeface="UTM Avo" panose="02040603050506020204" pitchFamily="18" charset="0"/>
              <a:cs typeface="Arial"/>
              <a:sym typeface="Arial"/>
            </a:endParaRPr>
          </a:p>
          <a:p>
            <a:pPr indent="304815" algn="ctr">
              <a:lnSpc>
                <a:spcPct val="125000"/>
              </a:lnSpc>
              <a:buClr>
                <a:srgbClr val="000000"/>
              </a:buClr>
            </a:pPr>
            <a:r>
              <a:rPr lang="vi-VN" sz="2400" i="1" kern="0" dirty="0">
                <a:solidFill>
                  <a:srgbClr val="000000"/>
                </a:solidFill>
                <a:latin typeface="UTM Avo" panose="02040603050506020204" pitchFamily="18" charset="0"/>
                <a:cs typeface="Arial"/>
                <a:sym typeface="Arial"/>
              </a:rPr>
              <a:t>Đàn chim vui</a:t>
            </a:r>
            <a:r>
              <a:rPr lang="vi-VN" sz="2400" i="1" kern="0" dirty="0">
                <a:solidFill>
                  <a:srgbClr val="FF0000"/>
                </a:solidFill>
                <a:latin typeface="UTM Avo" panose="02040603050506020204" pitchFamily="18" charset="0"/>
                <a:cs typeface="Arial"/>
                <a:sym typeface="Arial"/>
              </a:rPr>
              <a:t>/ </a:t>
            </a:r>
            <a:r>
              <a:rPr lang="vi-VN" sz="2400" i="1" kern="0" dirty="0">
                <a:solidFill>
                  <a:srgbClr val="000000"/>
                </a:solidFill>
                <a:latin typeface="UTM Avo" panose="02040603050506020204" pitchFamily="18" charset="0"/>
                <a:cs typeface="Arial"/>
                <a:sym typeface="Arial"/>
              </a:rPr>
              <a:t>hót líu lo</a:t>
            </a:r>
            <a:r>
              <a:rPr lang="vi-VN" sz="2400" i="1" kern="0" dirty="0">
                <a:solidFill>
                  <a:srgbClr val="FF0000"/>
                </a:solidFill>
                <a:latin typeface="UTM Avo" panose="02040603050506020204" pitchFamily="18" charset="0"/>
                <a:cs typeface="Arial"/>
                <a:sym typeface="Arial"/>
              </a:rPr>
              <a:t>/</a:t>
            </a:r>
            <a:r>
              <a:rPr lang="vi-VN" sz="2400" i="1" kern="0" dirty="0">
                <a:solidFill>
                  <a:srgbClr val="000000"/>
                </a:solidFill>
                <a:latin typeface="UTM Avo" panose="02040603050506020204" pitchFamily="18" charset="0"/>
                <a:cs typeface="Arial"/>
                <a:sym typeface="Arial"/>
              </a:rPr>
              <a:t> quanh đồi</a:t>
            </a:r>
            <a:r>
              <a:rPr lang="vi-VN" sz="2400" i="1" kern="0" dirty="0">
                <a:solidFill>
                  <a:srgbClr val="FF0000"/>
                </a:solidFill>
                <a:latin typeface="UTM Avo" panose="02040603050506020204" pitchFamily="18" charset="0"/>
                <a:cs typeface="Arial"/>
                <a:sym typeface="Arial"/>
              </a:rPr>
              <a:t>.//</a:t>
            </a:r>
          </a:p>
        </p:txBody>
      </p:sp>
      <p:pic>
        <p:nvPicPr>
          <p:cNvPr id="8" name="Google Shape;181;p8">
            <a:extLst>
              <a:ext uri="{FF2B5EF4-FFF2-40B4-BE49-F238E27FC236}">
                <a16:creationId xmlns:a16="http://schemas.microsoft.com/office/drawing/2014/main" xmlns="" id="{224E4F29-3B71-4AD0-9C80-8794C69D6EA0}"/>
              </a:ext>
            </a:extLst>
          </p:cNvPr>
          <p:cNvPicPr preferRelativeResize="0"/>
          <p:nvPr/>
        </p:nvPicPr>
        <p:blipFill rotWithShape="1">
          <a:blip r:embed="rId3">
            <a:alphaModFix/>
          </a:blip>
          <a:srcRect/>
          <a:stretch/>
        </p:blipFill>
        <p:spPr>
          <a:xfrm>
            <a:off x="8128503" y="1775409"/>
            <a:ext cx="2258155" cy="4318000"/>
          </a:xfrm>
          <a:prstGeom prst="rect">
            <a:avLst/>
          </a:prstGeom>
          <a:noFill/>
          <a:ln>
            <a:noFill/>
          </a:ln>
        </p:spPr>
      </p:pic>
    </p:spTree>
    <p:extLst>
      <p:ext uri="{BB962C8B-B14F-4D97-AF65-F5344CB8AC3E}">
        <p14:creationId xmlns:p14="http://schemas.microsoft.com/office/powerpoint/2010/main" val="3666814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Google Shape;170;p7">
            <a:extLst>
              <a:ext uri="{FF2B5EF4-FFF2-40B4-BE49-F238E27FC236}">
                <a16:creationId xmlns:a16="http://schemas.microsoft.com/office/drawing/2014/main" xmlns="" id="{8E6E8FCC-01B5-8538-A7D0-0C53083BD644}"/>
              </a:ext>
            </a:extLst>
          </p:cNvPr>
          <p:cNvSpPr txBox="1"/>
          <p:nvPr/>
        </p:nvSpPr>
        <p:spPr>
          <a:xfrm>
            <a:off x="1366428" y="1012531"/>
            <a:ext cx="5943600" cy="492416"/>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800" b="1" kern="0" dirty="0">
                <a:solidFill>
                  <a:srgbClr val="C00000"/>
                </a:solidFill>
                <a:latin typeface="UTM Avo" panose="02040603050506020204" pitchFamily="18" charset="0"/>
                <a:cs typeface="Arial"/>
                <a:sym typeface="Arial"/>
              </a:rPr>
              <a:t>Hướng dẫn cách ngắt giọng</a:t>
            </a:r>
          </a:p>
        </p:txBody>
      </p:sp>
      <p:sp>
        <p:nvSpPr>
          <p:cNvPr id="9" name="Google Shape;180;p8">
            <a:extLst>
              <a:ext uri="{FF2B5EF4-FFF2-40B4-BE49-F238E27FC236}">
                <a16:creationId xmlns:a16="http://schemas.microsoft.com/office/drawing/2014/main" xmlns="" id="{8EF9A590-062D-9E53-9E87-E48200645223}"/>
              </a:ext>
            </a:extLst>
          </p:cNvPr>
          <p:cNvSpPr/>
          <p:nvPr/>
        </p:nvSpPr>
        <p:spPr>
          <a:xfrm>
            <a:off x="405682" y="1775409"/>
            <a:ext cx="7112000" cy="4317999"/>
          </a:xfrm>
          <a:prstGeom prst="roundRect">
            <a:avLst>
              <a:gd name="adj" fmla="val 0"/>
            </a:avLst>
          </a:prstGeom>
          <a:noFill/>
          <a:ln>
            <a:noFill/>
          </a:ln>
        </p:spPr>
        <p:txBody>
          <a:bodyPr spcFirstLastPara="1" wrap="square" lIns="60950" tIns="30467" rIns="60950" bIns="30467" anchor="ctr" anchorCtr="0">
            <a:noAutofit/>
          </a:bodyPr>
          <a:lstStyle/>
          <a:p>
            <a:pPr indent="304815" algn="ctr">
              <a:lnSpc>
                <a:spcPct val="125000"/>
              </a:lnSpc>
            </a:pPr>
            <a:r>
              <a:rPr lang="vi-VN" sz="2400" i="1" dirty="0">
                <a:solidFill>
                  <a:prstClr val="black"/>
                </a:solidFill>
                <a:latin typeface="UTM Avo" panose="02040603050506020204" pitchFamily="18" charset="0"/>
              </a:rPr>
              <a:t>Gió ngoan</a:t>
            </a:r>
            <a:r>
              <a:rPr lang="vi-VN" sz="2400" i="1" dirty="0">
                <a:solidFill>
                  <a:srgbClr val="FF0000"/>
                </a:solidFill>
                <a:latin typeface="UTM Avo" panose="02040603050506020204" pitchFamily="18" charset="0"/>
              </a:rPr>
              <a:t>/</a:t>
            </a:r>
            <a:r>
              <a:rPr lang="vi-VN" sz="2400" i="1" dirty="0">
                <a:solidFill>
                  <a:prstClr val="black"/>
                </a:solidFill>
                <a:latin typeface="UTM Avo" panose="02040603050506020204" pitchFamily="18" charset="0"/>
              </a:rPr>
              <a:t> chạm giọt </a:t>
            </a:r>
            <a:r>
              <a:rPr lang="vi-VN" sz="2400" i="1">
                <a:solidFill>
                  <a:prstClr val="black"/>
                </a:solidFill>
                <a:latin typeface="UTM Avo" panose="02040603050506020204" pitchFamily="18" charset="0"/>
              </a:rPr>
              <a:t>mồ hôi</a:t>
            </a:r>
            <a:r>
              <a:rPr lang="en-US" sz="2400" i="1">
                <a:solidFill>
                  <a:srgbClr val="FF0000"/>
                </a:solidFill>
                <a:latin typeface="UTM Avo" panose="02040603050506020204" pitchFamily="18" charset="0"/>
              </a:rPr>
              <a:t>/</a:t>
            </a:r>
            <a:endParaRPr lang="vi-VN" sz="2400" i="1" dirty="0">
              <a:solidFill>
                <a:srgbClr val="FF0000"/>
              </a:solidFill>
              <a:latin typeface="UTM Avo" panose="02040603050506020204" pitchFamily="18" charset="0"/>
            </a:endParaRPr>
          </a:p>
          <a:p>
            <a:pPr indent="304815" algn="ctr">
              <a:lnSpc>
                <a:spcPct val="125000"/>
              </a:lnSpc>
            </a:pPr>
            <a:r>
              <a:rPr lang="vi-VN" sz="2400" i="1" dirty="0">
                <a:solidFill>
                  <a:prstClr val="black"/>
                </a:solidFill>
                <a:latin typeface="UTM Avo" panose="02040603050506020204" pitchFamily="18" charset="0"/>
              </a:rPr>
              <a:t>Để gương mặt</a:t>
            </a:r>
            <a:r>
              <a:rPr lang="vi-VN" sz="2400" i="1" dirty="0">
                <a:solidFill>
                  <a:srgbClr val="FF0000"/>
                </a:solidFill>
                <a:latin typeface="UTM Avo" panose="02040603050506020204" pitchFamily="18" charset="0"/>
              </a:rPr>
              <a:t>/ </a:t>
            </a:r>
            <a:r>
              <a:rPr lang="vi-VN" sz="2400" i="1" dirty="0">
                <a:solidFill>
                  <a:prstClr val="black"/>
                </a:solidFill>
                <a:latin typeface="UTM Avo" panose="02040603050506020204" pitchFamily="18" charset="0"/>
              </a:rPr>
              <a:t>nở nụ cười </a:t>
            </a:r>
            <a:r>
              <a:rPr lang="vi-VN" sz="2400" i="1">
                <a:solidFill>
                  <a:prstClr val="black"/>
                </a:solidFill>
                <a:latin typeface="UTM Avo" panose="02040603050506020204" pitchFamily="18" charset="0"/>
              </a:rPr>
              <a:t>hồn nhiên</a:t>
            </a:r>
            <a:r>
              <a:rPr lang="en-US" sz="2400" i="1">
                <a:solidFill>
                  <a:srgbClr val="FF0000"/>
                </a:solidFill>
                <a:latin typeface="UTM Avo" panose="02040603050506020204" pitchFamily="18" charset="0"/>
              </a:rPr>
              <a:t>/</a:t>
            </a:r>
            <a:endParaRPr lang="vi-VN" sz="2400" i="1" dirty="0">
              <a:solidFill>
                <a:srgbClr val="FF0000"/>
              </a:solidFill>
              <a:latin typeface="UTM Avo" panose="02040603050506020204" pitchFamily="18" charset="0"/>
            </a:endParaRPr>
          </a:p>
          <a:p>
            <a:pPr indent="304815" algn="ctr">
              <a:lnSpc>
                <a:spcPct val="125000"/>
              </a:lnSpc>
            </a:pPr>
            <a:r>
              <a:rPr lang="vi-VN" sz="2400" i="1" dirty="0">
                <a:solidFill>
                  <a:prstClr val="black"/>
                </a:solidFill>
                <a:latin typeface="UTM Avo" panose="02040603050506020204" pitchFamily="18" charset="0"/>
              </a:rPr>
              <a:t>Nắng xuân</a:t>
            </a:r>
            <a:r>
              <a:rPr lang="vi-VN" sz="2400" i="1" dirty="0">
                <a:solidFill>
                  <a:srgbClr val="FF0000"/>
                </a:solidFill>
                <a:latin typeface="UTM Avo" panose="02040603050506020204" pitchFamily="18" charset="0"/>
              </a:rPr>
              <a:t>/</a:t>
            </a:r>
            <a:r>
              <a:rPr lang="vi-VN" sz="2400" i="1" dirty="0">
                <a:solidFill>
                  <a:prstClr val="black"/>
                </a:solidFill>
                <a:latin typeface="UTM Avo" panose="02040603050506020204" pitchFamily="18" charset="0"/>
              </a:rPr>
              <a:t> lấp lánh </a:t>
            </a:r>
            <a:r>
              <a:rPr lang="vi-VN" sz="2400" i="1">
                <a:solidFill>
                  <a:prstClr val="black"/>
                </a:solidFill>
                <a:latin typeface="UTM Avo" panose="02040603050506020204" pitchFamily="18" charset="0"/>
              </a:rPr>
              <a:t>mọi miền</a:t>
            </a:r>
            <a:r>
              <a:rPr lang="en-US" sz="2400" i="1">
                <a:solidFill>
                  <a:srgbClr val="FF0000"/>
                </a:solidFill>
                <a:latin typeface="UTM Avo" panose="02040603050506020204" pitchFamily="18" charset="0"/>
              </a:rPr>
              <a:t>/</a:t>
            </a:r>
            <a:endParaRPr lang="vi-VN" sz="2400" i="1" dirty="0">
              <a:solidFill>
                <a:srgbClr val="FF0000"/>
              </a:solidFill>
              <a:latin typeface="UTM Avo" panose="02040603050506020204" pitchFamily="18" charset="0"/>
            </a:endParaRPr>
          </a:p>
          <a:p>
            <a:pPr indent="304815" algn="ctr">
              <a:lnSpc>
                <a:spcPct val="125000"/>
              </a:lnSpc>
            </a:pPr>
            <a:r>
              <a:rPr lang="vi-VN" sz="2400" i="1" dirty="0">
                <a:solidFill>
                  <a:prstClr val="black"/>
                </a:solidFill>
                <a:latin typeface="UTM Avo" panose="02040603050506020204" pitchFamily="18" charset="0"/>
              </a:rPr>
              <a:t>Niềm vui háo hức</a:t>
            </a:r>
            <a:r>
              <a:rPr lang="vi-VN" sz="2400" i="1" dirty="0">
                <a:solidFill>
                  <a:srgbClr val="FF0000"/>
                </a:solidFill>
                <a:latin typeface="UTM Avo" panose="02040603050506020204" pitchFamily="18" charset="0"/>
              </a:rPr>
              <a:t>/</a:t>
            </a:r>
            <a:r>
              <a:rPr lang="vi-VN" sz="2400" i="1" dirty="0">
                <a:solidFill>
                  <a:prstClr val="black"/>
                </a:solidFill>
                <a:latin typeface="UTM Avo" panose="02040603050506020204" pitchFamily="18" charset="0"/>
              </a:rPr>
              <a:t> trải trên núi đồi.</a:t>
            </a:r>
            <a:r>
              <a:rPr lang="vi-VN" sz="2400" i="1" dirty="0">
                <a:solidFill>
                  <a:srgbClr val="FF0000"/>
                </a:solidFill>
                <a:latin typeface="UTM Avo" panose="02040603050506020204" pitchFamily="18" charset="0"/>
              </a:rPr>
              <a:t>//</a:t>
            </a:r>
          </a:p>
          <a:p>
            <a:pPr indent="304815" algn="ctr">
              <a:lnSpc>
                <a:spcPct val="200000"/>
              </a:lnSpc>
            </a:pPr>
            <a:r>
              <a:rPr lang="vi-VN" sz="2400" i="1" dirty="0">
                <a:solidFill>
                  <a:prstClr val="black"/>
                </a:solidFill>
                <a:latin typeface="UTM Avo" panose="02040603050506020204" pitchFamily="18" charset="0"/>
              </a:rPr>
              <a:t>Từ bàn </a:t>
            </a:r>
            <a:r>
              <a:rPr lang="vi-VN" sz="2400" i="1">
                <a:solidFill>
                  <a:prstClr val="black"/>
                </a:solidFill>
                <a:latin typeface="UTM Avo" panose="02040603050506020204" pitchFamily="18" charset="0"/>
              </a:rPr>
              <a:t>tay nhỏ</a:t>
            </a:r>
            <a:r>
              <a:rPr lang="en-US" sz="2400" i="1">
                <a:solidFill>
                  <a:srgbClr val="FF0000"/>
                </a:solidFill>
                <a:latin typeface="UTM Avo" panose="02040603050506020204" pitchFamily="18" charset="0"/>
              </a:rPr>
              <a:t>/</a:t>
            </a:r>
            <a:r>
              <a:rPr lang="vi-VN" sz="2400" i="1">
                <a:solidFill>
                  <a:prstClr val="black"/>
                </a:solidFill>
                <a:latin typeface="UTM Avo" panose="02040603050506020204" pitchFamily="18" charset="0"/>
              </a:rPr>
              <a:t> </a:t>
            </a:r>
            <a:r>
              <a:rPr lang="vi-VN" sz="2400" i="1" dirty="0">
                <a:solidFill>
                  <a:prstClr val="black"/>
                </a:solidFill>
                <a:latin typeface="UTM Avo" panose="02040603050506020204" pitchFamily="18" charset="0"/>
              </a:rPr>
              <a:t>đấy thôi!</a:t>
            </a:r>
            <a:r>
              <a:rPr lang="vi-VN" sz="2400" i="1" dirty="0">
                <a:solidFill>
                  <a:srgbClr val="FF0000"/>
                </a:solidFill>
                <a:latin typeface="UTM Avo" panose="02040603050506020204" pitchFamily="18" charset="0"/>
              </a:rPr>
              <a:t>/</a:t>
            </a:r>
          </a:p>
          <a:p>
            <a:pPr indent="304815" algn="ctr">
              <a:lnSpc>
                <a:spcPct val="125000"/>
              </a:lnSpc>
            </a:pPr>
            <a:r>
              <a:rPr lang="vi-VN" sz="2400" i="1" dirty="0">
                <a:solidFill>
                  <a:prstClr val="black"/>
                </a:solidFill>
                <a:latin typeface="UTM Avo" panose="02040603050506020204" pitchFamily="18" charset="0"/>
              </a:rPr>
              <a:t>Góp mầm xanh</a:t>
            </a:r>
            <a:r>
              <a:rPr lang="vi-VN" sz="2400" i="1" dirty="0">
                <a:solidFill>
                  <a:srgbClr val="FF0000"/>
                </a:solidFill>
                <a:latin typeface="UTM Avo" panose="02040603050506020204" pitchFamily="18" charset="0"/>
              </a:rPr>
              <a:t>/ </a:t>
            </a:r>
            <a:r>
              <a:rPr lang="vi-VN" sz="2400" i="1" dirty="0">
                <a:solidFill>
                  <a:prstClr val="black"/>
                </a:solidFill>
                <a:latin typeface="UTM Avo" panose="02040603050506020204" pitchFamily="18" charset="0"/>
              </a:rPr>
              <a:t>với đất trời </a:t>
            </a:r>
            <a:r>
              <a:rPr lang="vi-VN" sz="2400" i="1">
                <a:solidFill>
                  <a:prstClr val="black"/>
                </a:solidFill>
                <a:latin typeface="UTM Avo" panose="02040603050506020204" pitchFamily="18" charset="0"/>
              </a:rPr>
              <a:t>yêu thương</a:t>
            </a:r>
            <a:r>
              <a:rPr lang="en-US" sz="2400" i="1">
                <a:solidFill>
                  <a:srgbClr val="FF0000"/>
                </a:solidFill>
                <a:latin typeface="UTM Avo" panose="02040603050506020204" pitchFamily="18" charset="0"/>
              </a:rPr>
              <a:t>//</a:t>
            </a:r>
            <a:endParaRPr lang="vi-VN" sz="2400" i="1" dirty="0">
              <a:solidFill>
                <a:srgbClr val="FF0000"/>
              </a:solidFill>
              <a:latin typeface="UTM Avo" panose="02040603050506020204" pitchFamily="18" charset="0"/>
            </a:endParaRPr>
          </a:p>
          <a:p>
            <a:pPr indent="304815" algn="ctr">
              <a:lnSpc>
                <a:spcPct val="125000"/>
              </a:lnSpc>
            </a:pPr>
            <a:r>
              <a:rPr lang="vi-VN" sz="2400" i="1" dirty="0">
                <a:solidFill>
                  <a:prstClr val="black"/>
                </a:solidFill>
                <a:latin typeface="UTM Avo" panose="02040603050506020204" pitchFamily="18" charset="0"/>
              </a:rPr>
              <a:t>Rồi đây</a:t>
            </a:r>
            <a:r>
              <a:rPr lang="vi-VN" sz="2400" i="1" dirty="0">
                <a:solidFill>
                  <a:srgbClr val="FF0000"/>
                </a:solidFill>
                <a:latin typeface="UTM Avo" panose="02040603050506020204" pitchFamily="18" charset="0"/>
              </a:rPr>
              <a:t>/</a:t>
            </a:r>
            <a:r>
              <a:rPr lang="vi-VN" sz="2400" i="1" dirty="0">
                <a:solidFill>
                  <a:prstClr val="black"/>
                </a:solidFill>
                <a:latin typeface="UTM Avo" panose="02040603050506020204" pitchFamily="18" charset="0"/>
              </a:rPr>
              <a:t> trên khắp </a:t>
            </a:r>
            <a:r>
              <a:rPr lang="vi-VN" sz="2400" i="1">
                <a:solidFill>
                  <a:prstClr val="black"/>
                </a:solidFill>
                <a:latin typeface="UTM Avo" panose="02040603050506020204" pitchFamily="18" charset="0"/>
              </a:rPr>
              <a:t>quê hương</a:t>
            </a:r>
            <a:r>
              <a:rPr lang="en-US" sz="2400" i="1">
                <a:solidFill>
                  <a:srgbClr val="FF0000"/>
                </a:solidFill>
                <a:latin typeface="UTM Avo" panose="02040603050506020204" pitchFamily="18" charset="0"/>
              </a:rPr>
              <a:t>/</a:t>
            </a:r>
            <a:endParaRPr lang="vi-VN" sz="2400" i="1" dirty="0">
              <a:solidFill>
                <a:srgbClr val="FF0000"/>
              </a:solidFill>
              <a:latin typeface="UTM Avo" panose="02040603050506020204" pitchFamily="18" charset="0"/>
            </a:endParaRPr>
          </a:p>
          <a:p>
            <a:pPr indent="304815" algn="ctr">
              <a:lnSpc>
                <a:spcPct val="125000"/>
              </a:lnSpc>
            </a:pPr>
            <a:r>
              <a:rPr lang="vi-VN" sz="2400" i="1" dirty="0">
                <a:solidFill>
                  <a:prstClr val="black"/>
                </a:solidFill>
                <a:latin typeface="UTM Avo" panose="02040603050506020204" pitchFamily="18" charset="0"/>
              </a:rPr>
              <a:t>Màu xuân xanh biếc</a:t>
            </a:r>
            <a:r>
              <a:rPr lang="vi-VN" sz="2400" i="1" dirty="0">
                <a:solidFill>
                  <a:srgbClr val="FF0000"/>
                </a:solidFill>
                <a:latin typeface="UTM Avo" panose="02040603050506020204" pitchFamily="18" charset="0"/>
              </a:rPr>
              <a:t>/</a:t>
            </a:r>
            <a:r>
              <a:rPr lang="vi-VN" sz="2400" i="1" dirty="0">
                <a:solidFill>
                  <a:prstClr val="black"/>
                </a:solidFill>
                <a:latin typeface="UTM Avo" panose="02040603050506020204" pitchFamily="18" charset="0"/>
              </a:rPr>
              <a:t> nẻo đường tương </a:t>
            </a:r>
            <a:r>
              <a:rPr lang="vi-VN" sz="2400" i="1">
                <a:solidFill>
                  <a:prstClr val="black"/>
                </a:solidFill>
                <a:latin typeface="UTM Avo" panose="02040603050506020204" pitchFamily="18" charset="0"/>
              </a:rPr>
              <a:t>lai.</a:t>
            </a:r>
            <a:r>
              <a:rPr lang="en-US" sz="2400" i="1">
                <a:solidFill>
                  <a:srgbClr val="FF0000"/>
                </a:solidFill>
                <a:latin typeface="UTM Avo" panose="02040603050506020204" pitchFamily="18" charset="0"/>
              </a:rPr>
              <a:t>//</a:t>
            </a:r>
            <a:endParaRPr lang="vi-VN" sz="2400" i="1" dirty="0">
              <a:solidFill>
                <a:srgbClr val="FF0000"/>
              </a:solidFill>
              <a:latin typeface="UTM Avo" panose="02040603050506020204" pitchFamily="18" charset="0"/>
            </a:endParaRPr>
          </a:p>
        </p:txBody>
      </p:sp>
      <p:pic>
        <p:nvPicPr>
          <p:cNvPr id="10" name="Google Shape;181;p8">
            <a:extLst>
              <a:ext uri="{FF2B5EF4-FFF2-40B4-BE49-F238E27FC236}">
                <a16:creationId xmlns:a16="http://schemas.microsoft.com/office/drawing/2014/main" xmlns="" id="{5E09A697-6D0D-2DC9-C71D-21ED2D809F7B}"/>
              </a:ext>
            </a:extLst>
          </p:cNvPr>
          <p:cNvPicPr preferRelativeResize="0"/>
          <p:nvPr/>
        </p:nvPicPr>
        <p:blipFill rotWithShape="1">
          <a:blip r:embed="rId3">
            <a:alphaModFix/>
          </a:blip>
          <a:srcRect/>
          <a:stretch/>
        </p:blipFill>
        <p:spPr>
          <a:xfrm>
            <a:off x="8128503" y="1775409"/>
            <a:ext cx="2258155" cy="4318000"/>
          </a:xfrm>
          <a:prstGeom prst="rect">
            <a:avLst/>
          </a:prstGeom>
          <a:noFill/>
          <a:ln>
            <a:noFill/>
          </a:ln>
        </p:spPr>
      </p:pic>
    </p:spTree>
    <p:extLst>
      <p:ext uri="{BB962C8B-B14F-4D97-AF65-F5344CB8AC3E}">
        <p14:creationId xmlns:p14="http://schemas.microsoft.com/office/powerpoint/2010/main" val="257564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897F85F8-A98A-4190-8F3F-BE02458F1E60}"/>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885950"/>
            <a:ext cx="4676775" cy="4230688"/>
          </a:xfrm>
          <a:prstGeom prst="rect">
            <a:avLst/>
          </a:prstGeom>
        </p:spPr>
      </p:pic>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0" y="-166254"/>
            <a:ext cx="11697418" cy="708291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xmlns="" id="{A11D4C13-982A-4DDE-BFC3-961EEB62A699}"/>
              </a:ext>
            </a:extLst>
          </p:cNvPr>
          <p:cNvPicPr>
            <a:picLocks noChangeAspect="1"/>
          </p:cNvPicPr>
          <p:nvPr/>
        </p:nvPicPr>
        <p:blipFill rotWithShape="1">
          <a:blip r:embed="rId2">
            <a:extLst>
              <a:ext uri="{28A0092B-C50C-407E-A947-70E740481C1C}">
                <a14:useLocalDpi xmlns:a14="http://schemas.microsoft.com/office/drawing/2010/main" val="0"/>
              </a:ext>
            </a:extLst>
          </a:blip>
          <a:srcRect l="5068"/>
          <a:stretch/>
        </p:blipFill>
        <p:spPr>
          <a:xfrm>
            <a:off x="4930745" y="0"/>
            <a:ext cx="7261255" cy="6916656"/>
          </a:xfrm>
          <a:prstGeom prst="rect">
            <a:avLst/>
          </a:prstGeom>
        </p:spPr>
      </p:pic>
      <p:sp>
        <p:nvSpPr>
          <p:cNvPr id="7" name="TextBox 6">
            <a:extLst>
              <a:ext uri="{FF2B5EF4-FFF2-40B4-BE49-F238E27FC236}">
                <a16:creationId xmlns:a16="http://schemas.microsoft.com/office/drawing/2014/main" xmlns="" id="{9B5EA6E5-6EEF-0DBF-8F83-DAE46BE16DA9}"/>
              </a:ext>
            </a:extLst>
          </p:cNvPr>
          <p:cNvSpPr txBox="1"/>
          <p:nvPr/>
        </p:nvSpPr>
        <p:spPr>
          <a:xfrm>
            <a:off x="-56337" y="1272084"/>
            <a:ext cx="6094562"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Mùa xuân em đi trồng cây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Nắng lên từ phía bàn tay em trồng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Đồi hoang sẽ hóa rừng thông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Núi loang lổ cháy sẽ bùng màu xanh.</a:t>
            </a:r>
          </a:p>
        </p:txBody>
      </p:sp>
      <p:sp>
        <p:nvSpPr>
          <p:cNvPr id="21" name="TextBox 20">
            <a:extLst>
              <a:ext uri="{FF2B5EF4-FFF2-40B4-BE49-F238E27FC236}">
                <a16:creationId xmlns:a16="http://schemas.microsoft.com/office/drawing/2014/main" xmlns="" id="{D518C7B4-75D2-2BE6-73E9-85D79F48DE02}"/>
              </a:ext>
            </a:extLst>
          </p:cNvPr>
          <p:cNvSpPr txBox="1"/>
          <p:nvPr/>
        </p:nvSpPr>
        <p:spPr>
          <a:xfrm>
            <a:off x="-56337" y="3618363"/>
            <a:ext cx="6094562"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Này em, này chị, này anh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Người vun gốc, kẻ nâng cành non tơ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Dốc nghiêng, mũ nón nhấp nhô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Đàn chim vui hót líu lo quanh đồi.</a:t>
            </a:r>
          </a:p>
        </p:txBody>
      </p:sp>
      <p:sp>
        <p:nvSpPr>
          <p:cNvPr id="19" name="TextBox 18">
            <a:extLst>
              <a:ext uri="{FF2B5EF4-FFF2-40B4-BE49-F238E27FC236}">
                <a16:creationId xmlns:a16="http://schemas.microsoft.com/office/drawing/2014/main" xmlns="" id="{3DC91FEE-78D0-C8E3-EFF4-366028D6DD25}"/>
              </a:ext>
            </a:extLst>
          </p:cNvPr>
          <p:cNvSpPr txBox="1"/>
          <p:nvPr/>
        </p:nvSpPr>
        <p:spPr>
          <a:xfrm>
            <a:off x="209043" y="240134"/>
            <a:ext cx="60945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96B2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Mùa xuân em đi trồng cây </a:t>
            </a:r>
          </a:p>
        </p:txBody>
      </p:sp>
      <p:sp>
        <p:nvSpPr>
          <p:cNvPr id="3" name="Right Brace 2">
            <a:extLst>
              <a:ext uri="{FF2B5EF4-FFF2-40B4-BE49-F238E27FC236}">
                <a16:creationId xmlns:a16="http://schemas.microsoft.com/office/drawing/2014/main" xmlns="" id="{030B91F9-678B-438D-AB64-C70AF62781D4}"/>
              </a:ext>
            </a:extLst>
          </p:cNvPr>
          <p:cNvSpPr/>
          <p:nvPr/>
        </p:nvSpPr>
        <p:spPr>
          <a:xfrm>
            <a:off x="5630014" y="1405836"/>
            <a:ext cx="655502" cy="1664211"/>
          </a:xfrm>
          <a:prstGeom prst="rightBrace">
            <a:avLst>
              <a:gd name="adj1" fmla="val 24638"/>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Google Shape;171;p7">
            <a:extLst>
              <a:ext uri="{FF2B5EF4-FFF2-40B4-BE49-F238E27FC236}">
                <a16:creationId xmlns:a16="http://schemas.microsoft.com/office/drawing/2014/main" xmlns="" id="{7B4179CE-8481-4B5C-92CD-1C73270DEE7F}"/>
              </a:ext>
            </a:extLst>
          </p:cNvPr>
          <p:cNvSpPr/>
          <p:nvPr/>
        </p:nvSpPr>
        <p:spPr>
          <a:xfrm>
            <a:off x="6468543" y="1898470"/>
            <a:ext cx="1681949" cy="678941"/>
          </a:xfrm>
          <a:prstGeom prst="roundRect">
            <a:avLst>
              <a:gd name="adj" fmla="val 7887"/>
            </a:avLst>
          </a:prstGeom>
          <a:solidFill>
            <a:srgbClr val="FFFFFF"/>
          </a:solidFill>
          <a:ln w="38100" cap="flat" cmpd="sng">
            <a:solidFill>
              <a:srgbClr val="FF0000"/>
            </a:solidFill>
            <a:prstDash val="dash"/>
            <a:round/>
            <a:headEnd type="none" w="sm" len="sm"/>
            <a:tailEnd type="none" w="sm" len="sm"/>
          </a:ln>
        </p:spPr>
        <p:txBody>
          <a:bodyPr spcFirstLastPara="1" wrap="square" lIns="60950" tIns="30467" rIns="60950" bIns="30467" anchor="ctr" anchorCtr="0">
            <a:noAutofit/>
          </a:bodyPr>
          <a:lstStyle/>
          <a:p>
            <a:pPr lvl="0" indent="304815">
              <a:lnSpc>
                <a:spcPct val="125000"/>
              </a:lnSpc>
              <a:buClr>
                <a:srgbClr val="000000"/>
              </a:buClr>
            </a:pPr>
            <a:r>
              <a:rPr lang="en-US" sz="2000" b="1" i="1" kern="0">
                <a:solidFill>
                  <a:srgbClr val="000000"/>
                </a:solidFill>
                <a:latin typeface="UTM Avo" panose="02040603050506020204" pitchFamily="18" charset="0"/>
                <a:cs typeface="Arial"/>
                <a:sym typeface="Arial"/>
              </a:rPr>
              <a:t>Đoạn 1</a:t>
            </a:r>
            <a:endParaRPr kumimoji="0" lang="vi-VN" sz="2000" b="1" i="1"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sp>
        <p:nvSpPr>
          <p:cNvPr id="13" name="Right Brace 12">
            <a:extLst>
              <a:ext uri="{FF2B5EF4-FFF2-40B4-BE49-F238E27FC236}">
                <a16:creationId xmlns:a16="http://schemas.microsoft.com/office/drawing/2014/main" xmlns="" id="{626D4DCD-D583-4C6E-B859-2E91EBC98434}"/>
              </a:ext>
            </a:extLst>
          </p:cNvPr>
          <p:cNvSpPr/>
          <p:nvPr/>
        </p:nvSpPr>
        <p:spPr>
          <a:xfrm>
            <a:off x="5630014" y="3795228"/>
            <a:ext cx="655502" cy="1664211"/>
          </a:xfrm>
          <a:prstGeom prst="rightBrace">
            <a:avLst>
              <a:gd name="adj1" fmla="val 24638"/>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Google Shape;171;p7">
            <a:extLst>
              <a:ext uri="{FF2B5EF4-FFF2-40B4-BE49-F238E27FC236}">
                <a16:creationId xmlns:a16="http://schemas.microsoft.com/office/drawing/2014/main" xmlns="" id="{8D015942-BBB3-4486-9E85-3D76CE46BC01}"/>
              </a:ext>
            </a:extLst>
          </p:cNvPr>
          <p:cNvSpPr/>
          <p:nvPr/>
        </p:nvSpPr>
        <p:spPr>
          <a:xfrm>
            <a:off x="6468543" y="4287862"/>
            <a:ext cx="1681949" cy="678941"/>
          </a:xfrm>
          <a:prstGeom prst="roundRect">
            <a:avLst>
              <a:gd name="adj" fmla="val 7887"/>
            </a:avLst>
          </a:prstGeom>
          <a:solidFill>
            <a:srgbClr val="FFFFFF"/>
          </a:solidFill>
          <a:ln w="38100" cap="flat" cmpd="sng">
            <a:solidFill>
              <a:srgbClr val="FF0000"/>
            </a:solidFill>
            <a:prstDash val="dash"/>
            <a:round/>
            <a:headEnd type="none" w="sm" len="sm"/>
            <a:tailEnd type="none" w="sm" len="sm"/>
          </a:ln>
        </p:spPr>
        <p:txBody>
          <a:bodyPr spcFirstLastPara="1" wrap="square" lIns="60950" tIns="30467" rIns="60950" bIns="30467" anchor="ctr" anchorCtr="0">
            <a:noAutofit/>
          </a:bodyPr>
          <a:lstStyle/>
          <a:p>
            <a:pPr lvl="0" indent="304815">
              <a:lnSpc>
                <a:spcPct val="125000"/>
              </a:lnSpc>
              <a:buClr>
                <a:srgbClr val="000000"/>
              </a:buClr>
            </a:pPr>
            <a:r>
              <a:rPr lang="en-US" sz="2000" b="1" i="1" kern="0">
                <a:solidFill>
                  <a:srgbClr val="000000"/>
                </a:solidFill>
                <a:latin typeface="UTM Avo" panose="02040603050506020204" pitchFamily="18" charset="0"/>
                <a:cs typeface="Arial"/>
                <a:sym typeface="Arial"/>
              </a:rPr>
              <a:t>Đoạn 2</a:t>
            </a:r>
            <a:endParaRPr kumimoji="0" lang="vi-VN" sz="2000" b="1" i="1"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1418618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xmlns="" id="{3DC91FEE-78D0-C8E3-EFF4-366028D6DD25}"/>
              </a:ext>
            </a:extLst>
          </p:cNvPr>
          <p:cNvSpPr txBox="1"/>
          <p:nvPr/>
        </p:nvSpPr>
        <p:spPr>
          <a:xfrm>
            <a:off x="1500436" y="669733"/>
            <a:ext cx="60945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96B2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Mùa xuân em đi trồng cây </a:t>
            </a:r>
          </a:p>
        </p:txBody>
      </p:sp>
      <p:sp>
        <p:nvSpPr>
          <p:cNvPr id="8" name="TextBox 7">
            <a:extLst>
              <a:ext uri="{FF2B5EF4-FFF2-40B4-BE49-F238E27FC236}">
                <a16:creationId xmlns:a16="http://schemas.microsoft.com/office/drawing/2014/main" xmlns="" id="{98214730-FB98-21D0-287F-E9DE7E85DFE0}"/>
              </a:ext>
            </a:extLst>
          </p:cNvPr>
          <p:cNvSpPr txBox="1"/>
          <p:nvPr/>
        </p:nvSpPr>
        <p:spPr>
          <a:xfrm>
            <a:off x="1500436" y="1613118"/>
            <a:ext cx="6094562"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Gió ngoan chạm giọt mồ hôi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Để gương mặt nở nụ cười hồn nhiên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Nắng xuân lấp lánh mọi miền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Niềm vui háo hức trải trên núi đồi.</a:t>
            </a:r>
          </a:p>
        </p:txBody>
      </p:sp>
      <p:sp>
        <p:nvSpPr>
          <p:cNvPr id="10" name="TextBox 9">
            <a:extLst>
              <a:ext uri="{FF2B5EF4-FFF2-40B4-BE49-F238E27FC236}">
                <a16:creationId xmlns:a16="http://schemas.microsoft.com/office/drawing/2014/main" xmlns="" id="{AE22ED91-1DB0-FC89-0061-BEED1E2A7C45}"/>
              </a:ext>
            </a:extLst>
          </p:cNvPr>
          <p:cNvSpPr txBox="1"/>
          <p:nvPr/>
        </p:nvSpPr>
        <p:spPr>
          <a:xfrm>
            <a:off x="121245" y="3877132"/>
            <a:ext cx="9348877"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 bàn tay nhỏ đấy thôi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Góp mầm xanh với đất trời yêu thương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Rồi đây trên khắp quê 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Màu xuân xanh biếc nẻo đường tương lai.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Nguyễn Lãm Thắng</a:t>
            </a:r>
          </a:p>
        </p:txBody>
      </p:sp>
      <p:sp>
        <p:nvSpPr>
          <p:cNvPr id="11" name="Right Brace 10">
            <a:extLst>
              <a:ext uri="{FF2B5EF4-FFF2-40B4-BE49-F238E27FC236}">
                <a16:creationId xmlns:a16="http://schemas.microsoft.com/office/drawing/2014/main" xmlns="" id="{32D7A2D6-D476-4EFC-BF08-8A9F54819625}"/>
              </a:ext>
            </a:extLst>
          </p:cNvPr>
          <p:cNvSpPr/>
          <p:nvPr/>
        </p:nvSpPr>
        <p:spPr>
          <a:xfrm>
            <a:off x="7035760" y="1795270"/>
            <a:ext cx="655502" cy="1664211"/>
          </a:xfrm>
          <a:prstGeom prst="rightBrace">
            <a:avLst>
              <a:gd name="adj1" fmla="val 24638"/>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Google Shape;171;p7">
            <a:extLst>
              <a:ext uri="{FF2B5EF4-FFF2-40B4-BE49-F238E27FC236}">
                <a16:creationId xmlns:a16="http://schemas.microsoft.com/office/drawing/2014/main" xmlns="" id="{139FD500-3C72-49FF-80F6-B37911C6E22F}"/>
              </a:ext>
            </a:extLst>
          </p:cNvPr>
          <p:cNvSpPr/>
          <p:nvPr/>
        </p:nvSpPr>
        <p:spPr>
          <a:xfrm>
            <a:off x="7874289" y="2287904"/>
            <a:ext cx="1681949" cy="678941"/>
          </a:xfrm>
          <a:prstGeom prst="roundRect">
            <a:avLst>
              <a:gd name="adj" fmla="val 7887"/>
            </a:avLst>
          </a:prstGeom>
          <a:solidFill>
            <a:srgbClr val="FFFFFF"/>
          </a:solidFill>
          <a:ln w="38100" cap="flat" cmpd="sng">
            <a:solidFill>
              <a:srgbClr val="FF0000"/>
            </a:solidFill>
            <a:prstDash val="dash"/>
            <a:round/>
            <a:headEnd type="none" w="sm" len="sm"/>
            <a:tailEnd type="none" w="sm" len="sm"/>
          </a:ln>
        </p:spPr>
        <p:txBody>
          <a:bodyPr spcFirstLastPara="1" wrap="square" lIns="60950" tIns="30467" rIns="60950" bIns="30467" anchor="ctr" anchorCtr="0">
            <a:noAutofit/>
          </a:bodyPr>
          <a:lstStyle/>
          <a:p>
            <a:pPr lvl="0" indent="304815">
              <a:lnSpc>
                <a:spcPct val="125000"/>
              </a:lnSpc>
              <a:buClr>
                <a:srgbClr val="000000"/>
              </a:buClr>
            </a:pPr>
            <a:r>
              <a:rPr lang="en-US" sz="2000" b="1" i="1" kern="0">
                <a:solidFill>
                  <a:srgbClr val="000000"/>
                </a:solidFill>
                <a:latin typeface="UTM Avo" panose="02040603050506020204" pitchFamily="18" charset="0"/>
                <a:cs typeface="Arial"/>
                <a:sym typeface="Arial"/>
              </a:rPr>
              <a:t>Đoạn 2</a:t>
            </a:r>
            <a:endParaRPr kumimoji="0" lang="vi-VN" sz="2000" b="1" i="1"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sp>
        <p:nvSpPr>
          <p:cNvPr id="13" name="Right Brace 12">
            <a:extLst>
              <a:ext uri="{FF2B5EF4-FFF2-40B4-BE49-F238E27FC236}">
                <a16:creationId xmlns:a16="http://schemas.microsoft.com/office/drawing/2014/main" xmlns="" id="{75193AE6-C222-4ABA-84F4-F211D88F5087}"/>
              </a:ext>
            </a:extLst>
          </p:cNvPr>
          <p:cNvSpPr/>
          <p:nvPr/>
        </p:nvSpPr>
        <p:spPr>
          <a:xfrm>
            <a:off x="7911863" y="3897754"/>
            <a:ext cx="655502" cy="1664211"/>
          </a:xfrm>
          <a:prstGeom prst="rightBrace">
            <a:avLst>
              <a:gd name="adj1" fmla="val 24638"/>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Google Shape;171;p7">
            <a:extLst>
              <a:ext uri="{FF2B5EF4-FFF2-40B4-BE49-F238E27FC236}">
                <a16:creationId xmlns:a16="http://schemas.microsoft.com/office/drawing/2014/main" xmlns="" id="{4C0A442E-6F50-4201-B9A8-00B4060D5D5E}"/>
              </a:ext>
            </a:extLst>
          </p:cNvPr>
          <p:cNvSpPr/>
          <p:nvPr/>
        </p:nvSpPr>
        <p:spPr>
          <a:xfrm>
            <a:off x="8750392" y="4390388"/>
            <a:ext cx="1681949" cy="678941"/>
          </a:xfrm>
          <a:prstGeom prst="roundRect">
            <a:avLst>
              <a:gd name="adj" fmla="val 7887"/>
            </a:avLst>
          </a:prstGeom>
          <a:solidFill>
            <a:srgbClr val="FFFFFF"/>
          </a:solidFill>
          <a:ln w="38100" cap="flat" cmpd="sng">
            <a:solidFill>
              <a:srgbClr val="FF0000"/>
            </a:solidFill>
            <a:prstDash val="dash"/>
            <a:round/>
            <a:headEnd type="none" w="sm" len="sm"/>
            <a:tailEnd type="none" w="sm" len="sm"/>
          </a:ln>
        </p:spPr>
        <p:txBody>
          <a:bodyPr spcFirstLastPara="1" wrap="square" lIns="60950" tIns="30467" rIns="60950" bIns="30467" anchor="ctr" anchorCtr="0">
            <a:noAutofit/>
          </a:bodyPr>
          <a:lstStyle/>
          <a:p>
            <a:pPr lvl="0" indent="304815">
              <a:lnSpc>
                <a:spcPct val="125000"/>
              </a:lnSpc>
              <a:buClr>
                <a:srgbClr val="000000"/>
              </a:buClr>
            </a:pPr>
            <a:r>
              <a:rPr lang="en-US" sz="2000" b="1" i="1" kern="0">
                <a:solidFill>
                  <a:srgbClr val="000000"/>
                </a:solidFill>
                <a:latin typeface="UTM Avo" panose="02040603050506020204" pitchFamily="18" charset="0"/>
                <a:cs typeface="Arial"/>
                <a:sym typeface="Arial"/>
              </a:rPr>
              <a:t>Đoạn 3</a:t>
            </a:r>
            <a:endParaRPr kumimoji="0" lang="vi-VN" sz="2000" b="1" i="1"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253216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Google Shape;188;p9">
            <a:extLst>
              <a:ext uri="{FF2B5EF4-FFF2-40B4-BE49-F238E27FC236}">
                <a16:creationId xmlns:a16="http://schemas.microsoft.com/office/drawing/2014/main" xmlns="" id="{47A975EB-C53B-2481-9887-D84AA84C3026}"/>
              </a:ext>
            </a:extLst>
          </p:cNvPr>
          <p:cNvSpPr/>
          <p:nvPr/>
        </p:nvSpPr>
        <p:spPr>
          <a:xfrm>
            <a:off x="4096466" y="1041239"/>
            <a:ext cx="3792034" cy="585257"/>
          </a:xfrm>
          <a:prstGeom prst="roundRect">
            <a:avLst>
              <a:gd name="adj" fmla="val 23258"/>
            </a:avLst>
          </a:prstGeom>
          <a:solidFill>
            <a:srgbClr val="C00000"/>
          </a:solidFill>
          <a:ln w="38100" cap="flat" cmpd="sng">
            <a:solidFill>
              <a:srgbClr val="C00000"/>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pPr>
            <a:r>
              <a:rPr lang="en-US" sz="2800" b="1" kern="0" dirty="0" err="1">
                <a:solidFill>
                  <a:srgbClr val="FFFFFF"/>
                </a:solidFill>
                <a:latin typeface="UTM Avo" panose="02040603050506020204" pitchFamily="18" charset="0"/>
                <a:cs typeface="Arial"/>
                <a:sym typeface="Arial"/>
              </a:rPr>
              <a:t>Giải</a:t>
            </a:r>
            <a:r>
              <a:rPr lang="en-US" sz="2800" b="1" kern="0" dirty="0">
                <a:solidFill>
                  <a:srgbClr val="FFFFFF"/>
                </a:solidFill>
                <a:latin typeface="UTM Avo" panose="02040603050506020204" pitchFamily="18" charset="0"/>
                <a:cs typeface="Arial"/>
                <a:sym typeface="Arial"/>
              </a:rPr>
              <a:t> </a:t>
            </a:r>
            <a:r>
              <a:rPr lang="en-US" sz="2800" b="1" kern="0" dirty="0" err="1">
                <a:solidFill>
                  <a:srgbClr val="FFFFFF"/>
                </a:solidFill>
                <a:latin typeface="UTM Avo" panose="02040603050506020204" pitchFamily="18" charset="0"/>
                <a:cs typeface="Arial"/>
                <a:sym typeface="Arial"/>
              </a:rPr>
              <a:t>nghĩa</a:t>
            </a:r>
            <a:r>
              <a:rPr lang="en-US" sz="2800" b="1" kern="0" dirty="0">
                <a:solidFill>
                  <a:srgbClr val="FFFFFF"/>
                </a:solidFill>
                <a:latin typeface="UTM Avo" panose="02040603050506020204" pitchFamily="18" charset="0"/>
                <a:cs typeface="Arial"/>
                <a:sym typeface="Arial"/>
              </a:rPr>
              <a:t> </a:t>
            </a:r>
            <a:r>
              <a:rPr lang="en-US" sz="2800" b="1" kern="0" dirty="0" err="1">
                <a:solidFill>
                  <a:srgbClr val="FFFFFF"/>
                </a:solidFill>
                <a:latin typeface="UTM Avo" panose="02040603050506020204" pitchFamily="18" charset="0"/>
                <a:cs typeface="Arial"/>
                <a:sym typeface="Arial"/>
              </a:rPr>
              <a:t>từ</a:t>
            </a:r>
            <a:r>
              <a:rPr lang="en-US" sz="2800" b="1" kern="0" dirty="0">
                <a:solidFill>
                  <a:srgbClr val="FFFFFF"/>
                </a:solidFill>
                <a:latin typeface="UTM Avo" panose="02040603050506020204" pitchFamily="18" charset="0"/>
                <a:cs typeface="Arial"/>
                <a:sym typeface="Arial"/>
              </a:rPr>
              <a:t> </a:t>
            </a:r>
            <a:r>
              <a:rPr lang="en-US" sz="2800" b="1" kern="0" dirty="0" err="1">
                <a:solidFill>
                  <a:srgbClr val="FFFFFF"/>
                </a:solidFill>
                <a:latin typeface="UTM Avo" panose="02040603050506020204" pitchFamily="18" charset="0"/>
                <a:cs typeface="Arial"/>
                <a:sym typeface="Arial"/>
              </a:rPr>
              <a:t>khó</a:t>
            </a:r>
            <a:endParaRPr lang="en-US" sz="2800" b="1" kern="0" dirty="0">
              <a:solidFill>
                <a:srgbClr val="FFFFFF"/>
              </a:solidFill>
              <a:latin typeface="UTM Avo" panose="02040603050506020204" pitchFamily="18" charset="0"/>
              <a:cs typeface="Arial"/>
              <a:sym typeface="Arial"/>
            </a:endParaRPr>
          </a:p>
        </p:txBody>
      </p:sp>
      <p:grpSp>
        <p:nvGrpSpPr>
          <p:cNvPr id="6" name="Google Shape;189;p9">
            <a:extLst>
              <a:ext uri="{FF2B5EF4-FFF2-40B4-BE49-F238E27FC236}">
                <a16:creationId xmlns:a16="http://schemas.microsoft.com/office/drawing/2014/main" xmlns="" id="{84D02648-D4A3-CC77-0787-F61CD8323179}"/>
              </a:ext>
            </a:extLst>
          </p:cNvPr>
          <p:cNvGrpSpPr/>
          <p:nvPr/>
        </p:nvGrpSpPr>
        <p:grpSpPr>
          <a:xfrm>
            <a:off x="736232" y="2115377"/>
            <a:ext cx="4249234" cy="3856434"/>
            <a:chOff x="1221524" y="3042358"/>
            <a:chExt cx="6373851" cy="5784651"/>
          </a:xfrm>
        </p:grpSpPr>
        <p:pic>
          <p:nvPicPr>
            <p:cNvPr id="7" name="Google Shape;190;p9">
              <a:extLst>
                <a:ext uri="{FF2B5EF4-FFF2-40B4-BE49-F238E27FC236}">
                  <a16:creationId xmlns:a16="http://schemas.microsoft.com/office/drawing/2014/main" xmlns="" id="{F7C3710D-D4BD-93B2-DC72-CAD4EE6740E7}"/>
                </a:ext>
              </a:extLst>
            </p:cNvPr>
            <p:cNvPicPr preferRelativeResize="0"/>
            <p:nvPr/>
          </p:nvPicPr>
          <p:blipFill rotWithShape="1">
            <a:blip r:embed="rId3">
              <a:alphaModFix/>
            </a:blip>
            <a:srcRect/>
            <a:stretch/>
          </p:blipFill>
          <p:spPr>
            <a:xfrm>
              <a:off x="1564424" y="3042358"/>
              <a:ext cx="5688051" cy="4135687"/>
            </a:xfrm>
            <a:prstGeom prst="rect">
              <a:avLst/>
            </a:prstGeom>
            <a:noFill/>
            <a:ln>
              <a:noFill/>
            </a:ln>
            <a:effectLst>
              <a:outerShdw blurRad="190500" algn="tl" rotWithShape="0">
                <a:srgbClr val="000000">
                  <a:alpha val="69803"/>
                </a:srgbClr>
              </a:outerShdw>
            </a:effectLst>
          </p:spPr>
        </p:pic>
        <p:sp>
          <p:nvSpPr>
            <p:cNvPr id="11" name="Google Shape;191;p9">
              <a:extLst>
                <a:ext uri="{FF2B5EF4-FFF2-40B4-BE49-F238E27FC236}">
                  <a16:creationId xmlns:a16="http://schemas.microsoft.com/office/drawing/2014/main" xmlns="" id="{DA1FCA16-B0B0-63F0-B955-C80B5D8AC7F2}"/>
                </a:ext>
              </a:extLst>
            </p:cNvPr>
            <p:cNvSpPr/>
            <p:nvPr/>
          </p:nvSpPr>
          <p:spPr>
            <a:xfrm>
              <a:off x="1221524" y="6946359"/>
              <a:ext cx="6373851" cy="1880650"/>
            </a:xfrm>
            <a:prstGeom prst="roundRect">
              <a:avLst>
                <a:gd name="adj" fmla="val 9739"/>
              </a:avLst>
            </a:prstGeom>
            <a:solidFill>
              <a:srgbClr val="FFFFFF"/>
            </a:solidFill>
            <a:ln w="38100" cap="flat" cmpd="sng">
              <a:solidFill>
                <a:srgbClr val="C0504D"/>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buClr>
                  <a:srgbClr val="000000"/>
                </a:buClr>
                <a:buFont typeface="Arial"/>
                <a:buNone/>
                <a:defRPr/>
              </a:pPr>
              <a:r>
                <a:rPr lang="en-US" sz="2400" b="1" kern="0" dirty="0" err="1">
                  <a:solidFill>
                    <a:srgbClr val="000000"/>
                  </a:solidFill>
                  <a:latin typeface="UTM Avo" panose="02040603050506020204" pitchFamily="18" charset="0"/>
                  <a:cs typeface="Arial"/>
                  <a:sym typeface="Arial"/>
                </a:rPr>
                <a:t>Loang</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lổ</a:t>
              </a:r>
              <a:r>
                <a:rPr lang="en-US" sz="2400" b="1"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Có</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nhiều</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mảng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màu</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đan</a:t>
              </a:r>
              <a:r>
                <a:rPr lang="en-US" sz="2400" kern="0" dirty="0">
                  <a:solidFill>
                    <a:srgbClr val="000000"/>
                  </a:solidFill>
                  <a:latin typeface="UTM Avo" panose="02040603050506020204" pitchFamily="18" charset="0"/>
                  <a:cs typeface="Arial"/>
                  <a:sym typeface="Arial"/>
                </a:rPr>
                <a:t> xen, </a:t>
              </a:r>
              <a:r>
                <a:rPr lang="en-US" sz="2400" kern="0" dirty="0" err="1">
                  <a:solidFill>
                    <a:srgbClr val="000000"/>
                  </a:solidFill>
                  <a:latin typeface="UTM Avo" panose="02040603050506020204" pitchFamily="18" charset="0"/>
                  <a:cs typeface="Arial"/>
                  <a:sym typeface="Arial"/>
                </a:rPr>
                <a:t>lộn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xộn</a:t>
              </a:r>
              <a:r>
                <a:rPr lang="en-US" sz="2400" kern="0" dirty="0">
                  <a:solidFill>
                    <a:srgbClr val="000000"/>
                  </a:solidFill>
                  <a:latin typeface="UTM Avo" panose="02040603050506020204" pitchFamily="18" charset="0"/>
                  <a:cs typeface="Arial"/>
                  <a:sym typeface="Arial"/>
                </a:rPr>
                <a:t>.</a:t>
              </a:r>
            </a:p>
          </p:txBody>
        </p:sp>
      </p:grpSp>
      <p:grpSp>
        <p:nvGrpSpPr>
          <p:cNvPr id="12" name="Google Shape;192;p9">
            <a:extLst>
              <a:ext uri="{FF2B5EF4-FFF2-40B4-BE49-F238E27FC236}">
                <a16:creationId xmlns:a16="http://schemas.microsoft.com/office/drawing/2014/main" xmlns="" id="{B51E59F7-12E2-DB2E-52B8-E273FD89EBFD}"/>
              </a:ext>
            </a:extLst>
          </p:cNvPr>
          <p:cNvGrpSpPr/>
          <p:nvPr/>
        </p:nvGrpSpPr>
        <p:grpSpPr>
          <a:xfrm>
            <a:off x="5509883" y="1539311"/>
            <a:ext cx="6400800" cy="4432500"/>
            <a:chOff x="8458200" y="3300007"/>
            <a:chExt cx="9601200" cy="6648749"/>
          </a:xfrm>
        </p:grpSpPr>
        <p:pic>
          <p:nvPicPr>
            <p:cNvPr id="13" name="Google Shape;193;p9">
              <a:extLst>
                <a:ext uri="{FF2B5EF4-FFF2-40B4-BE49-F238E27FC236}">
                  <a16:creationId xmlns:a16="http://schemas.microsoft.com/office/drawing/2014/main" xmlns="" id="{64FF3897-1C31-46BA-4FF5-58C423869D6B}"/>
                </a:ext>
              </a:extLst>
            </p:cNvPr>
            <p:cNvPicPr preferRelativeResize="0"/>
            <p:nvPr/>
          </p:nvPicPr>
          <p:blipFill rotWithShape="1">
            <a:blip r:embed="rId4">
              <a:alphaModFix/>
            </a:blip>
            <a:srcRect/>
            <a:stretch/>
          </p:blipFill>
          <p:spPr>
            <a:xfrm>
              <a:off x="11035529" y="3300007"/>
              <a:ext cx="3647223" cy="4554537"/>
            </a:xfrm>
            <a:prstGeom prst="rect">
              <a:avLst/>
            </a:prstGeom>
            <a:noFill/>
            <a:ln>
              <a:noFill/>
            </a:ln>
          </p:spPr>
        </p:pic>
        <p:sp>
          <p:nvSpPr>
            <p:cNvPr id="14" name="Google Shape;194;p9">
              <a:extLst>
                <a:ext uri="{FF2B5EF4-FFF2-40B4-BE49-F238E27FC236}">
                  <a16:creationId xmlns:a16="http://schemas.microsoft.com/office/drawing/2014/main" xmlns="" id="{F14A3AB7-2EB0-2A38-CEA1-420C58F608FD}"/>
                </a:ext>
              </a:extLst>
            </p:cNvPr>
            <p:cNvSpPr/>
            <p:nvPr/>
          </p:nvSpPr>
          <p:spPr>
            <a:xfrm>
              <a:off x="8458200" y="8119957"/>
              <a:ext cx="9601200" cy="1828799"/>
            </a:xfrm>
            <a:prstGeom prst="roundRect">
              <a:avLst>
                <a:gd name="adj" fmla="val 9739"/>
              </a:avLst>
            </a:prstGeom>
            <a:solidFill>
              <a:srgbClr val="FFFFFF"/>
            </a:solidFill>
            <a:ln w="38100" cap="flat" cmpd="sng">
              <a:solidFill>
                <a:srgbClr val="C0504D"/>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buClr>
                  <a:srgbClr val="000000"/>
                </a:buClr>
                <a:buFont typeface="Arial"/>
                <a:buNone/>
                <a:defRPr/>
              </a:pPr>
              <a:r>
                <a:rPr lang="en-US" sz="2400" b="1" kern="0" dirty="0" err="1">
                  <a:solidFill>
                    <a:srgbClr val="000000"/>
                  </a:solidFill>
                  <a:latin typeface="UTM Avo" panose="02040603050506020204" pitchFamily="18" charset="0"/>
                  <a:cs typeface="Arial"/>
                  <a:sym typeface="Arial"/>
                </a:rPr>
                <a:t>Háo</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hức</a:t>
              </a:r>
              <a:r>
                <a:rPr lang="en-US" sz="2400" b="1"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Phấn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khởi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và</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nóng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lòng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chờ</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đợi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một</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điều</a:t>
              </a:r>
              <a:r>
                <a:rPr lang="en-US" sz="2400" kern="0" dirty="0">
                  <a:solidFill>
                    <a:srgbClr val="000000"/>
                  </a:solidFill>
                  <a:latin typeface="UTM Avo" panose="02040603050506020204" pitchFamily="18" charset="0"/>
                  <a:cs typeface="Arial"/>
                  <a:sym typeface="Arial"/>
                </a:rPr>
                <a:t> hay, </a:t>
              </a:r>
              <a:r>
                <a:rPr lang="en-US" sz="2400" kern="0" dirty="0" err="1">
                  <a:solidFill>
                    <a:srgbClr val="000000"/>
                  </a:solidFill>
                  <a:latin typeface="UTM Avo" panose="02040603050506020204" pitchFamily="18" charset="0"/>
                  <a:cs typeface="Arial"/>
                  <a:sym typeface="Arial"/>
                </a:rPr>
                <a:t>điều</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vui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biết</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là</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sắp</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tới</a:t>
              </a:r>
              <a:r>
                <a:rPr lang="en-US" sz="2400" kern="0" dirty="0">
                  <a:solidFill>
                    <a:srgbClr val="000000"/>
                  </a:solidFill>
                  <a:latin typeface="UTM Avo" panose="02040603050506020204" pitchFamily="18" charset="0"/>
                  <a:cs typeface="Arial"/>
                  <a:sym typeface="Arial"/>
                </a:rPr>
                <a:t>.</a:t>
              </a:r>
            </a:p>
          </p:txBody>
        </p:sp>
      </p:grpSp>
    </p:spTree>
    <p:extLst>
      <p:ext uri="{BB962C8B-B14F-4D97-AF65-F5344CB8AC3E}">
        <p14:creationId xmlns:p14="http://schemas.microsoft.com/office/powerpoint/2010/main" val="3297949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xmlns=""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xmlns=""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xmlns="" id="{16454FE7-2C3A-F69C-0639-EDC3BD0FAE76}"/>
                </a:ext>
              </a:extLst>
            </p:cNvPr>
            <p:cNvSpPr txBox="1"/>
            <p:nvPr/>
          </p:nvSpPr>
          <p:spPr>
            <a:xfrm>
              <a:off x="2316793" y="1267161"/>
              <a:ext cx="5187639" cy="830997"/>
            </a:xfrm>
            <a:prstGeom prst="rect">
              <a:avLst/>
            </a:prstGeom>
            <a:noFill/>
          </p:spPr>
          <p:txBody>
            <a:bodyPr wrap="none" rtlCol="0">
              <a:spAutoFit/>
            </a:bodyPr>
            <a:lstStyle/>
            <a:p>
              <a:pPr algn="ctr">
                <a:defRPr/>
              </a:pPr>
              <a:r>
                <a:rPr lang="en-US" sz="4800" dirty="0" err="1">
                  <a:solidFill>
                    <a:srgbClr val="00B0F0"/>
                  </a:solidFill>
                  <a:latin typeface="UTM Duepuntozero" panose="02040603050506020204" pitchFamily="18" charset="0"/>
                </a:rPr>
                <a:t>Luyện</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đọc</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trong</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nhóm</a:t>
              </a:r>
              <a:endParaRPr lang="vi-VN" sz="4800" dirty="0">
                <a:solidFill>
                  <a:srgbClr val="00B0F0"/>
                </a:solidFill>
                <a:latin typeface="Avo"/>
              </a:endParaRPr>
            </a:p>
          </p:txBody>
        </p:sp>
      </p:grpSp>
      <p:pic>
        <p:nvPicPr>
          <p:cNvPr id="15" name="Picture 14">
            <a:extLst>
              <a:ext uri="{FF2B5EF4-FFF2-40B4-BE49-F238E27FC236}">
                <a16:creationId xmlns:a16="http://schemas.microsoft.com/office/drawing/2014/main" xmlns=""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16" name="Group 15">
            <a:extLst>
              <a:ext uri="{FF2B5EF4-FFF2-40B4-BE49-F238E27FC236}">
                <a16:creationId xmlns:a16="http://schemas.microsoft.com/office/drawing/2014/main" xmlns="" id="{A9901A24-7953-DFAF-8442-D645C16601E4}"/>
              </a:ext>
            </a:extLst>
          </p:cNvPr>
          <p:cNvGrpSpPr/>
          <p:nvPr/>
        </p:nvGrpSpPr>
        <p:grpSpPr>
          <a:xfrm>
            <a:off x="1564628" y="1900598"/>
            <a:ext cx="6110884" cy="2770366"/>
            <a:chOff x="-95496" y="2530136"/>
            <a:chExt cx="6110884" cy="2770366"/>
          </a:xfrm>
        </p:grpSpPr>
        <p:grpSp>
          <p:nvGrpSpPr>
            <p:cNvPr id="17" name="Group 16">
              <a:extLst>
                <a:ext uri="{FF2B5EF4-FFF2-40B4-BE49-F238E27FC236}">
                  <a16:creationId xmlns:a16="http://schemas.microsoft.com/office/drawing/2014/main" xmlns="" id="{DAAEFE44-C539-B5E1-B0C2-6FAAB5450D82}"/>
                </a:ext>
              </a:extLst>
            </p:cNvPr>
            <p:cNvGrpSpPr/>
            <p:nvPr/>
          </p:nvGrpSpPr>
          <p:grpSpPr>
            <a:xfrm>
              <a:off x="-95496" y="2530136"/>
              <a:ext cx="6110884" cy="2770366"/>
              <a:chOff x="132772" y="2212312"/>
              <a:chExt cx="6110884" cy="3068919"/>
            </a:xfrm>
          </p:grpSpPr>
          <p:sp>
            <p:nvSpPr>
              <p:cNvPr id="19" name="Rectangle: Rounded Corners 18">
                <a:extLst>
                  <a:ext uri="{FF2B5EF4-FFF2-40B4-BE49-F238E27FC236}">
                    <a16:creationId xmlns:a16="http://schemas.microsoft.com/office/drawing/2014/main" xmlns="" id="{E0016107-BE47-AA5A-E00E-D78791D07531}"/>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xmlns="" id="{9F5FA49B-7C94-497C-2B1D-652FD42049FE}"/>
                  </a:ext>
                </a:extLst>
              </p:cNvPr>
              <p:cNvSpPr txBox="1"/>
              <p:nvPr/>
            </p:nvSpPr>
            <p:spPr>
              <a:xfrm>
                <a:off x="2036216" y="2212312"/>
                <a:ext cx="2528967" cy="92055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Yêu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Cầu</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ndParaRPr>
              </a:p>
            </p:txBody>
          </p:sp>
          <p:sp>
            <p:nvSpPr>
              <p:cNvPr id="21" name="TextBox 20">
                <a:extLst>
                  <a:ext uri="{FF2B5EF4-FFF2-40B4-BE49-F238E27FC236}">
                    <a16:creationId xmlns:a16="http://schemas.microsoft.com/office/drawing/2014/main" xmlns="" id="{11773A21-4CAF-9856-ABC2-D5F10530CBF9}"/>
                  </a:ext>
                </a:extLst>
              </p:cNvPr>
              <p:cNvSpPr txBox="1"/>
              <p:nvPr/>
            </p:nvSpPr>
            <p:spPr>
              <a:xfrm>
                <a:off x="132772" y="3026057"/>
                <a:ext cx="6110884" cy="1949316"/>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Phân</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công</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đọc</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theo</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đoạn</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Tất</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cả</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thành</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viên</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đều</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đọc</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Giải</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nghĩa</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từ</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cùng</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nhau</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endParaRPr kumimoji="0" lang="vi-VN" sz="2800" b="1" i="0" u="none" strike="noStrike" kern="0" cap="none" spc="0" normalizeH="0" baseline="0" noProof="0" dirty="0">
                  <a:ln>
                    <a:noFill/>
                  </a:ln>
                  <a:solidFill>
                    <a:srgbClr val="002060"/>
                  </a:solidFill>
                  <a:effectLst/>
                  <a:uLnTx/>
                  <a:uFillTx/>
                </a:endParaRPr>
              </a:p>
            </p:txBody>
          </p:sp>
        </p:grpSp>
        <p:pic>
          <p:nvPicPr>
            <p:cNvPr id="18" name="Picture 17">
              <a:extLst>
                <a:ext uri="{FF2B5EF4-FFF2-40B4-BE49-F238E27FC236}">
                  <a16:creationId xmlns:a16="http://schemas.microsoft.com/office/drawing/2014/main" xmlns="" id="{91D730E3-AFF6-A8F0-AE4E-D3C8ACB204A4}"/>
                </a:ext>
              </a:extLst>
            </p:cNvPr>
            <p:cNvPicPr>
              <a:picLocks noChangeAspect="1"/>
            </p:cNvPicPr>
            <p:nvPr/>
          </p:nvPicPr>
          <p:blipFill>
            <a:blip r:embed="rId5"/>
            <a:stretch>
              <a:fillRect/>
            </a:stretch>
          </p:blipFill>
          <p:spPr>
            <a:xfrm>
              <a:off x="3880868" y="2551894"/>
              <a:ext cx="856323" cy="728397"/>
            </a:xfrm>
            <a:prstGeom prst="rect">
              <a:avLst/>
            </a:prstGeom>
          </p:spPr>
        </p:pic>
      </p:grpSp>
    </p:spTree>
    <p:extLst>
      <p:ext uri="{BB962C8B-B14F-4D97-AF65-F5344CB8AC3E}">
        <p14:creationId xmlns:p14="http://schemas.microsoft.com/office/powerpoint/2010/main" val="34458246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xmlns=""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xmlns=""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xmlns="" id="{16454FE7-2C3A-F69C-0639-EDC3BD0FAE76}"/>
                </a:ext>
              </a:extLst>
            </p:cNvPr>
            <p:cNvSpPr txBox="1"/>
            <p:nvPr/>
          </p:nvSpPr>
          <p:spPr>
            <a:xfrm>
              <a:off x="2316793" y="1267161"/>
              <a:ext cx="5187639" cy="830997"/>
            </a:xfrm>
            <a:prstGeom prst="rect">
              <a:avLst/>
            </a:prstGeom>
            <a:noFill/>
          </p:spPr>
          <p:txBody>
            <a:bodyPr wrap="none" rtlCol="0">
              <a:spAutoFit/>
            </a:bodyPr>
            <a:lstStyle/>
            <a:p>
              <a:pPr algn="ctr">
                <a:defRPr/>
              </a:pPr>
              <a:r>
                <a:rPr lang="en-US" sz="4800" dirty="0" err="1">
                  <a:solidFill>
                    <a:srgbClr val="00B0F0"/>
                  </a:solidFill>
                  <a:latin typeface="UTM Duepuntozero" panose="02040603050506020204" pitchFamily="18" charset="0"/>
                </a:rPr>
                <a:t>Luyện</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đọc</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trong</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nhóm</a:t>
              </a:r>
              <a:endParaRPr lang="vi-VN" sz="4800" dirty="0">
                <a:solidFill>
                  <a:srgbClr val="00B0F0"/>
                </a:solidFill>
                <a:latin typeface="Avo"/>
              </a:endParaRPr>
            </a:p>
          </p:txBody>
        </p:sp>
      </p:grpSp>
      <p:pic>
        <p:nvPicPr>
          <p:cNvPr id="15" name="Picture 14">
            <a:extLst>
              <a:ext uri="{FF2B5EF4-FFF2-40B4-BE49-F238E27FC236}">
                <a16:creationId xmlns:a16="http://schemas.microsoft.com/office/drawing/2014/main" xmlns=""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xmlns=""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xmlns=""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xmlns=""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xmlns=""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xmlns="" id="{E52FFECF-B680-35D4-6CB7-A477DC388E28}"/>
                    </a:ext>
                  </a:extLst>
                </p:cNvPr>
                <p:cNvSpPr txBox="1"/>
                <p:nvPr/>
              </p:nvSpPr>
              <p:spPr>
                <a:xfrm>
                  <a:off x="1139570" y="2212312"/>
                  <a:ext cx="4300299" cy="92055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Tiêu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chí</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đánh</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giá</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ndParaRPr>
                </a:p>
              </p:txBody>
            </p:sp>
            <p:sp>
              <p:nvSpPr>
                <p:cNvPr id="27" name="TextBox 26">
                  <a:extLst>
                    <a:ext uri="{FF2B5EF4-FFF2-40B4-BE49-F238E27FC236}">
                      <a16:creationId xmlns:a16="http://schemas.microsoft.com/office/drawing/2014/main" xmlns=""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Đọc</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đúng</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Đọc</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 to,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rõ</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Ngắt</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nghỉ</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đúng</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chỗ</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a:t>
                  </a:r>
                  <a:endParaRPr kumimoji="0" lang="vi-VN" sz="2800" b="1" i="0" u="none" strike="noStrike" kern="0" cap="none" spc="0" normalizeH="0" baseline="0" noProof="0" dirty="0">
                    <a:ln>
                      <a:noFill/>
                    </a:ln>
                    <a:solidFill>
                      <a:srgbClr val="002060"/>
                    </a:solidFill>
                    <a:effectLst/>
                    <a:uLnTx/>
                    <a:uFillTx/>
                  </a:endParaRPr>
                </a:p>
              </p:txBody>
            </p:sp>
          </p:grpSp>
          <p:pic>
            <p:nvPicPr>
              <p:cNvPr id="24" name="Picture 23">
                <a:extLst>
                  <a:ext uri="{FF2B5EF4-FFF2-40B4-BE49-F238E27FC236}">
                    <a16:creationId xmlns:a16="http://schemas.microsoft.com/office/drawing/2014/main" xmlns="" id="{87DB4637-8269-2F33-96EE-5CD19F09CC16}"/>
                  </a:ext>
                </a:extLst>
              </p:cNvPr>
              <p:cNvPicPr>
                <a:picLocks noChangeAspect="1"/>
              </p:cNvPicPr>
              <p:nvPr/>
            </p:nvPicPr>
            <p:blipFill>
              <a:blip r:embed="rId5"/>
              <a:stretch>
                <a:fillRect/>
              </a:stretch>
            </p:blipFill>
            <p:spPr>
              <a:xfrm>
                <a:off x="4831349" y="2581435"/>
                <a:ext cx="856323" cy="728397"/>
              </a:xfrm>
              <a:prstGeom prst="rect">
                <a:avLst/>
              </a:prstGeom>
            </p:spPr>
          </p:pic>
        </p:grpSp>
        <p:pic>
          <p:nvPicPr>
            <p:cNvPr id="7" name="Picture 6">
              <a:extLst>
                <a:ext uri="{FF2B5EF4-FFF2-40B4-BE49-F238E27FC236}">
                  <a16:creationId xmlns:a16="http://schemas.microsoft.com/office/drawing/2014/main" xmlns="" id="{6A15C0EC-26B3-FA5F-E832-2B43D99F06E9}"/>
                </a:ext>
              </a:extLst>
            </p:cNvPr>
            <p:cNvPicPr>
              <a:picLocks noChangeAspect="1"/>
            </p:cNvPicPr>
            <p:nvPr/>
          </p:nvPicPr>
          <p:blipFill>
            <a:blip r:embed="rId6"/>
            <a:stretch>
              <a:fillRect/>
            </a:stretch>
          </p:blipFill>
          <p:spPr>
            <a:xfrm>
              <a:off x="4490552" y="2829532"/>
              <a:ext cx="381813" cy="388672"/>
            </a:xfrm>
            <a:prstGeom prst="rect">
              <a:avLst/>
            </a:prstGeom>
          </p:spPr>
        </p:pic>
        <p:pic>
          <p:nvPicPr>
            <p:cNvPr id="11" name="Picture 10">
              <a:extLst>
                <a:ext uri="{FF2B5EF4-FFF2-40B4-BE49-F238E27FC236}">
                  <a16:creationId xmlns:a16="http://schemas.microsoft.com/office/drawing/2014/main" xmlns="" id="{D00488F2-CB25-A55F-E7CA-0175C7B7CEFB}"/>
                </a:ext>
              </a:extLst>
            </p:cNvPr>
            <p:cNvPicPr>
              <a:picLocks noChangeAspect="1"/>
            </p:cNvPicPr>
            <p:nvPr/>
          </p:nvPicPr>
          <p:blipFill>
            <a:blip r:embed="rId7"/>
            <a:stretch>
              <a:fillRect/>
            </a:stretch>
          </p:blipFill>
          <p:spPr>
            <a:xfrm>
              <a:off x="4608568" y="3444708"/>
              <a:ext cx="377985" cy="390178"/>
            </a:xfrm>
            <a:prstGeom prst="rect">
              <a:avLst/>
            </a:prstGeom>
          </p:spPr>
        </p:pic>
        <p:pic>
          <p:nvPicPr>
            <p:cNvPr id="12" name="Picture 11">
              <a:extLst>
                <a:ext uri="{FF2B5EF4-FFF2-40B4-BE49-F238E27FC236}">
                  <a16:creationId xmlns:a16="http://schemas.microsoft.com/office/drawing/2014/main" xmlns="" id="{C573BD63-C026-1D9B-9519-532FA9AC7738}"/>
                </a:ext>
              </a:extLst>
            </p:cNvPr>
            <p:cNvPicPr>
              <a:picLocks noChangeAspect="1"/>
            </p:cNvPicPr>
            <p:nvPr/>
          </p:nvPicPr>
          <p:blipFill>
            <a:blip r:embed="rId6"/>
            <a:stretch>
              <a:fillRect/>
            </a:stretch>
          </p:blipFill>
          <p:spPr>
            <a:xfrm>
              <a:off x="5094073" y="3446214"/>
              <a:ext cx="381813" cy="388672"/>
            </a:xfrm>
            <a:prstGeom prst="rect">
              <a:avLst/>
            </a:prstGeom>
          </p:spPr>
        </p:pic>
        <p:pic>
          <p:nvPicPr>
            <p:cNvPr id="13" name="Picture 12">
              <a:extLst>
                <a:ext uri="{FF2B5EF4-FFF2-40B4-BE49-F238E27FC236}">
                  <a16:creationId xmlns:a16="http://schemas.microsoft.com/office/drawing/2014/main" xmlns="" id="{EA5309DC-9E25-668C-2177-CDAFC53BDE8E}"/>
                </a:ext>
              </a:extLst>
            </p:cNvPr>
            <p:cNvPicPr>
              <a:picLocks noChangeAspect="1"/>
            </p:cNvPicPr>
            <p:nvPr/>
          </p:nvPicPr>
          <p:blipFill>
            <a:blip r:embed="rId6"/>
            <a:stretch>
              <a:fillRect/>
            </a:stretch>
          </p:blipFill>
          <p:spPr>
            <a:xfrm>
              <a:off x="6489913" y="4089111"/>
              <a:ext cx="381813" cy="388672"/>
            </a:xfrm>
            <a:prstGeom prst="rect">
              <a:avLst/>
            </a:prstGeom>
          </p:spPr>
        </p:pic>
        <p:pic>
          <p:nvPicPr>
            <p:cNvPr id="14" name="Picture 13">
              <a:extLst>
                <a:ext uri="{FF2B5EF4-FFF2-40B4-BE49-F238E27FC236}">
                  <a16:creationId xmlns:a16="http://schemas.microsoft.com/office/drawing/2014/main" xmlns="" id="{99878152-B657-4E01-B1BB-05AC1CD91DDD}"/>
                </a:ext>
              </a:extLst>
            </p:cNvPr>
            <p:cNvPicPr>
              <a:picLocks noChangeAspect="1"/>
            </p:cNvPicPr>
            <p:nvPr/>
          </p:nvPicPr>
          <p:blipFill>
            <a:blip r:embed="rId6"/>
            <a:stretch>
              <a:fillRect/>
            </a:stretch>
          </p:blipFill>
          <p:spPr>
            <a:xfrm>
              <a:off x="6964423" y="4089111"/>
              <a:ext cx="381813" cy="388672"/>
            </a:xfrm>
            <a:prstGeom prst="rect">
              <a:avLst/>
            </a:prstGeom>
          </p:spPr>
        </p:pic>
        <p:pic>
          <p:nvPicPr>
            <p:cNvPr id="22" name="Picture 21">
              <a:extLst>
                <a:ext uri="{FF2B5EF4-FFF2-40B4-BE49-F238E27FC236}">
                  <a16:creationId xmlns:a16="http://schemas.microsoft.com/office/drawing/2014/main" xmlns="" id="{42562A22-ADE0-5498-0660-25278B259124}"/>
                </a:ext>
              </a:extLst>
            </p:cNvPr>
            <p:cNvPicPr>
              <a:picLocks noChangeAspect="1"/>
            </p:cNvPicPr>
            <p:nvPr/>
          </p:nvPicPr>
          <p:blipFill>
            <a:blip r:embed="rId6"/>
            <a:stretch>
              <a:fillRect/>
            </a:stretch>
          </p:blipFill>
          <p:spPr>
            <a:xfrm>
              <a:off x="7500387" y="4089111"/>
              <a:ext cx="381813" cy="388672"/>
            </a:xfrm>
            <a:prstGeom prst="rect">
              <a:avLst/>
            </a:prstGeom>
          </p:spPr>
        </p:pic>
      </p:grpSp>
    </p:spTree>
    <p:extLst>
      <p:ext uri="{BB962C8B-B14F-4D97-AF65-F5344CB8AC3E}">
        <p14:creationId xmlns:p14="http://schemas.microsoft.com/office/powerpoint/2010/main" val="1557482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xmlns=""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xmlns=""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xmlns="" id="{16454FE7-2C3A-F69C-0639-EDC3BD0FAE76}"/>
                </a:ext>
              </a:extLst>
            </p:cNvPr>
            <p:cNvSpPr txBox="1"/>
            <p:nvPr/>
          </p:nvSpPr>
          <p:spPr>
            <a:xfrm>
              <a:off x="2614952" y="1267161"/>
              <a:ext cx="4591321" cy="830997"/>
            </a:xfrm>
            <a:prstGeom prst="rect">
              <a:avLst/>
            </a:prstGeom>
            <a:noFill/>
          </p:spPr>
          <p:txBody>
            <a:bodyPr wrap="none" rtlCol="0">
              <a:spAutoFit/>
            </a:bodyPr>
            <a:lstStyle/>
            <a:p>
              <a:pPr algn="ctr">
                <a:defRPr/>
              </a:pPr>
              <a:r>
                <a:rPr lang="en-US" sz="4800" dirty="0" err="1">
                  <a:solidFill>
                    <a:srgbClr val="00B0F0"/>
                  </a:solidFill>
                  <a:latin typeface="UTM Duepuntozero" panose="02040603050506020204" pitchFamily="18" charset="0"/>
                </a:rPr>
                <a:t>Luyện</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đọc</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trước</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lớp</a:t>
              </a:r>
              <a:endParaRPr lang="vi-VN" sz="4800" dirty="0">
                <a:solidFill>
                  <a:srgbClr val="00B0F0"/>
                </a:solidFill>
                <a:latin typeface="Avo"/>
              </a:endParaRPr>
            </a:p>
          </p:txBody>
        </p:sp>
      </p:grpSp>
      <p:pic>
        <p:nvPicPr>
          <p:cNvPr id="15" name="Picture 14">
            <a:extLst>
              <a:ext uri="{FF2B5EF4-FFF2-40B4-BE49-F238E27FC236}">
                <a16:creationId xmlns:a16="http://schemas.microsoft.com/office/drawing/2014/main" xmlns=""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xmlns=""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xmlns=""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xmlns=""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xmlns=""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xmlns="" id="{E52FFECF-B680-35D4-6CB7-A477DC388E28}"/>
                    </a:ext>
                  </a:extLst>
                </p:cNvPr>
                <p:cNvSpPr txBox="1"/>
                <p:nvPr/>
              </p:nvSpPr>
              <p:spPr>
                <a:xfrm>
                  <a:off x="1139570" y="2212312"/>
                  <a:ext cx="4094019" cy="92055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Tiêu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chí</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đánh</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giá</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ndParaRPr>
                </a:p>
              </p:txBody>
            </p:sp>
            <p:sp>
              <p:nvSpPr>
                <p:cNvPr id="27" name="TextBox 26">
                  <a:extLst>
                    <a:ext uri="{FF2B5EF4-FFF2-40B4-BE49-F238E27FC236}">
                      <a16:creationId xmlns:a16="http://schemas.microsoft.com/office/drawing/2014/main" xmlns=""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Đọc</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đúng</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Đọc</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 to,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rõ</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Ngắt</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nghỉ</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đúng</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chỗ</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a:t>
                  </a:r>
                  <a:endParaRPr kumimoji="0" lang="vi-VN" sz="2800" b="1" i="0" u="none" strike="noStrike" kern="0" cap="none" spc="0" normalizeH="0" baseline="0" noProof="0" dirty="0">
                    <a:ln>
                      <a:noFill/>
                    </a:ln>
                    <a:solidFill>
                      <a:srgbClr val="002060"/>
                    </a:solidFill>
                    <a:effectLst/>
                    <a:uLnTx/>
                    <a:uFillTx/>
                  </a:endParaRPr>
                </a:p>
              </p:txBody>
            </p:sp>
          </p:grpSp>
          <p:pic>
            <p:nvPicPr>
              <p:cNvPr id="24" name="Picture 23">
                <a:extLst>
                  <a:ext uri="{FF2B5EF4-FFF2-40B4-BE49-F238E27FC236}">
                    <a16:creationId xmlns:a16="http://schemas.microsoft.com/office/drawing/2014/main" xmlns="" id="{87DB4637-8269-2F33-96EE-5CD19F09CC16}"/>
                  </a:ext>
                </a:extLst>
              </p:cNvPr>
              <p:cNvPicPr>
                <a:picLocks noChangeAspect="1"/>
              </p:cNvPicPr>
              <p:nvPr/>
            </p:nvPicPr>
            <p:blipFill>
              <a:blip r:embed="rId5"/>
              <a:stretch>
                <a:fillRect/>
              </a:stretch>
            </p:blipFill>
            <p:spPr>
              <a:xfrm>
                <a:off x="4971237" y="2581435"/>
                <a:ext cx="856323" cy="728397"/>
              </a:xfrm>
              <a:prstGeom prst="rect">
                <a:avLst/>
              </a:prstGeom>
            </p:spPr>
          </p:pic>
        </p:grpSp>
        <p:pic>
          <p:nvPicPr>
            <p:cNvPr id="7" name="Picture 6">
              <a:extLst>
                <a:ext uri="{FF2B5EF4-FFF2-40B4-BE49-F238E27FC236}">
                  <a16:creationId xmlns:a16="http://schemas.microsoft.com/office/drawing/2014/main" xmlns="" id="{6A15C0EC-26B3-FA5F-E832-2B43D99F06E9}"/>
                </a:ext>
              </a:extLst>
            </p:cNvPr>
            <p:cNvPicPr>
              <a:picLocks noChangeAspect="1"/>
            </p:cNvPicPr>
            <p:nvPr/>
          </p:nvPicPr>
          <p:blipFill>
            <a:blip r:embed="rId6"/>
            <a:stretch>
              <a:fillRect/>
            </a:stretch>
          </p:blipFill>
          <p:spPr>
            <a:xfrm>
              <a:off x="4490552" y="2829532"/>
              <a:ext cx="381813" cy="388672"/>
            </a:xfrm>
            <a:prstGeom prst="rect">
              <a:avLst/>
            </a:prstGeom>
          </p:spPr>
        </p:pic>
        <p:pic>
          <p:nvPicPr>
            <p:cNvPr id="11" name="Picture 10">
              <a:extLst>
                <a:ext uri="{FF2B5EF4-FFF2-40B4-BE49-F238E27FC236}">
                  <a16:creationId xmlns:a16="http://schemas.microsoft.com/office/drawing/2014/main" xmlns="" id="{D00488F2-CB25-A55F-E7CA-0175C7B7CEFB}"/>
                </a:ext>
              </a:extLst>
            </p:cNvPr>
            <p:cNvPicPr>
              <a:picLocks noChangeAspect="1"/>
            </p:cNvPicPr>
            <p:nvPr/>
          </p:nvPicPr>
          <p:blipFill>
            <a:blip r:embed="rId7"/>
            <a:stretch>
              <a:fillRect/>
            </a:stretch>
          </p:blipFill>
          <p:spPr>
            <a:xfrm>
              <a:off x="4608568" y="3444708"/>
              <a:ext cx="377985" cy="390178"/>
            </a:xfrm>
            <a:prstGeom prst="rect">
              <a:avLst/>
            </a:prstGeom>
          </p:spPr>
        </p:pic>
        <p:pic>
          <p:nvPicPr>
            <p:cNvPr id="12" name="Picture 11">
              <a:extLst>
                <a:ext uri="{FF2B5EF4-FFF2-40B4-BE49-F238E27FC236}">
                  <a16:creationId xmlns:a16="http://schemas.microsoft.com/office/drawing/2014/main" xmlns="" id="{C573BD63-C026-1D9B-9519-532FA9AC7738}"/>
                </a:ext>
              </a:extLst>
            </p:cNvPr>
            <p:cNvPicPr>
              <a:picLocks noChangeAspect="1"/>
            </p:cNvPicPr>
            <p:nvPr/>
          </p:nvPicPr>
          <p:blipFill>
            <a:blip r:embed="rId6"/>
            <a:stretch>
              <a:fillRect/>
            </a:stretch>
          </p:blipFill>
          <p:spPr>
            <a:xfrm>
              <a:off x="5094073" y="3446214"/>
              <a:ext cx="381813" cy="388672"/>
            </a:xfrm>
            <a:prstGeom prst="rect">
              <a:avLst/>
            </a:prstGeom>
          </p:spPr>
        </p:pic>
        <p:pic>
          <p:nvPicPr>
            <p:cNvPr id="13" name="Picture 12">
              <a:extLst>
                <a:ext uri="{FF2B5EF4-FFF2-40B4-BE49-F238E27FC236}">
                  <a16:creationId xmlns:a16="http://schemas.microsoft.com/office/drawing/2014/main" xmlns="" id="{EA5309DC-9E25-668C-2177-CDAFC53BDE8E}"/>
                </a:ext>
              </a:extLst>
            </p:cNvPr>
            <p:cNvPicPr>
              <a:picLocks noChangeAspect="1"/>
            </p:cNvPicPr>
            <p:nvPr/>
          </p:nvPicPr>
          <p:blipFill>
            <a:blip r:embed="rId6"/>
            <a:stretch>
              <a:fillRect/>
            </a:stretch>
          </p:blipFill>
          <p:spPr>
            <a:xfrm>
              <a:off x="6489913" y="4089111"/>
              <a:ext cx="381813" cy="388672"/>
            </a:xfrm>
            <a:prstGeom prst="rect">
              <a:avLst/>
            </a:prstGeom>
          </p:spPr>
        </p:pic>
        <p:pic>
          <p:nvPicPr>
            <p:cNvPr id="14" name="Picture 13">
              <a:extLst>
                <a:ext uri="{FF2B5EF4-FFF2-40B4-BE49-F238E27FC236}">
                  <a16:creationId xmlns:a16="http://schemas.microsoft.com/office/drawing/2014/main" xmlns="" id="{99878152-B657-4E01-B1BB-05AC1CD91DDD}"/>
                </a:ext>
              </a:extLst>
            </p:cNvPr>
            <p:cNvPicPr>
              <a:picLocks noChangeAspect="1"/>
            </p:cNvPicPr>
            <p:nvPr/>
          </p:nvPicPr>
          <p:blipFill>
            <a:blip r:embed="rId6"/>
            <a:stretch>
              <a:fillRect/>
            </a:stretch>
          </p:blipFill>
          <p:spPr>
            <a:xfrm>
              <a:off x="6964423" y="4089111"/>
              <a:ext cx="381813" cy="388672"/>
            </a:xfrm>
            <a:prstGeom prst="rect">
              <a:avLst/>
            </a:prstGeom>
          </p:spPr>
        </p:pic>
        <p:pic>
          <p:nvPicPr>
            <p:cNvPr id="22" name="Picture 21">
              <a:extLst>
                <a:ext uri="{FF2B5EF4-FFF2-40B4-BE49-F238E27FC236}">
                  <a16:creationId xmlns:a16="http://schemas.microsoft.com/office/drawing/2014/main" xmlns="" id="{42562A22-ADE0-5498-0660-25278B259124}"/>
                </a:ext>
              </a:extLst>
            </p:cNvPr>
            <p:cNvPicPr>
              <a:picLocks noChangeAspect="1"/>
            </p:cNvPicPr>
            <p:nvPr/>
          </p:nvPicPr>
          <p:blipFill>
            <a:blip r:embed="rId6"/>
            <a:stretch>
              <a:fillRect/>
            </a:stretch>
          </p:blipFill>
          <p:spPr>
            <a:xfrm>
              <a:off x="7500387" y="4089111"/>
              <a:ext cx="381813" cy="388672"/>
            </a:xfrm>
            <a:prstGeom prst="rect">
              <a:avLst/>
            </a:prstGeom>
          </p:spPr>
        </p:pic>
      </p:grpSp>
    </p:spTree>
    <p:extLst>
      <p:ext uri="{BB962C8B-B14F-4D97-AF65-F5344CB8AC3E}">
        <p14:creationId xmlns:p14="http://schemas.microsoft.com/office/powerpoint/2010/main" val="2841756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0" name="Group 9">
            <a:extLst>
              <a:ext uri="{FF2B5EF4-FFF2-40B4-BE49-F238E27FC236}">
                <a16:creationId xmlns:a16="http://schemas.microsoft.com/office/drawing/2014/main" xmlns="" id="{B632AD2F-688E-A7CA-640C-1361DCB325F5}"/>
              </a:ext>
            </a:extLst>
          </p:cNvPr>
          <p:cNvGrpSpPr/>
          <p:nvPr/>
        </p:nvGrpSpPr>
        <p:grpSpPr>
          <a:xfrm>
            <a:off x="2816641" y="195916"/>
            <a:ext cx="6620664" cy="1412409"/>
            <a:chOff x="1868898" y="977107"/>
            <a:chExt cx="6620664" cy="1412409"/>
          </a:xfrm>
        </p:grpSpPr>
        <p:pic>
          <p:nvPicPr>
            <p:cNvPr id="11" name="Picture 10">
              <a:extLst>
                <a:ext uri="{FF2B5EF4-FFF2-40B4-BE49-F238E27FC236}">
                  <a16:creationId xmlns:a16="http://schemas.microsoft.com/office/drawing/2014/main" xmlns="" id="{CF43B0C7-9C3F-057C-07AC-A725A3E39EDD}"/>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2" name="TextBox 11">
              <a:extLst>
                <a:ext uri="{FF2B5EF4-FFF2-40B4-BE49-F238E27FC236}">
                  <a16:creationId xmlns:a16="http://schemas.microsoft.com/office/drawing/2014/main" xmlns="" id="{992FA32E-F081-CA86-911F-6912C9BB49A3}"/>
                </a:ext>
              </a:extLst>
            </p:cNvPr>
            <p:cNvSpPr txBox="1"/>
            <p:nvPr/>
          </p:nvSpPr>
          <p:spPr>
            <a:xfrm>
              <a:off x="2531592" y="1267161"/>
              <a:ext cx="475803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UTM Duepuntozero" panose="02040603050506020204" pitchFamily="18" charset="0"/>
                  <a:ea typeface="+mn-ea"/>
                  <a:cs typeface="+mn-cs"/>
                </a:rPr>
                <a:t>YÊU CẦU CẦN ĐẠT</a:t>
              </a:r>
              <a:endParaRPr kumimoji="0" lang="vi-VN" sz="4800" b="0" i="0" u="none" strike="noStrike" kern="1200" cap="none" spc="0" normalizeH="0" baseline="0" noProof="0" dirty="0">
                <a:ln>
                  <a:noFill/>
                </a:ln>
                <a:solidFill>
                  <a:srgbClr val="00B0F0"/>
                </a:solidFill>
                <a:effectLst/>
                <a:uLnTx/>
                <a:uFillTx/>
                <a:latin typeface="Avo"/>
                <a:ea typeface="+mn-ea"/>
                <a:cs typeface="+mn-cs"/>
              </a:endParaRPr>
            </a:p>
          </p:txBody>
        </p:sp>
      </p:grpSp>
      <p:sp>
        <p:nvSpPr>
          <p:cNvPr id="6" name="TextBox 5">
            <a:extLst>
              <a:ext uri="{FF2B5EF4-FFF2-40B4-BE49-F238E27FC236}">
                <a16:creationId xmlns:a16="http://schemas.microsoft.com/office/drawing/2014/main" xmlns="" id="{B2181254-7F10-47E0-B8DE-0B4101EB8741}"/>
              </a:ext>
            </a:extLst>
          </p:cNvPr>
          <p:cNvSpPr txBox="1"/>
          <p:nvPr/>
        </p:nvSpPr>
        <p:spPr>
          <a:xfrm>
            <a:off x="823650" y="1546450"/>
            <a:ext cx="10606645" cy="4524315"/>
          </a:xfrm>
          <a:prstGeom prst="rect">
            <a:avLst/>
          </a:prstGeom>
          <a:noFill/>
        </p:spPr>
        <p:txBody>
          <a:bodyPr wrap="square" rtlCol="0">
            <a:spAutoFit/>
          </a:bodyPr>
          <a:lstStyle/>
          <a:p>
            <a:pPr algn="just"/>
            <a:r>
              <a:rPr lang="vi-VN" sz="2400"/>
              <a:t>- Nêu được phỏng đoán về nội dung bài đọc qua tên bài, hoạt động khởi động và tranh </a:t>
            </a:r>
            <a:r>
              <a:rPr lang="en-US" sz="2400"/>
              <a:t> </a:t>
            </a:r>
            <a:r>
              <a:rPr lang="vi-VN" sz="2400"/>
              <a:t>minh hoạ.</a:t>
            </a:r>
          </a:p>
          <a:p>
            <a:pPr algn="just"/>
            <a:r>
              <a:rPr lang="vi-VN" sz="2400"/>
              <a:t>- Đọc trôi chảy bài đọc, ngắt nghỉ đúng nhịp thơ, đúng logic ngữ nghĩa, đúng mạch cảm xúc của bài thơ; trả lời được các câu hỏi tìm hiểu bài. Hiểu được nội dung của bài đọc: </a:t>
            </a:r>
            <a:r>
              <a:rPr lang="vi-VN" sz="2400" i="1"/>
              <a:t>Niềm vui của các bạn nhỏ khi tham gia trồng cây. </a:t>
            </a:r>
            <a:r>
              <a:rPr lang="vi-VN" sz="2400"/>
              <a:t>Từ đó, rút ra ý nghĩa:</a:t>
            </a:r>
            <a:r>
              <a:rPr lang="vi-VN" sz="2400" i="1"/>
              <a:t> Kêu gọi mọi người chung tay trồng cây gây rừng, phủ xanh đồi trọc và có ý thức bảo vệ môi trường sống của chúng ta. </a:t>
            </a:r>
            <a:endParaRPr lang="en-US" sz="2400" i="1"/>
          </a:p>
          <a:p>
            <a:pPr algn="just"/>
            <a:r>
              <a:rPr lang="vi-VN" sz="2400"/>
              <a:t>Học thuộc lòng được bài thơ.</a:t>
            </a:r>
          </a:p>
          <a:p>
            <a:pPr algn="just"/>
            <a:r>
              <a:rPr lang="vi-VN" sz="2400"/>
              <a:t>-Tìm đọc được một truyện hoặc đoạn kịch nói về việc bảo vệ môi trường hoặc về ước mơ chinh phục thiên nhiên; viết được Nhật kí đọc sách; thi “Tuyên truyền viên nhí”: Kể và nêu bài học rút ra từ câu chuyện hoặc đoạn kịch, ghi chép tóm tắt về một truyện hoặc đoạn kịch được nghe kể.</a:t>
            </a:r>
          </a:p>
        </p:txBody>
      </p:sp>
    </p:spTree>
    <p:extLst>
      <p:ext uri="{BB962C8B-B14F-4D97-AF65-F5344CB8AC3E}">
        <p14:creationId xmlns:p14="http://schemas.microsoft.com/office/powerpoint/2010/main" val="2009347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xmlns="" id="{47FCF770-6251-102E-0123-C0D39E04D16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xmlns=""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xmlns=""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6762305F-238E-6AAC-7C92-2744F9A8756B}"/>
              </a:ext>
            </a:extLst>
          </p:cNvPr>
          <p:cNvSpPr txBox="1"/>
          <p:nvPr/>
        </p:nvSpPr>
        <p:spPr>
          <a:xfrm>
            <a:off x="3260321" y="1219257"/>
            <a:ext cx="367921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C000"/>
                </a:solidFill>
                <a:effectLst/>
                <a:uLnTx/>
                <a:uFillTx/>
                <a:latin typeface="#9Slide07 Cadena" panose="02000503000000020004" pitchFamily="2" charset="0"/>
                <a:ea typeface="+mn-ea"/>
                <a:cs typeface="+mn-cs"/>
              </a:rPr>
              <a:t>Hoạt động</a:t>
            </a:r>
            <a:endParaRPr kumimoji="0" lang="en-US" sz="6000" b="0" i="0" u="none" strike="noStrike" kern="1200" cap="none" spc="0" normalizeH="0" baseline="0" noProof="0" dirty="0">
              <a:ln>
                <a:noFill/>
              </a:ln>
              <a:solidFill>
                <a:srgbClr val="FFC000"/>
              </a:solidFill>
              <a:effectLst/>
              <a:uLnTx/>
              <a:uFillTx/>
              <a:latin typeface="#9Slide07 Cadena" panose="02000503000000020004" pitchFamily="2" charset="0"/>
              <a:ea typeface="+mn-ea"/>
              <a:cs typeface="+mn-cs"/>
            </a:endParaRPr>
          </a:p>
        </p:txBody>
      </p:sp>
      <p:sp>
        <p:nvSpPr>
          <p:cNvPr id="9" name="TextBox 8">
            <a:extLst>
              <a:ext uri="{FF2B5EF4-FFF2-40B4-BE49-F238E27FC236}">
                <a16:creationId xmlns:a16="http://schemas.microsoft.com/office/drawing/2014/main" xmlns="" id="{BF1A9FEF-6710-D788-B2B0-BEEFDAD77977}"/>
              </a:ext>
            </a:extLst>
          </p:cNvPr>
          <p:cNvSpPr txBox="1"/>
          <p:nvPr/>
        </p:nvSpPr>
        <p:spPr>
          <a:xfrm>
            <a:off x="1824632" y="2486625"/>
            <a:ext cx="635162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6600FF"/>
                </a:solidFill>
                <a:effectLst/>
                <a:uLnTx/>
                <a:uFillTx/>
                <a:latin typeface="#9Slide07 Cadena" panose="02000503000000020004" pitchFamily="2" charset="0"/>
                <a:ea typeface="+mn-ea"/>
                <a:cs typeface="+mn-cs"/>
              </a:rPr>
              <a:t>Luyện đọc hiểu</a:t>
            </a:r>
            <a:endParaRPr kumimoji="0" lang="en-US" sz="7200" b="0" i="0" u="none" strike="noStrike" kern="1200" cap="none" spc="0" normalizeH="0" baseline="0" noProof="0" dirty="0">
              <a:ln>
                <a:noFill/>
              </a:ln>
              <a:solidFill>
                <a:srgbClr val="6600FF"/>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3976694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Google Shape;224;p12">
            <a:extLst>
              <a:ext uri="{FF2B5EF4-FFF2-40B4-BE49-F238E27FC236}">
                <a16:creationId xmlns:a16="http://schemas.microsoft.com/office/drawing/2014/main" xmlns="" id="{0446363C-1EC5-3FCE-8888-87D0C037EB6B}"/>
              </a:ext>
            </a:extLst>
          </p:cNvPr>
          <p:cNvSpPr/>
          <p:nvPr/>
        </p:nvSpPr>
        <p:spPr>
          <a:xfrm>
            <a:off x="4521200" y="945079"/>
            <a:ext cx="2378364" cy="547077"/>
          </a:xfrm>
          <a:prstGeom prst="roundRect">
            <a:avLst>
              <a:gd name="adj" fmla="val 50000"/>
            </a:avLst>
          </a:prstGeom>
          <a:solidFill>
            <a:srgbClr val="C00000"/>
          </a:solidFill>
          <a:ln w="38100" cap="flat" cmpd="sng">
            <a:solidFill>
              <a:srgbClr val="C00000"/>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pPr>
            <a:r>
              <a:rPr lang="en-US" sz="2800" b="1" kern="0">
                <a:solidFill>
                  <a:srgbClr val="FFFFFF"/>
                </a:solidFill>
                <a:latin typeface="UTM Avo" panose="02040603050506020204" pitchFamily="18" charset="0"/>
                <a:cs typeface="Arial"/>
                <a:sym typeface="Arial"/>
              </a:rPr>
              <a:t>Câu hỏi</a:t>
            </a:r>
            <a:endParaRPr lang="en-US" sz="2800" b="1" kern="0" dirty="0">
              <a:solidFill>
                <a:srgbClr val="FFFFFF"/>
              </a:solidFill>
              <a:latin typeface="UTM Avo" panose="02040603050506020204" pitchFamily="18" charset="0"/>
              <a:cs typeface="Arial"/>
              <a:sym typeface="Arial"/>
            </a:endParaRPr>
          </a:p>
        </p:txBody>
      </p:sp>
      <p:pic>
        <p:nvPicPr>
          <p:cNvPr id="6" name="Picture 5">
            <a:extLst>
              <a:ext uri="{FF2B5EF4-FFF2-40B4-BE49-F238E27FC236}">
                <a16:creationId xmlns:a16="http://schemas.microsoft.com/office/drawing/2014/main" xmlns="" id="{A587653A-644C-4729-87A5-77947CDBF8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86" y="1690688"/>
            <a:ext cx="11826104" cy="3732987"/>
          </a:xfrm>
          <a:prstGeom prst="rect">
            <a:avLst/>
          </a:prstGeom>
        </p:spPr>
      </p:pic>
    </p:spTree>
    <p:extLst>
      <p:ext uri="{BB962C8B-B14F-4D97-AF65-F5344CB8AC3E}">
        <p14:creationId xmlns:p14="http://schemas.microsoft.com/office/powerpoint/2010/main" val="1690592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E4CF763-E8A7-4878-83D1-DEC26B47010F}"/>
              </a:ext>
            </a:extLst>
          </p:cNvPr>
          <p:cNvPicPr>
            <a:picLocks noChangeAspect="1"/>
          </p:cNvPicPr>
          <p:nvPr/>
        </p:nvPicPr>
        <p:blipFill>
          <a:blip r:embed="rId2"/>
          <a:stretch>
            <a:fillRect/>
          </a:stretch>
        </p:blipFill>
        <p:spPr>
          <a:xfrm>
            <a:off x="-209680" y="0"/>
            <a:ext cx="12899520" cy="7014796"/>
          </a:xfrm>
          <a:prstGeom prst="rect">
            <a:avLst/>
          </a:prstGeom>
        </p:spPr>
      </p:pic>
      <p:pic>
        <p:nvPicPr>
          <p:cNvPr id="3" name="Picture 2">
            <a:extLst>
              <a:ext uri="{FF2B5EF4-FFF2-40B4-BE49-F238E27FC236}">
                <a16:creationId xmlns:a16="http://schemas.microsoft.com/office/drawing/2014/main" xmlns="" id="{6A94EB72-F95C-BE07-A1A6-D660BB3684A1}"/>
              </a:ext>
            </a:extLst>
          </p:cNvPr>
          <p:cNvPicPr>
            <a:picLocks noChangeAspect="1"/>
          </p:cNvPicPr>
          <p:nvPr/>
        </p:nvPicPr>
        <p:blipFill>
          <a:blip r:embed="rId3"/>
          <a:stretch>
            <a:fillRect/>
          </a:stretch>
        </p:blipFill>
        <p:spPr>
          <a:xfrm>
            <a:off x="784607" y="465042"/>
            <a:ext cx="7059780" cy="914479"/>
          </a:xfrm>
          <a:prstGeom prst="rect">
            <a:avLst/>
          </a:prstGeom>
        </p:spPr>
      </p:pic>
    </p:spTree>
    <p:extLst>
      <p:ext uri="{BB962C8B-B14F-4D97-AF65-F5344CB8AC3E}">
        <p14:creationId xmlns:p14="http://schemas.microsoft.com/office/powerpoint/2010/main" val="136687422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xmlns=""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xmlns="" id="{7BAF70E8-022F-46AC-BD24-17491245DB51}"/>
                </a:ext>
              </a:extLst>
            </p:cNvPr>
            <p:cNvPicPr>
              <a:picLocks noChangeAspect="1"/>
            </p:cNvPicPr>
            <p:nvPr/>
          </p:nvPicPr>
          <p:blipFill>
            <a:blip r:embed="rId4"/>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xmlns="" id="{110E04EF-EB84-4704-BD8B-55A9A50ED54C}"/>
                </a:ext>
              </a:extLst>
            </p:cNvPr>
            <p:cNvSpPr txBox="1"/>
            <p:nvPr/>
          </p:nvSpPr>
          <p:spPr>
            <a:xfrm>
              <a:off x="-207936" y="1267161"/>
              <a:ext cx="10237098" cy="573234"/>
            </a:xfrm>
            <a:prstGeom prst="rect">
              <a:avLst/>
            </a:prstGeom>
            <a:noFill/>
          </p:spPr>
          <p:txBody>
            <a:bodyPr wrap="non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1. Ở khổ thơ đầu, bạn nhỏ thể hiện mong ước gì khi trồng cây? </a:t>
              </a:r>
              <a:endPar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a:sym typeface="Arial"/>
              </a:endParaRPr>
            </a:p>
          </p:txBody>
        </p:sp>
      </p:grpSp>
      <p:sp>
        <p:nvSpPr>
          <p:cNvPr id="3" name="Rectangle 2">
            <a:extLst>
              <a:ext uri="{FF2B5EF4-FFF2-40B4-BE49-F238E27FC236}">
                <a16:creationId xmlns:a16="http://schemas.microsoft.com/office/drawing/2014/main" xmlns="" id="{3C0C4E84-DCA2-4286-9CC6-6ACE17395F8A}"/>
              </a:ext>
            </a:extLst>
          </p:cNvPr>
          <p:cNvSpPr/>
          <p:nvPr/>
        </p:nvSpPr>
        <p:spPr>
          <a:xfrm>
            <a:off x="3313216" y="3040856"/>
            <a:ext cx="5142016" cy="5217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E50BE782-27C3-4FBD-9135-32CE1F5118EE}"/>
              </a:ext>
            </a:extLst>
          </p:cNvPr>
          <p:cNvSpPr/>
          <p:nvPr/>
        </p:nvSpPr>
        <p:spPr>
          <a:xfrm>
            <a:off x="2818633" y="3520528"/>
            <a:ext cx="6408493" cy="5217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68D7EF4C-E9E1-4BA0-A658-0136ED6BE72F}"/>
              </a:ext>
            </a:extLst>
          </p:cNvPr>
          <p:cNvSpPr txBox="1"/>
          <p:nvPr/>
        </p:nvSpPr>
        <p:spPr>
          <a:xfrm>
            <a:off x="2152473" y="2009805"/>
            <a:ext cx="7585293"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Mùa xuân em đi trồng cây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Nắng lên từ phía bàn tay em trồng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Đồi hoang sẽ hóa rừng thông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Núi loang lổ cháy sẽ bùng màu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xanh.</a:t>
            </a: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xmlns="" id="{60EF9318-87D2-4962-9279-97C7F266ADD6}"/>
              </a:ext>
            </a:extLst>
          </p:cNvPr>
          <p:cNvSpPr/>
          <p:nvPr/>
        </p:nvSpPr>
        <p:spPr>
          <a:xfrm>
            <a:off x="1180237" y="4306035"/>
            <a:ext cx="9926253" cy="1883317"/>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C00000"/>
                </a:solidFill>
              </a:rPr>
              <a:t>Bạn nhỏ thể hiện mong ước đồi hoang sẽ hoá thành rừng thông và những ngọn núi loang lổ do cháy rừng/ đốt rừng sẽ được phủ xanh.</a:t>
            </a:r>
            <a:endParaRPr lang="en-US" sz="3600">
              <a:solidFill>
                <a:srgbClr val="C00000"/>
              </a:solidFill>
            </a:endParaRPr>
          </a:p>
        </p:txBody>
      </p:sp>
    </p:spTree>
    <p:extLst>
      <p:ext uri="{BB962C8B-B14F-4D97-AF65-F5344CB8AC3E}">
        <p14:creationId xmlns:p14="http://schemas.microsoft.com/office/powerpoint/2010/main" val="3464644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4"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xmlns=""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xmlns="" id="{16454FE7-2C3A-F69C-0639-EDC3BD0FAE76}"/>
                </a:ext>
              </a:extLst>
            </p:cNvPr>
            <p:cNvSpPr txBox="1"/>
            <p:nvPr/>
          </p:nvSpPr>
          <p:spPr>
            <a:xfrm>
              <a:off x="3157570" y="1267161"/>
              <a:ext cx="350608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UTM Duepuntozero" panose="02040603050506020204" pitchFamily="18" charset="0"/>
                  <a:ea typeface="+mn-ea"/>
                  <a:cs typeface="+mn-cs"/>
                </a:rPr>
                <a:t>RÚT Ý ĐOẠN 1</a:t>
              </a:r>
              <a:endParaRPr kumimoji="0" lang="vi-VN" sz="4800" b="0" i="0" u="none" strike="noStrike" kern="1200" cap="none" spc="0" normalizeH="0" baseline="0" noProof="0" dirty="0">
                <a:ln>
                  <a:noFill/>
                </a:ln>
                <a:solidFill>
                  <a:srgbClr val="00B0F0"/>
                </a:solidFill>
                <a:effectLst/>
                <a:uLnTx/>
                <a:uFillTx/>
                <a:latin typeface="Avo"/>
                <a:ea typeface="+mn-ea"/>
                <a:cs typeface="+mn-cs"/>
              </a:endParaRPr>
            </a:p>
          </p:txBody>
        </p:sp>
      </p:grpSp>
      <p:pic>
        <p:nvPicPr>
          <p:cNvPr id="15" name="Picture 14">
            <a:extLst>
              <a:ext uri="{FF2B5EF4-FFF2-40B4-BE49-F238E27FC236}">
                <a16:creationId xmlns:a16="http://schemas.microsoft.com/office/drawing/2014/main" xmlns=""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17" name="Group 16">
            <a:extLst>
              <a:ext uri="{FF2B5EF4-FFF2-40B4-BE49-F238E27FC236}">
                <a16:creationId xmlns:a16="http://schemas.microsoft.com/office/drawing/2014/main" xmlns="" id="{DAAEFE44-C539-B5E1-B0C2-6FAAB5450D82}"/>
              </a:ext>
            </a:extLst>
          </p:cNvPr>
          <p:cNvGrpSpPr/>
          <p:nvPr/>
        </p:nvGrpSpPr>
        <p:grpSpPr>
          <a:xfrm>
            <a:off x="638352" y="2136667"/>
            <a:ext cx="6110884" cy="2770366"/>
            <a:chOff x="132772" y="2212312"/>
            <a:chExt cx="6110884" cy="3068919"/>
          </a:xfrm>
        </p:grpSpPr>
        <p:sp>
          <p:nvSpPr>
            <p:cNvPr id="19" name="Rectangle: Rounded Corners 18">
              <a:extLst>
                <a:ext uri="{FF2B5EF4-FFF2-40B4-BE49-F238E27FC236}">
                  <a16:creationId xmlns:a16="http://schemas.microsoft.com/office/drawing/2014/main" xmlns="" id="{E0016107-BE47-AA5A-E00E-D78791D07531}"/>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xmlns="" id="{11773A21-4CAF-9856-ABC2-D5F10530CBF9}"/>
                </a:ext>
              </a:extLst>
            </p:cNvPr>
            <p:cNvSpPr txBox="1"/>
            <p:nvPr/>
          </p:nvSpPr>
          <p:spPr>
            <a:xfrm>
              <a:off x="132772" y="2316265"/>
              <a:ext cx="6110884" cy="2749150"/>
            </a:xfrm>
            <a:prstGeom prst="rect">
              <a:avLst/>
            </a:prstGeom>
            <a:noFill/>
          </p:spPr>
          <p:txBody>
            <a:bodyPr wrap="square">
              <a:spAutoFit/>
            </a:bodyPr>
            <a:lstStyle/>
            <a:p>
              <a:pPr marL="568325" marR="0" lvl="0" algn="ctr" defTabSz="914400" rtl="0" eaLnBrk="1" fontAlgn="auto" latinLnBrk="0" hangingPunct="1">
                <a:lnSpc>
                  <a:spcPct val="150000"/>
                </a:lnSpc>
                <a:spcBef>
                  <a:spcPts val="0"/>
                </a:spcBef>
                <a:spcAft>
                  <a:spcPts val="0"/>
                </a:spcAft>
                <a:buClrTx/>
                <a:buSzTx/>
                <a:tabLst/>
                <a:defRPr/>
              </a:pPr>
              <a:r>
                <a:rPr kumimoji="0" lang="vi-VN" sz="3600" b="1" i="0" u="none" strike="noStrike" kern="0" cap="none" spc="0" normalizeH="0" baseline="0" noProof="0">
                  <a:ln>
                    <a:noFill/>
                  </a:ln>
                  <a:solidFill>
                    <a:srgbClr val="C00000"/>
                  </a:solidFill>
                  <a:effectLst/>
                  <a:uLnTx/>
                  <a:uFillTx/>
                  <a:latin typeface="UTM Avo" panose="02040603050506020204" pitchFamily="18" charset="0"/>
                  <a:ea typeface="+mn-ea"/>
                  <a:cs typeface="+mn-cs"/>
                </a:rPr>
                <a:t>Mong ước của các bạn nhỏ khi tham gia trồng cây. </a:t>
              </a:r>
              <a:endParaRPr kumimoji="0" lang="vi-VN" sz="3600" b="1" i="0" u="none" strike="noStrike" kern="0" cap="none" spc="0" normalizeH="0" baseline="0" noProof="0" dirty="0">
                <a:ln>
                  <a:noFill/>
                </a:ln>
                <a:solidFill>
                  <a:srgbClr val="00206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730506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xmlns=""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hlinkClick r:id="rId5" action="ppaction://hlinksldjump"/>
            <a:extLst>
              <a:ext uri="{FF2B5EF4-FFF2-40B4-BE49-F238E27FC236}">
                <a16:creationId xmlns:a16="http://schemas.microsoft.com/office/drawing/2014/main" xmlns="" id="{E983EC36-A01A-4EE9-A9DB-B9C3CF4319BA}"/>
              </a:ext>
            </a:extLst>
          </p:cNvPr>
          <p:cNvPicPr>
            <a:picLocks noChangeAspect="1"/>
          </p:cNvPicPr>
          <p:nvPr/>
        </p:nvPicPr>
        <p:blipFill rotWithShape="1">
          <a:blip r:embed="rId6">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xmlns="" id="{E5918D84-9C05-43A8-B2CA-FD8970C2B2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8" action="ppaction://hlinksldjump"/>
            <a:extLst>
              <a:ext uri="{FF2B5EF4-FFF2-40B4-BE49-F238E27FC236}">
                <a16:creationId xmlns:a16="http://schemas.microsoft.com/office/drawing/2014/main" xmlns="" id="{5F4E70C8-6A67-4777-9FD2-CA9AB69F0550}"/>
              </a:ext>
            </a:extLst>
          </p:cNvPr>
          <p:cNvPicPr>
            <a:picLocks noChangeAspect="1"/>
          </p:cNvPicPr>
          <p:nvPr/>
        </p:nvPicPr>
        <p:blipFill rotWithShape="1">
          <a:blip r:embed="rId9">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xmlns="" id="{B521DC4D-B499-4134-A2A7-EA8E8835C88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10" action="ppaction://hlinksldjump"/>
            <a:extLst>
              <a:ext uri="{FF2B5EF4-FFF2-40B4-BE49-F238E27FC236}">
                <a16:creationId xmlns:a16="http://schemas.microsoft.com/office/drawing/2014/main" xmlns="" id="{67217A0A-ECCE-4478-80ED-F12B8CF3390E}"/>
              </a:ext>
            </a:extLst>
          </p:cNvPr>
          <p:cNvPicPr>
            <a:picLocks noChangeAspect="1"/>
          </p:cNvPicPr>
          <p:nvPr/>
        </p:nvPicPr>
        <p:blipFill rotWithShape="1">
          <a:blip r:embed="rId11">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xmlns="" id="{80B541DD-1F07-4DA9-A60B-084AD61F50B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2" action="ppaction://hlinksldjump"/>
            <a:extLst>
              <a:ext uri="{FF2B5EF4-FFF2-40B4-BE49-F238E27FC236}">
                <a16:creationId xmlns:a16="http://schemas.microsoft.com/office/drawing/2014/main" xmlns="" id="{855CADA4-2F3E-4132-B400-DB1A5A3DE0F3}"/>
              </a:ext>
            </a:extLst>
          </p:cNvPr>
          <p:cNvPicPr>
            <a:picLocks noChangeAspect="1"/>
          </p:cNvPicPr>
          <p:nvPr/>
        </p:nvPicPr>
        <p:blipFill rotWithShape="1">
          <a:blip r:embed="rId13">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xmlns="" id="{666DA950-EC1E-4FF2-9E4B-C11C0AEADC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xmlns="" id="{2277FEF3-46B6-4A03-AB9C-DC050B6AD6DD}"/>
              </a:ext>
            </a:extLst>
          </p:cNvPr>
          <p:cNvPicPr>
            <a:picLocks noChangeAspect="1"/>
          </p:cNvPicPr>
          <p:nvPr/>
        </p:nvPicPr>
        <p:blipFill rotWithShape="1">
          <a:blip r:embed="rId14">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5" name="Picture 74">
            <a:extLst>
              <a:ext uri="{FF2B5EF4-FFF2-40B4-BE49-F238E27FC236}">
                <a16:creationId xmlns:a16="http://schemas.microsoft.com/office/drawing/2014/main" xmlns="" id="{4BF91227-8C65-4445-B651-1E09831E1F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583" t="3926" r="64667" b="47778"/>
          <a:stretch/>
        </p:blipFill>
        <p:spPr>
          <a:xfrm>
            <a:off x="890207" y="3986848"/>
            <a:ext cx="954838" cy="1092200"/>
          </a:xfrm>
          <a:prstGeom prst="rect">
            <a:avLst/>
          </a:prstGeom>
        </p:spPr>
      </p:pic>
      <p:pic>
        <p:nvPicPr>
          <p:cNvPr id="76" name="Picture 75">
            <a:extLst>
              <a:ext uri="{FF2B5EF4-FFF2-40B4-BE49-F238E27FC236}">
                <a16:creationId xmlns:a16="http://schemas.microsoft.com/office/drawing/2014/main" xmlns="" id="{BEDE2918-6666-4FF2-AC7B-640CA542863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xmlns="" id="{80C559C4-43FF-4508-AE0E-10A3E4EBD1D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xmlns="" id="{B6EF45D1-66FE-41BC-A711-49168B17F1F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xmlns="" id="{CE61F00A-AE6E-4979-AE93-CDC6DC8DE33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xmlns="" id="{D765ED2E-5D54-4558-89C1-0C86D1B542D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xmlns="" id="{BE2ADB60-2E86-4745-8F7D-1083571D41E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4015155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6.25E-7 3.7037E-7 L 0.03919 0.11065 " pathEditMode="relative" rAng="0" ptsTypes="AA">
                                      <p:cBhvr>
                                        <p:cTn id="36" dur="2000" fill="hold"/>
                                        <p:tgtEl>
                                          <p:spTgt spid="75"/>
                                        </p:tgtEl>
                                        <p:attrNameLst>
                                          <p:attrName>ppt_x</p:attrName>
                                          <p:attrName>ppt_y</p:attrName>
                                        </p:attrNameLst>
                                      </p:cBhvr>
                                      <p:rCtr x="1953" y="5532"/>
                                    </p:animMotion>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down)">
                                      <p:cBhvr>
                                        <p:cTn id="40" dur="1000"/>
                                        <p:tgtEl>
                                          <p:spTgt spid="76"/>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2"/>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63"/>
                                        </p:tgtEl>
                                      </p:cBhvr>
                                    </p:animEffect>
                                    <p:set>
                                      <p:cBhvr>
                                        <p:cTn id="46" dur="1" fill="hold">
                                          <p:stCondLst>
                                            <p:cond delay="999"/>
                                          </p:stCondLst>
                                        </p:cTn>
                                        <p:tgtEl>
                                          <p:spTgt spid="6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1000"/>
                                        <p:tgtEl>
                                          <p:spTgt spid="77"/>
                                        </p:tgtEl>
                                      </p:cBhvr>
                                    </p:animEffect>
                                  </p:childTnLst>
                                  <p:subTnLst>
                                    <p:audio>
                                      <p:cMediaNode>
                                        <p:cTn display="0" masterRel="sameClick">
                                          <p:stCondLst>
                                            <p:cond evt="begin" delay="0">
                                              <p:tn val="4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2"/>
                  </p:tgtEl>
                </p:cond>
              </p:nextCondLst>
            </p:seq>
            <p:seq concurrent="1" nextAc="seek">
              <p:cTn id="50" restart="whenNotActive" fill="hold" evtFilter="cancelBubble" nodeType="interactiveSeq">
                <p:stCondLst>
                  <p:cond evt="onClick" delay="0">
                    <p:tgtEl>
                      <p:spTgt spid="6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66"/>
                                        </p:tgtEl>
                                      </p:cBhvr>
                                    </p:animEffect>
                                    <p:set>
                                      <p:cBhvr>
                                        <p:cTn id="55" dur="1" fill="hold">
                                          <p:stCondLst>
                                            <p:cond delay="999"/>
                                          </p:stCondLst>
                                        </p:cTn>
                                        <p:tgtEl>
                                          <p:spTgt spid="6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1000"/>
                                        <p:tgtEl>
                                          <p:spTgt spid="78"/>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9" restart="whenNotActive" fill="hold" evtFilter="cancelBubble" nodeType="interactiveSeq">
                <p:stCondLst>
                  <p:cond evt="onClick" delay="0">
                    <p:tgtEl>
                      <p:spTgt spid="6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69"/>
                                        </p:tgtEl>
                                      </p:cBhvr>
                                    </p:animEffect>
                                    <p:set>
                                      <p:cBhvr>
                                        <p:cTn id="64" dur="1" fill="hold">
                                          <p:stCondLst>
                                            <p:cond delay="999"/>
                                          </p:stCondLst>
                                        </p:cTn>
                                        <p:tgtEl>
                                          <p:spTgt spid="69"/>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1000"/>
                                        <p:tgtEl>
                                          <p:spTgt spid="79"/>
                                        </p:tgtEl>
                                      </p:cBhvr>
                                    </p:animEffect>
                                  </p:childTnLst>
                                  <p:subTnLst>
                                    <p:audio>
                                      <p:cMediaNode>
                                        <p:cTn display="0" masterRel="sameClick">
                                          <p:stCondLst>
                                            <p:cond evt="begin" delay="0">
                                              <p:tn val="6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8" restart="whenNotActive" fill="hold" evtFilter="cancelBubble" nodeType="interactiveSeq">
                <p:stCondLst>
                  <p:cond evt="onClick" delay="0">
                    <p:tgtEl>
                      <p:spTgt spid="7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1000"/>
                                        <p:tgtEl>
                                          <p:spTgt spid="72"/>
                                        </p:tgtEl>
                                      </p:cBhvr>
                                    </p:animEffect>
                                    <p:set>
                                      <p:cBhvr>
                                        <p:cTn id="73" dur="1" fill="hold">
                                          <p:stCondLst>
                                            <p:cond delay="999"/>
                                          </p:stCondLst>
                                        </p:cTn>
                                        <p:tgtEl>
                                          <p:spTgt spid="72"/>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1000"/>
                                        <p:tgtEl>
                                          <p:spTgt spid="80"/>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xmlns=""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xmlns="" id="{7BAF70E8-022F-46AC-BD24-17491245DB51}"/>
                </a:ext>
              </a:extLst>
            </p:cNvPr>
            <p:cNvPicPr>
              <a:picLocks noChangeAspect="1"/>
            </p:cNvPicPr>
            <p:nvPr/>
          </p:nvPicPr>
          <p:blipFill>
            <a:blip r:embed="rId4"/>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xmlns="" id="{110E04EF-EB84-4704-BD8B-55A9A50ED54C}"/>
                </a:ext>
              </a:extLst>
            </p:cNvPr>
            <p:cNvSpPr txBox="1"/>
            <p:nvPr/>
          </p:nvSpPr>
          <p:spPr>
            <a:xfrm>
              <a:off x="-21980" y="1145055"/>
              <a:ext cx="9957361" cy="112723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2. Những từ ngữ, hình ảnh nào cho thấy hoạt động trồng cây rất vui? </a:t>
              </a:r>
              <a:endPar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a:sym typeface="Arial"/>
              </a:endParaRPr>
            </a:p>
          </p:txBody>
        </p:sp>
      </p:grpSp>
      <p:sp>
        <p:nvSpPr>
          <p:cNvPr id="3" name="Rectangle 2">
            <a:extLst>
              <a:ext uri="{FF2B5EF4-FFF2-40B4-BE49-F238E27FC236}">
                <a16:creationId xmlns:a16="http://schemas.microsoft.com/office/drawing/2014/main" xmlns="" id="{3C0C4E84-DCA2-4286-9CC6-6ACE17395F8A}"/>
              </a:ext>
            </a:extLst>
          </p:cNvPr>
          <p:cNvSpPr/>
          <p:nvPr/>
        </p:nvSpPr>
        <p:spPr>
          <a:xfrm>
            <a:off x="3776354" y="1673774"/>
            <a:ext cx="4334492" cy="5217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xmlns="" id="{E50BE782-27C3-4FBD-9135-32CE1F5118EE}"/>
              </a:ext>
            </a:extLst>
          </p:cNvPr>
          <p:cNvSpPr/>
          <p:nvPr/>
        </p:nvSpPr>
        <p:spPr>
          <a:xfrm>
            <a:off x="2937815" y="2195515"/>
            <a:ext cx="6408493" cy="5217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xmlns="" id="{6B1F84FA-69E6-4CCA-A304-F3CB9AA80A69}"/>
              </a:ext>
            </a:extLst>
          </p:cNvPr>
          <p:cNvSpPr/>
          <p:nvPr/>
        </p:nvSpPr>
        <p:spPr>
          <a:xfrm>
            <a:off x="5503521" y="2717256"/>
            <a:ext cx="3842787" cy="5217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xmlns="" id="{60268DAE-D2D2-49E1-B709-2F6D0F1C36FD}"/>
              </a:ext>
            </a:extLst>
          </p:cNvPr>
          <p:cNvSpPr/>
          <p:nvPr/>
        </p:nvSpPr>
        <p:spPr>
          <a:xfrm>
            <a:off x="5942481" y="4605065"/>
            <a:ext cx="3403828" cy="5217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xmlns="" id="{02EB0B88-3C30-4353-85FA-2569742F486E}"/>
              </a:ext>
            </a:extLst>
          </p:cNvPr>
          <p:cNvSpPr/>
          <p:nvPr/>
        </p:nvSpPr>
        <p:spPr>
          <a:xfrm>
            <a:off x="3044902" y="5598688"/>
            <a:ext cx="5885342" cy="5217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xmlns="" id="{68D7EF4C-E9E1-4BA0-A658-0136ED6BE72F}"/>
              </a:ext>
            </a:extLst>
          </p:cNvPr>
          <p:cNvSpPr txBox="1"/>
          <p:nvPr/>
        </p:nvSpPr>
        <p:spPr>
          <a:xfrm>
            <a:off x="2199974" y="1681437"/>
            <a:ext cx="7585293" cy="5016758"/>
          </a:xfrm>
          <a:prstGeom prst="rect">
            <a:avLst/>
          </a:prstGeom>
          <a:noFill/>
        </p:spPr>
        <p:txBody>
          <a:bodyPr wrap="square">
            <a:spAutoFit/>
          </a:bodyPr>
          <a:lstStyle/>
          <a:p>
            <a:pPr lvl="0" algn="ct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Này em, này chị, này anh </a:t>
            </a:r>
          </a:p>
          <a:p>
            <a:pPr lvl="0" algn="ct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Người vun gốc, kẻ nâng cành non tơ </a:t>
            </a:r>
          </a:p>
          <a:p>
            <a:pPr lvl="0" algn="ct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Dốc nghiêng, mũ nón nhấp nhô </a:t>
            </a:r>
          </a:p>
          <a:p>
            <a:pPr lvl="0" algn="ct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Đàn chim vui hót líu lo quanh đồi.</a:t>
            </a:r>
            <a:endParaRPr lang="en-US" sz="32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lgn="ctr"/>
            <a:endParaRPr lang="en-US" sz="32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lgn="ct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Gió ngoan chạm giọt mồ hôi </a:t>
            </a:r>
          </a:p>
          <a:p>
            <a:pPr lvl="0" algn="ct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Để gương mặt nở nụ cười hồn nhiên </a:t>
            </a:r>
          </a:p>
          <a:p>
            <a:pPr lvl="0" algn="ct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Nắng xuân lấp lánh mọi miền </a:t>
            </a:r>
          </a:p>
          <a:p>
            <a:pPr lvl="0" algn="ct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Niềm vui háo hức trải trên núi đồi.</a:t>
            </a:r>
          </a:p>
          <a:p>
            <a:pPr lvl="0" algn="ctr"/>
            <a:endPar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8179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randombar(horizontal)">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7" grpId="0" animBg="1"/>
      <p:bldP spid="18" grpId="0" animBg="1"/>
      <p:bldP spid="19"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xmlns=""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xmlns=""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xmlns="" id="{E5918D84-9C05-43A8-B2CA-FD8970C2B2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7" action="ppaction://hlinksldjump"/>
            <a:extLst>
              <a:ext uri="{FF2B5EF4-FFF2-40B4-BE49-F238E27FC236}">
                <a16:creationId xmlns:a16="http://schemas.microsoft.com/office/drawing/2014/main" xmlns="" id="{5F4E70C8-6A67-4777-9FD2-CA9AB69F0550}"/>
              </a:ext>
            </a:extLst>
          </p:cNvPr>
          <p:cNvPicPr>
            <a:picLocks noChangeAspect="1"/>
          </p:cNvPicPr>
          <p:nvPr/>
        </p:nvPicPr>
        <p:blipFill rotWithShape="1">
          <a:blip r:embed="rId8">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xmlns="" id="{B521DC4D-B499-4134-A2A7-EA8E8835C8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9" action="ppaction://hlinksldjump"/>
            <a:extLst>
              <a:ext uri="{FF2B5EF4-FFF2-40B4-BE49-F238E27FC236}">
                <a16:creationId xmlns:a16="http://schemas.microsoft.com/office/drawing/2014/main" xmlns="" id="{67217A0A-ECCE-4478-80ED-F12B8CF3390E}"/>
              </a:ext>
            </a:extLst>
          </p:cNvPr>
          <p:cNvPicPr>
            <a:picLocks noChangeAspect="1"/>
          </p:cNvPicPr>
          <p:nvPr/>
        </p:nvPicPr>
        <p:blipFill rotWithShape="1">
          <a:blip r:embed="rId10">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xmlns="" id="{80B541DD-1F07-4DA9-A60B-084AD61F50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1" action="ppaction://hlinksldjump"/>
            <a:extLst>
              <a:ext uri="{FF2B5EF4-FFF2-40B4-BE49-F238E27FC236}">
                <a16:creationId xmlns:a16="http://schemas.microsoft.com/office/drawing/2014/main" xmlns="" id="{855CADA4-2F3E-4132-B400-DB1A5A3DE0F3}"/>
              </a:ext>
            </a:extLst>
          </p:cNvPr>
          <p:cNvPicPr>
            <a:picLocks noChangeAspect="1"/>
          </p:cNvPicPr>
          <p:nvPr/>
        </p:nvPicPr>
        <p:blipFill rotWithShape="1">
          <a:blip r:embed="rId12">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xmlns="" id="{666DA950-EC1E-4FF2-9E4B-C11C0AEADC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xmlns="" id="{2277FEF3-46B6-4A03-AB9C-DC050B6AD6DD}"/>
              </a:ext>
            </a:extLst>
          </p:cNvPr>
          <p:cNvPicPr>
            <a:picLocks noChangeAspect="1"/>
          </p:cNvPicPr>
          <p:nvPr/>
        </p:nvPicPr>
        <p:blipFill rotWithShape="1">
          <a:blip r:embed="rId13">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xmlns="" id="{BEDE2918-6666-4FF2-AC7B-640CA542863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xmlns="" id="{80C559C4-43FF-4508-AE0E-10A3E4EBD1D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xmlns="" id="{B6EF45D1-66FE-41BC-A711-49168B17F1F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xmlns="" id="{CE61F00A-AE6E-4979-AE93-CDC6DC8DE33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xmlns="" id="{D765ED2E-5D54-4558-89C1-0C86D1B542D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xmlns="" id="{BE2ADB60-2E86-4745-8F7D-1083571D41E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2171869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33333E-6 4.81481E-6 L 0.05716 0.07962 " pathEditMode="relative" rAng="0" ptsTypes="AA">
                                      <p:cBhvr>
                                        <p:cTn id="36" dur="2000" fill="hold"/>
                                        <p:tgtEl>
                                          <p:spTgt spid="63"/>
                                        </p:tgtEl>
                                        <p:attrNameLst>
                                          <p:attrName>ppt_x</p:attrName>
                                          <p:attrName>ppt_y</p:attrName>
                                        </p:attrNameLst>
                                      </p:cBhvr>
                                      <p:rCtr x="2852" y="3981"/>
                                    </p:animMotion>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1000"/>
                                        <p:tgtEl>
                                          <p:spTgt spid="77"/>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par>
                                <p:cTn id="41" presetID="10" presetClass="exit" presetSubtype="0" fill="hold" nodeType="withEffect">
                                  <p:stCondLst>
                                    <p:cond delay="0"/>
                                  </p:stCondLst>
                                  <p:childTnLst>
                                    <p:animEffect transition="out" filter="fade">
                                      <p:cBhvr>
                                        <p:cTn id="42" dur="1000"/>
                                        <p:tgtEl>
                                          <p:spTgt spid="63"/>
                                        </p:tgtEl>
                                      </p:cBhvr>
                                    </p:animEffect>
                                    <p:set>
                                      <p:cBhvr>
                                        <p:cTn id="43" dur="1" fill="hold">
                                          <p:stCondLst>
                                            <p:cond delay="9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6"/>
                                        </p:tgtEl>
                                      </p:cBhvr>
                                    </p:animEffect>
                                    <p:set>
                                      <p:cBhvr>
                                        <p:cTn id="49" dur="1" fill="hold">
                                          <p:stCondLst>
                                            <p:cond delay="999"/>
                                          </p:stCondLst>
                                        </p:cTn>
                                        <p:tgtEl>
                                          <p:spTgt spid="6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1000"/>
                                        <p:tgtEl>
                                          <p:spTgt spid="78"/>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3" restart="whenNotActive" fill="hold" evtFilter="cancelBubble" nodeType="interactiveSeq">
                <p:stCondLst>
                  <p:cond evt="onClick" delay="0">
                    <p:tgtEl>
                      <p:spTgt spid="6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9"/>
                                        </p:tgtEl>
                                      </p:cBhvr>
                                    </p:animEffect>
                                    <p:set>
                                      <p:cBhvr>
                                        <p:cTn id="58" dur="1" fill="hold">
                                          <p:stCondLst>
                                            <p:cond delay="999"/>
                                          </p:stCondLst>
                                        </p:cTn>
                                        <p:tgtEl>
                                          <p:spTgt spid="69"/>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1000"/>
                                        <p:tgtEl>
                                          <p:spTgt spid="79"/>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2" restart="whenNotActive" fill="hold" evtFilter="cancelBubble" nodeType="interactiveSeq">
                <p:stCondLst>
                  <p:cond evt="onClick" delay="0">
                    <p:tgtEl>
                      <p:spTgt spid="7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72"/>
                                        </p:tgtEl>
                                      </p:cBhvr>
                                    </p:animEffect>
                                    <p:set>
                                      <p:cBhvr>
                                        <p:cTn id="67" dur="1" fill="hold">
                                          <p:stCondLst>
                                            <p:cond delay="999"/>
                                          </p:stCondLst>
                                        </p:cTn>
                                        <p:tgtEl>
                                          <p:spTgt spid="72"/>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1000"/>
                                        <p:tgtEl>
                                          <p:spTgt spid="80"/>
                                        </p:tgtEl>
                                      </p:cBhvr>
                                    </p:animEffect>
                                  </p:childTnLst>
                                  <p:subTnLst>
                                    <p:audio>
                                      <p:cMediaNode>
                                        <p:cTn display="0" masterRel="sameClick">
                                          <p:stCondLst>
                                            <p:cond evt="begin" delay="0">
                                              <p:tn val="6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xmlns="" id="{103D1621-D6C2-41EB-AD81-7F4353082A2C}"/>
              </a:ext>
            </a:extLst>
          </p:cNvPr>
          <p:cNvGrpSpPr/>
          <p:nvPr/>
        </p:nvGrpSpPr>
        <p:grpSpPr>
          <a:xfrm>
            <a:off x="776713" y="378594"/>
            <a:ext cx="10825479" cy="1580835"/>
            <a:chOff x="-456038" y="977107"/>
            <a:chExt cx="10825479" cy="1580835"/>
          </a:xfrm>
        </p:grpSpPr>
        <p:pic>
          <p:nvPicPr>
            <p:cNvPr id="12" name="Picture 11">
              <a:extLst>
                <a:ext uri="{FF2B5EF4-FFF2-40B4-BE49-F238E27FC236}">
                  <a16:creationId xmlns:a16="http://schemas.microsoft.com/office/drawing/2014/main" xmlns=""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xmlns="" id="{110E04EF-EB84-4704-BD8B-55A9A50ED54C}"/>
                </a:ext>
              </a:extLst>
            </p:cNvPr>
            <p:cNvSpPr txBox="1"/>
            <p:nvPr/>
          </p:nvSpPr>
          <p:spPr>
            <a:xfrm>
              <a:off x="-21980" y="1145055"/>
              <a:ext cx="9957361" cy="112723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3. </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Mỗi sự vật sau được tả bằng những từ ngữ, hình ảnh nào? Cách tả đó có gì thú vị? </a:t>
              </a:r>
              <a:endPar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a:sym typeface="Arial"/>
              </a:endParaRPr>
            </a:p>
          </p:txBody>
        </p:sp>
      </p:grpSp>
      <p:pic>
        <p:nvPicPr>
          <p:cNvPr id="6" name="Picture 5">
            <a:extLst>
              <a:ext uri="{FF2B5EF4-FFF2-40B4-BE49-F238E27FC236}">
                <a16:creationId xmlns:a16="http://schemas.microsoft.com/office/drawing/2014/main" xmlns="" id="{365CF4ED-D336-4649-8D5D-0BAD47246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209" y="2121906"/>
            <a:ext cx="10103923" cy="811299"/>
          </a:xfrm>
          <a:prstGeom prst="rect">
            <a:avLst/>
          </a:prstGeom>
        </p:spPr>
      </p:pic>
      <p:cxnSp>
        <p:nvCxnSpPr>
          <p:cNvPr id="8" name="Straight Connector 7">
            <a:extLst>
              <a:ext uri="{FF2B5EF4-FFF2-40B4-BE49-F238E27FC236}">
                <a16:creationId xmlns:a16="http://schemas.microsoft.com/office/drawing/2014/main" xmlns="" id="{D93EC4FA-16AA-4026-AAE4-B0CCCCDD7C5E}"/>
              </a:ext>
            </a:extLst>
          </p:cNvPr>
          <p:cNvCxnSpPr/>
          <p:nvPr/>
        </p:nvCxnSpPr>
        <p:spPr>
          <a:xfrm>
            <a:off x="4476998" y="2527555"/>
            <a:ext cx="0" cy="35644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C419FB3A-8E60-4294-9787-F0EFA3695F55}"/>
              </a:ext>
            </a:extLst>
          </p:cNvPr>
          <p:cNvCxnSpPr/>
          <p:nvPr/>
        </p:nvCxnSpPr>
        <p:spPr>
          <a:xfrm>
            <a:off x="8134598" y="2527555"/>
            <a:ext cx="0" cy="3564487"/>
          </a:xfrm>
          <a:prstGeom prst="line">
            <a:avLst/>
          </a:prstGeom>
        </p:spPr>
        <p:style>
          <a:lnRef idx="2">
            <a:schemeClr val="accent1"/>
          </a:lnRef>
          <a:fillRef idx="0">
            <a:schemeClr val="accent1"/>
          </a:fillRef>
          <a:effectRef idx="1">
            <a:schemeClr val="accent1"/>
          </a:effectRef>
          <a:fontRef idx="minor">
            <a:schemeClr val="tx1"/>
          </a:fontRef>
        </p:style>
      </p:cxnSp>
      <p:sp>
        <p:nvSpPr>
          <p:cNvPr id="21" name="Rectangle: Rounded Corners 20">
            <a:extLst>
              <a:ext uri="{FF2B5EF4-FFF2-40B4-BE49-F238E27FC236}">
                <a16:creationId xmlns:a16="http://schemas.microsoft.com/office/drawing/2014/main" xmlns="" id="{8D857AFD-93EF-4198-976C-4C33B43437C1}"/>
              </a:ext>
            </a:extLst>
          </p:cNvPr>
          <p:cNvSpPr/>
          <p:nvPr/>
        </p:nvSpPr>
        <p:spPr>
          <a:xfrm>
            <a:off x="1065666" y="4466677"/>
            <a:ext cx="2916750" cy="1668183"/>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C00000"/>
                </a:solidFill>
              </a:rPr>
              <a:t>vui, hót líu lo quanh đồi</a:t>
            </a:r>
            <a:endParaRPr lang="en-US" sz="3600">
              <a:solidFill>
                <a:srgbClr val="C00000"/>
              </a:solidFill>
            </a:endParaRPr>
          </a:p>
        </p:txBody>
      </p:sp>
      <p:sp>
        <p:nvSpPr>
          <p:cNvPr id="22" name="Rectangle: Rounded Corners 21">
            <a:extLst>
              <a:ext uri="{FF2B5EF4-FFF2-40B4-BE49-F238E27FC236}">
                <a16:creationId xmlns:a16="http://schemas.microsoft.com/office/drawing/2014/main" xmlns="" id="{4763D05B-BE61-4B22-85E2-26BC4A79D783}"/>
              </a:ext>
            </a:extLst>
          </p:cNvPr>
          <p:cNvSpPr/>
          <p:nvPr/>
        </p:nvSpPr>
        <p:spPr>
          <a:xfrm>
            <a:off x="4853614" y="4466677"/>
            <a:ext cx="2916750" cy="1668183"/>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C00000"/>
                </a:solidFill>
              </a:rPr>
              <a:t>ngoan, chạm giọt mồ hôi</a:t>
            </a:r>
            <a:endParaRPr lang="en-US" sz="3600">
              <a:solidFill>
                <a:srgbClr val="C00000"/>
              </a:solidFill>
            </a:endParaRPr>
          </a:p>
        </p:txBody>
      </p:sp>
      <p:sp>
        <p:nvSpPr>
          <p:cNvPr id="23" name="Rectangle: Rounded Corners 22">
            <a:extLst>
              <a:ext uri="{FF2B5EF4-FFF2-40B4-BE49-F238E27FC236}">
                <a16:creationId xmlns:a16="http://schemas.microsoft.com/office/drawing/2014/main" xmlns="" id="{E873FECF-0A38-4672-AC7E-9F553A579F4B}"/>
              </a:ext>
            </a:extLst>
          </p:cNvPr>
          <p:cNvSpPr/>
          <p:nvPr/>
        </p:nvSpPr>
        <p:spPr>
          <a:xfrm>
            <a:off x="8368710" y="4466677"/>
            <a:ext cx="2916750" cy="1668183"/>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C00000"/>
                </a:solidFill>
              </a:rPr>
              <a:t>lấp lánh mọi miền </a:t>
            </a:r>
            <a:endParaRPr lang="en-US" sz="3600">
              <a:solidFill>
                <a:srgbClr val="C00000"/>
              </a:solidFill>
            </a:endParaRPr>
          </a:p>
        </p:txBody>
      </p:sp>
      <p:pic>
        <p:nvPicPr>
          <p:cNvPr id="2050" name="Picture 2" descr="Hình ảnh Một đàn Chim Bay Vector PNG , Chim Bay, Chim, đàn Chim PNG và  Vector với nền trong suốt để tải xuống miễn phí">
            <a:extLst>
              <a:ext uri="{FF2B5EF4-FFF2-40B4-BE49-F238E27FC236}">
                <a16:creationId xmlns:a16="http://schemas.microsoft.com/office/drawing/2014/main" xmlns="" id="{AC78D511-DCF9-4100-9A64-015588CA78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745" y="2710871"/>
            <a:ext cx="3557214" cy="20009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Phong Cách Hoạt Hình Nhân Loại Thời Tiết Gió PNG , Thời Tiết, Cơn  Lốc, Mây PNG miễn phí tải tập tin PSDComment và Vector">
            <a:extLst>
              <a:ext uri="{FF2B5EF4-FFF2-40B4-BE49-F238E27FC236}">
                <a16:creationId xmlns:a16="http://schemas.microsoft.com/office/drawing/2014/main" xmlns="" id="{E6B4DF48-CE6B-4D0B-B8E6-7F47E20795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1059" y="2527555"/>
            <a:ext cx="2284208" cy="22842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Nắng Vàng Có Tác Dụng Tia Nắng PNG , Mặt Trời, Png, Màu Vàng PNG  miễn phí tải tập tin PSDComment và Vector">
            <a:extLst>
              <a:ext uri="{FF2B5EF4-FFF2-40B4-BE49-F238E27FC236}">
                <a16:creationId xmlns:a16="http://schemas.microsoft.com/office/drawing/2014/main" xmlns="" id="{2A8AA384-3E68-4267-BEBF-D052560DD1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58902" y="2507249"/>
            <a:ext cx="2933204" cy="293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109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xmlns=""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xmlns="" id="{16454FE7-2C3A-F69C-0639-EDC3BD0FAE76}"/>
                </a:ext>
              </a:extLst>
            </p:cNvPr>
            <p:cNvSpPr txBox="1"/>
            <p:nvPr/>
          </p:nvSpPr>
          <p:spPr>
            <a:xfrm>
              <a:off x="3083031" y="1267161"/>
              <a:ext cx="365516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UTM Duepuntozero" panose="02040603050506020204" pitchFamily="18" charset="0"/>
                  <a:ea typeface="+mn-ea"/>
                  <a:cs typeface="+mn-cs"/>
                </a:rPr>
                <a:t>RÚT Ý ĐOẠN 2</a:t>
              </a:r>
              <a:endParaRPr kumimoji="0" lang="vi-VN" sz="4800" b="0" i="0" u="none" strike="noStrike" kern="1200" cap="none" spc="0" normalizeH="0" baseline="0" noProof="0" dirty="0">
                <a:ln>
                  <a:noFill/>
                </a:ln>
                <a:solidFill>
                  <a:srgbClr val="00B0F0"/>
                </a:solidFill>
                <a:effectLst/>
                <a:uLnTx/>
                <a:uFillTx/>
                <a:latin typeface="Avo"/>
                <a:ea typeface="+mn-ea"/>
                <a:cs typeface="+mn-cs"/>
              </a:endParaRPr>
            </a:p>
          </p:txBody>
        </p:sp>
      </p:grpSp>
      <p:pic>
        <p:nvPicPr>
          <p:cNvPr id="15" name="Picture 14">
            <a:extLst>
              <a:ext uri="{FF2B5EF4-FFF2-40B4-BE49-F238E27FC236}">
                <a16:creationId xmlns:a16="http://schemas.microsoft.com/office/drawing/2014/main" xmlns=""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17" name="Group 16">
            <a:extLst>
              <a:ext uri="{FF2B5EF4-FFF2-40B4-BE49-F238E27FC236}">
                <a16:creationId xmlns:a16="http://schemas.microsoft.com/office/drawing/2014/main" xmlns="" id="{DAAEFE44-C539-B5E1-B0C2-6FAAB5450D82}"/>
              </a:ext>
            </a:extLst>
          </p:cNvPr>
          <p:cNvGrpSpPr/>
          <p:nvPr/>
        </p:nvGrpSpPr>
        <p:grpSpPr>
          <a:xfrm>
            <a:off x="491705" y="2136667"/>
            <a:ext cx="6257531" cy="2770366"/>
            <a:chOff x="-13875" y="2212312"/>
            <a:chExt cx="6257531" cy="3068919"/>
          </a:xfrm>
        </p:grpSpPr>
        <p:sp>
          <p:nvSpPr>
            <p:cNvPr id="19" name="Rectangle: Rounded Corners 18">
              <a:extLst>
                <a:ext uri="{FF2B5EF4-FFF2-40B4-BE49-F238E27FC236}">
                  <a16:creationId xmlns:a16="http://schemas.microsoft.com/office/drawing/2014/main" xmlns="" id="{E0016107-BE47-AA5A-E00E-D78791D07531}"/>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xmlns="" id="{11773A21-4CAF-9856-ABC2-D5F10530CBF9}"/>
                </a:ext>
              </a:extLst>
            </p:cNvPr>
            <p:cNvSpPr txBox="1"/>
            <p:nvPr/>
          </p:nvSpPr>
          <p:spPr>
            <a:xfrm>
              <a:off x="-13875" y="2832472"/>
              <a:ext cx="6110884" cy="1828599"/>
            </a:xfrm>
            <a:prstGeom prst="rect">
              <a:avLst/>
            </a:prstGeom>
            <a:noFill/>
          </p:spPr>
          <p:txBody>
            <a:bodyPr wrap="square">
              <a:spAutoFit/>
            </a:bodyPr>
            <a:lstStyle/>
            <a:p>
              <a:pPr marL="568325"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0" cap="none" spc="0" normalizeH="0" baseline="0" noProof="0">
                  <a:ln>
                    <a:noFill/>
                  </a:ln>
                  <a:solidFill>
                    <a:srgbClr val="C00000"/>
                  </a:solidFill>
                  <a:effectLst/>
                  <a:uLnTx/>
                  <a:uFillTx/>
                  <a:latin typeface="UTM Avo" panose="02040603050506020204" pitchFamily="18" charset="0"/>
                  <a:ea typeface="+mn-ea"/>
                  <a:cs typeface="+mn-cs"/>
                </a:rPr>
                <a:t>Khung cảnh trồng cây tràn đầy niềm vui.</a:t>
              </a:r>
              <a:endParaRPr kumimoji="0" lang="vi-VN" sz="3600" b="1" i="0" u="none" strike="noStrike" kern="0" cap="none" spc="0" normalizeH="0" baseline="0" noProof="0" dirty="0">
                <a:ln>
                  <a:noFill/>
                </a:ln>
                <a:solidFill>
                  <a:srgbClr val="00206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026996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xmlns="" id="{47FCF770-6251-102E-0123-C0D39E04D16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pic>
        <p:nvPicPr>
          <p:cNvPr id="6" name="Picture 5">
            <a:extLst>
              <a:ext uri="{FF2B5EF4-FFF2-40B4-BE49-F238E27FC236}">
                <a16:creationId xmlns:a16="http://schemas.microsoft.com/office/drawing/2014/main" xmlns="" id="{E04FCF56-6983-32EA-D046-61D318C874E7}"/>
              </a:ext>
            </a:extLst>
          </p:cNvPr>
          <p:cNvPicPr>
            <a:picLocks noChangeAspect="1"/>
          </p:cNvPicPr>
          <p:nvPr/>
        </p:nvPicPr>
        <p:blipFill>
          <a:blip r:embed="rId3"/>
          <a:stretch>
            <a:fillRect/>
          </a:stretch>
        </p:blipFill>
        <p:spPr>
          <a:xfrm>
            <a:off x="3292117" y="616143"/>
            <a:ext cx="6927884" cy="5625714"/>
          </a:xfrm>
          <a:prstGeom prst="rect">
            <a:avLst/>
          </a:prstGeom>
        </p:spPr>
      </p:pic>
      <p:sp>
        <p:nvSpPr>
          <p:cNvPr id="7" name="Freeform 6">
            <a:extLst>
              <a:ext uri="{FF2B5EF4-FFF2-40B4-BE49-F238E27FC236}">
                <a16:creationId xmlns:a16="http://schemas.microsoft.com/office/drawing/2014/main" xmlns="" id="{94AACC6F-0C88-D40D-F2FE-E85D7047EFDA}"/>
              </a:ext>
            </a:extLst>
          </p:cNvPr>
          <p:cNvSpPr/>
          <p:nvPr/>
        </p:nvSpPr>
        <p:spPr>
          <a:xfrm>
            <a:off x="490608" y="3798625"/>
            <a:ext cx="3325143" cy="2938595"/>
          </a:xfrm>
          <a:custGeom>
            <a:avLst/>
            <a:gdLst/>
            <a:ahLst/>
            <a:cxnLst/>
            <a:rect l="l" t="t" r="r" b="b"/>
            <a:pathLst>
              <a:path w="3325143" h="2938595">
                <a:moveTo>
                  <a:pt x="0" y="0"/>
                </a:moveTo>
                <a:lnTo>
                  <a:pt x="3325143" y="0"/>
                </a:lnTo>
                <a:lnTo>
                  <a:pt x="3325143" y="2938595"/>
                </a:lnTo>
                <a:lnTo>
                  <a:pt x="0" y="2938595"/>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433024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xmlns=""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xmlns=""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xmlns=""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xmlns="" id="{B521DC4D-B499-4134-A2A7-EA8E8835C88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8" action="ppaction://hlinksldjump"/>
            <a:extLst>
              <a:ext uri="{FF2B5EF4-FFF2-40B4-BE49-F238E27FC236}">
                <a16:creationId xmlns:a16="http://schemas.microsoft.com/office/drawing/2014/main" xmlns="" id="{67217A0A-ECCE-4478-80ED-F12B8CF3390E}"/>
              </a:ext>
            </a:extLst>
          </p:cNvPr>
          <p:cNvPicPr>
            <a:picLocks noChangeAspect="1"/>
          </p:cNvPicPr>
          <p:nvPr/>
        </p:nvPicPr>
        <p:blipFill rotWithShape="1">
          <a:blip r:embed="rId9">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xmlns="" id="{80B541DD-1F07-4DA9-A60B-084AD61F50B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0" action="ppaction://hlinksldjump"/>
            <a:extLst>
              <a:ext uri="{FF2B5EF4-FFF2-40B4-BE49-F238E27FC236}">
                <a16:creationId xmlns:a16="http://schemas.microsoft.com/office/drawing/2014/main" xmlns="" id="{855CADA4-2F3E-4132-B400-DB1A5A3DE0F3}"/>
              </a:ext>
            </a:extLst>
          </p:cNvPr>
          <p:cNvPicPr>
            <a:picLocks noChangeAspect="1"/>
          </p:cNvPicPr>
          <p:nvPr/>
        </p:nvPicPr>
        <p:blipFill rotWithShape="1">
          <a:blip r:embed="rId11">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xmlns="" id="{666DA950-EC1E-4FF2-9E4B-C11C0AEADC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xmlns="" id="{2277FEF3-46B6-4A03-AB9C-DC050B6AD6DD}"/>
              </a:ext>
            </a:extLst>
          </p:cNvPr>
          <p:cNvPicPr>
            <a:picLocks noChangeAspect="1"/>
          </p:cNvPicPr>
          <p:nvPr/>
        </p:nvPicPr>
        <p:blipFill rotWithShape="1">
          <a:blip r:embed="rId12">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xmlns="" id="{BEDE2918-6666-4FF2-AC7B-640CA542863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xmlns="" id="{80C559C4-43FF-4508-AE0E-10A3E4EBD1D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xmlns="" id="{B6EF45D1-66FE-41BC-A711-49168B17F1F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xmlns="" id="{CE61F00A-AE6E-4979-AE93-CDC6DC8DE33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xmlns="" id="{D765ED2E-5D54-4558-89C1-0C86D1B542D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xmlns="" id="{BE2ADB60-2E86-4745-8F7D-1083571D41E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203660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75E-6 3.33333E-6 L 0.03529 0.12384 " pathEditMode="relative" rAng="0" ptsTypes="AA">
                                      <p:cBhvr>
                                        <p:cTn id="36" dur="2000" fill="hold"/>
                                        <p:tgtEl>
                                          <p:spTgt spid="66"/>
                                        </p:tgtEl>
                                        <p:attrNameLst>
                                          <p:attrName>ppt_x</p:attrName>
                                          <p:attrName>ppt_y</p:attrName>
                                        </p:attrNameLst>
                                      </p:cBhvr>
                                      <p:rCtr x="1758" y="6181"/>
                                    </p:animMotion>
                                  </p:childTnLst>
                                </p:cTn>
                              </p:par>
                            </p:childTnLst>
                          </p:cTn>
                        </p:par>
                        <p:par>
                          <p:cTn id="37" fill="hold">
                            <p:stCondLst>
                              <p:cond delay="2000"/>
                            </p:stCondLst>
                            <p:childTnLst>
                              <p:par>
                                <p:cTn id="38" presetID="10" presetClass="exit" presetSubtype="0" fill="hold" nodeType="afterEffect">
                                  <p:stCondLst>
                                    <p:cond delay="0"/>
                                  </p:stCondLst>
                                  <p:childTnLst>
                                    <p:animEffect transition="out" filter="fade">
                                      <p:cBhvr>
                                        <p:cTn id="39" dur="1000"/>
                                        <p:tgtEl>
                                          <p:spTgt spid="66"/>
                                        </p:tgtEl>
                                      </p:cBhvr>
                                    </p:animEffect>
                                    <p:set>
                                      <p:cBhvr>
                                        <p:cTn id="40" dur="1" fill="hold">
                                          <p:stCondLst>
                                            <p:cond delay="999"/>
                                          </p:stCondLst>
                                        </p:cTn>
                                        <p:tgtEl>
                                          <p:spTgt spid="6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1000"/>
                                        <p:tgtEl>
                                          <p:spTgt spid="78"/>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9"/>
                                        </p:tgtEl>
                                      </p:cBhvr>
                                    </p:animEffect>
                                    <p:set>
                                      <p:cBhvr>
                                        <p:cTn id="49" dur="1" fill="hold">
                                          <p:stCondLst>
                                            <p:cond delay="999"/>
                                          </p:stCondLst>
                                        </p:cTn>
                                        <p:tgtEl>
                                          <p:spTgt spid="6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1000"/>
                                        <p:tgtEl>
                                          <p:spTgt spid="79"/>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53" restart="whenNotActive" fill="hold" evtFilter="cancelBubble" nodeType="interactiveSeq">
                <p:stCondLst>
                  <p:cond evt="onClick" delay="0">
                    <p:tgtEl>
                      <p:spTgt spid="7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72"/>
                                        </p:tgtEl>
                                      </p:cBhvr>
                                    </p:animEffect>
                                    <p:set>
                                      <p:cBhvr>
                                        <p:cTn id="58" dur="1" fill="hold">
                                          <p:stCondLst>
                                            <p:cond delay="999"/>
                                          </p:stCondLst>
                                        </p:cTn>
                                        <p:tgtEl>
                                          <p:spTgt spid="72"/>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fade">
                                      <p:cBhvr>
                                        <p:cTn id="61" dur="1000"/>
                                        <p:tgtEl>
                                          <p:spTgt spid="80"/>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xmlns="" id="{103D1621-D6C2-41EB-AD81-7F4353082A2C}"/>
              </a:ext>
            </a:extLst>
          </p:cNvPr>
          <p:cNvGrpSpPr/>
          <p:nvPr/>
        </p:nvGrpSpPr>
        <p:grpSpPr>
          <a:xfrm>
            <a:off x="776713" y="378594"/>
            <a:ext cx="10825479" cy="1773511"/>
            <a:chOff x="-456038" y="977107"/>
            <a:chExt cx="10825479" cy="1773511"/>
          </a:xfrm>
        </p:grpSpPr>
        <p:pic>
          <p:nvPicPr>
            <p:cNvPr id="12" name="Picture 11">
              <a:extLst>
                <a:ext uri="{FF2B5EF4-FFF2-40B4-BE49-F238E27FC236}">
                  <a16:creationId xmlns:a16="http://schemas.microsoft.com/office/drawing/2014/main" xmlns="" id="{7BAF70E8-022F-46AC-BD24-17491245DB51}"/>
                </a:ext>
              </a:extLst>
            </p:cNvPr>
            <p:cNvPicPr>
              <a:picLocks noChangeAspect="1"/>
            </p:cNvPicPr>
            <p:nvPr/>
          </p:nvPicPr>
          <p:blipFill>
            <a:blip r:embed="rId3"/>
            <a:stretch>
              <a:fillRect/>
            </a:stretch>
          </p:blipFill>
          <p:spPr>
            <a:xfrm>
              <a:off x="-456038" y="977107"/>
              <a:ext cx="10825479" cy="1569660"/>
            </a:xfrm>
            <a:prstGeom prst="rect">
              <a:avLst/>
            </a:prstGeom>
          </p:spPr>
        </p:pic>
        <p:sp>
          <p:nvSpPr>
            <p:cNvPr id="13" name="TextBox 12">
              <a:extLst>
                <a:ext uri="{FF2B5EF4-FFF2-40B4-BE49-F238E27FC236}">
                  <a16:creationId xmlns:a16="http://schemas.microsoft.com/office/drawing/2014/main" xmlns="" id="{110E04EF-EB84-4704-BD8B-55A9A50ED54C}"/>
                </a:ext>
              </a:extLst>
            </p:cNvPr>
            <p:cNvSpPr txBox="1"/>
            <p:nvPr/>
          </p:nvSpPr>
          <p:spPr>
            <a:xfrm>
              <a:off x="-10105" y="1180958"/>
              <a:ext cx="9957361" cy="156966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4. Theo em, tác giả muốn gửi gắm thông điệp gì qua bài thơ? </a:t>
              </a:r>
            </a:p>
            <a:p>
              <a:pPr marL="0" marR="0" lvl="0" indent="0" algn="just" defTabSz="914400" rtl="0" eaLnBrk="1" fontAlgn="auto" latinLnBrk="0" hangingPunct="1">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grpSp>
      <p:sp>
        <p:nvSpPr>
          <p:cNvPr id="16" name="Rectangle: Rounded Corners 15">
            <a:extLst>
              <a:ext uri="{FF2B5EF4-FFF2-40B4-BE49-F238E27FC236}">
                <a16:creationId xmlns:a16="http://schemas.microsoft.com/office/drawing/2014/main" xmlns="" id="{74200248-B862-4401-8152-ED00456C40A5}"/>
              </a:ext>
            </a:extLst>
          </p:cNvPr>
          <p:cNvSpPr/>
          <p:nvPr/>
        </p:nvSpPr>
        <p:spPr>
          <a:xfrm>
            <a:off x="1431828" y="2564152"/>
            <a:ext cx="9515248" cy="3522289"/>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C00000"/>
                </a:solidFill>
              </a:rPr>
              <a:t>Tác giả muốn gửi gắm thông điệp:</a:t>
            </a:r>
            <a:endParaRPr lang="en-US" sz="3600">
              <a:solidFill>
                <a:srgbClr val="C00000"/>
              </a:solidFill>
            </a:endParaRPr>
          </a:p>
          <a:p>
            <a:pPr algn="ctr"/>
            <a:r>
              <a:rPr lang="vi-VN" sz="3600">
                <a:solidFill>
                  <a:srgbClr val="C00000"/>
                </a:solidFill>
              </a:rPr>
              <a:t> </a:t>
            </a:r>
            <a:r>
              <a:rPr lang="vi-VN" sz="3600">
                <a:solidFill>
                  <a:srgbClr val="0070C0"/>
                </a:solidFill>
              </a:rPr>
              <a:t>Hãy cùng chung tay trồng cây gây rừng, phủ xanh đồi trọc, cùng nhau nhuộm xanh quê hương bằng những mầm cây, góp phần bảo vệ môi trường sống của tất cả mọi người ở hiện tại và tương lai.</a:t>
            </a:r>
          </a:p>
        </p:txBody>
      </p:sp>
    </p:spTree>
    <p:extLst>
      <p:ext uri="{BB962C8B-B14F-4D97-AF65-F5344CB8AC3E}">
        <p14:creationId xmlns:p14="http://schemas.microsoft.com/office/powerpoint/2010/main" val="3424348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xmlns=""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xmlns="" id="{16454FE7-2C3A-F69C-0639-EDC3BD0FAE76}"/>
                </a:ext>
              </a:extLst>
            </p:cNvPr>
            <p:cNvSpPr txBox="1"/>
            <p:nvPr/>
          </p:nvSpPr>
          <p:spPr>
            <a:xfrm>
              <a:off x="3083031" y="1267161"/>
              <a:ext cx="365516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UTM Duepuntozero" panose="02040603050506020204" pitchFamily="18" charset="0"/>
                  <a:ea typeface="+mn-ea"/>
                  <a:cs typeface="+mn-cs"/>
                </a:rPr>
                <a:t>RÚT Ý ĐOẠN 3</a:t>
              </a:r>
              <a:endParaRPr kumimoji="0" lang="vi-VN" sz="4800" b="0" i="0" u="none" strike="noStrike" kern="1200" cap="none" spc="0" normalizeH="0" baseline="0" noProof="0" dirty="0">
                <a:ln>
                  <a:noFill/>
                </a:ln>
                <a:solidFill>
                  <a:srgbClr val="00B0F0"/>
                </a:solidFill>
                <a:effectLst/>
                <a:uLnTx/>
                <a:uFillTx/>
                <a:latin typeface="Avo"/>
                <a:ea typeface="+mn-ea"/>
                <a:cs typeface="+mn-cs"/>
              </a:endParaRPr>
            </a:p>
          </p:txBody>
        </p:sp>
      </p:grpSp>
      <p:pic>
        <p:nvPicPr>
          <p:cNvPr id="15" name="Picture 14">
            <a:extLst>
              <a:ext uri="{FF2B5EF4-FFF2-40B4-BE49-F238E27FC236}">
                <a16:creationId xmlns:a16="http://schemas.microsoft.com/office/drawing/2014/main" xmlns=""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17" name="Group 16">
            <a:extLst>
              <a:ext uri="{FF2B5EF4-FFF2-40B4-BE49-F238E27FC236}">
                <a16:creationId xmlns:a16="http://schemas.microsoft.com/office/drawing/2014/main" xmlns="" id="{DAAEFE44-C539-B5E1-B0C2-6FAAB5450D82}"/>
              </a:ext>
            </a:extLst>
          </p:cNvPr>
          <p:cNvGrpSpPr/>
          <p:nvPr/>
        </p:nvGrpSpPr>
        <p:grpSpPr>
          <a:xfrm>
            <a:off x="491705" y="2136667"/>
            <a:ext cx="6257531" cy="2770366"/>
            <a:chOff x="-13875" y="2212312"/>
            <a:chExt cx="6257531" cy="3068919"/>
          </a:xfrm>
        </p:grpSpPr>
        <p:sp>
          <p:nvSpPr>
            <p:cNvPr id="19" name="Rectangle: Rounded Corners 18">
              <a:extLst>
                <a:ext uri="{FF2B5EF4-FFF2-40B4-BE49-F238E27FC236}">
                  <a16:creationId xmlns:a16="http://schemas.microsoft.com/office/drawing/2014/main" xmlns="" id="{E0016107-BE47-AA5A-E00E-D78791D07531}"/>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xmlns="" id="{11773A21-4CAF-9856-ABC2-D5F10530CBF9}"/>
                </a:ext>
              </a:extLst>
            </p:cNvPr>
            <p:cNvSpPr txBox="1"/>
            <p:nvPr/>
          </p:nvSpPr>
          <p:spPr>
            <a:xfrm>
              <a:off x="-13875" y="2372196"/>
              <a:ext cx="6110884" cy="2749150"/>
            </a:xfrm>
            <a:prstGeom prst="rect">
              <a:avLst/>
            </a:prstGeom>
            <a:noFill/>
          </p:spPr>
          <p:txBody>
            <a:bodyPr wrap="square">
              <a:spAutoFit/>
            </a:bodyPr>
            <a:lstStyle/>
            <a:p>
              <a:pPr marL="568325"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0" cap="none" spc="0" normalizeH="0" baseline="0" noProof="0">
                  <a:ln>
                    <a:noFill/>
                  </a:ln>
                  <a:solidFill>
                    <a:srgbClr val="C00000"/>
                  </a:solidFill>
                  <a:effectLst/>
                  <a:uLnTx/>
                  <a:uFillTx/>
                  <a:latin typeface="UTM Avo" panose="02040603050506020204" pitchFamily="18" charset="0"/>
                  <a:ea typeface="+mn-ea"/>
                  <a:cs typeface="+mn-cs"/>
                </a:rPr>
                <a:t>Ước mơ của tác giả về một tương lai ngập tràn sắc xanh.</a:t>
              </a:r>
              <a:endParaRPr kumimoji="0" lang="vi-VN" sz="3600" b="1" i="0" u="none" strike="noStrike" kern="0" cap="none" spc="0" normalizeH="0" baseline="0" noProof="0" dirty="0">
                <a:ln>
                  <a:noFill/>
                </a:ln>
                <a:solidFill>
                  <a:srgbClr val="00206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9829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xmlns=""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xmlns=""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xmlns=""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71" name="Picture 70">
            <a:hlinkClick r:id="rId7" action="ppaction://hlinksldjump"/>
            <a:extLst>
              <a:ext uri="{FF2B5EF4-FFF2-40B4-BE49-F238E27FC236}">
                <a16:creationId xmlns:a16="http://schemas.microsoft.com/office/drawing/2014/main" xmlns="" id="{855CADA4-2F3E-4132-B400-DB1A5A3DE0F3}"/>
              </a:ext>
            </a:extLst>
          </p:cNvPr>
          <p:cNvPicPr>
            <a:picLocks noChangeAspect="1"/>
          </p:cNvPicPr>
          <p:nvPr/>
        </p:nvPicPr>
        <p:blipFill rotWithShape="1">
          <a:blip r:embed="rId8">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xmlns="" id="{666DA950-EC1E-4FF2-9E4B-C11C0AEADC8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xmlns="" id="{2277FEF3-46B6-4A03-AB9C-DC050B6AD6DD}"/>
              </a:ext>
            </a:extLst>
          </p:cNvPr>
          <p:cNvPicPr>
            <a:picLocks noChangeAspect="1"/>
          </p:cNvPicPr>
          <p:nvPr/>
        </p:nvPicPr>
        <p:blipFill rotWithShape="1">
          <a:blip r:embed="rId10">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xmlns="" id="{BEDE2918-6666-4FF2-AC7B-640CA542863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xmlns="" id="{80C559C4-43FF-4508-AE0E-10A3E4EBD1D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xmlns="" id="{B6EF45D1-66FE-41BC-A711-49168B17F1F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xmlns="" id="{CE61F00A-AE6E-4979-AE93-CDC6DC8DE33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xmlns="" id="{D765ED2E-5D54-4558-89C1-0C86D1B542D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xmlns="" id="{BE2ADB60-2E86-4745-8F7D-1083571D41E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915431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42" presetClass="path" presetSubtype="0" accel="50000" decel="50000" fill="hold" nodeType="withEffect">
                                  <p:stCondLst>
                                    <p:cond delay="0"/>
                                  </p:stCondLst>
                                  <p:childTnLst>
                                    <p:animMotion origin="layout" path="M 8.33333E-7 3.33333E-6 L -0.11966 0.10532 " pathEditMode="relative" rAng="0" ptsTypes="AA">
                                      <p:cBhvr>
                                        <p:cTn id="30" dur="2000" fill="hold"/>
                                        <p:tgtEl>
                                          <p:spTgt spid="72"/>
                                        </p:tgtEl>
                                        <p:attrNameLst>
                                          <p:attrName>ppt_x</p:attrName>
                                          <p:attrName>ppt_y</p:attrName>
                                        </p:attrNameLst>
                                      </p:cBhvr>
                                      <p:rCtr x="-5990" y="5255"/>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1000"/>
                                        <p:tgtEl>
                                          <p:spTgt spid="72"/>
                                        </p:tgtEl>
                                      </p:cBhvr>
                                    </p:animEffect>
                                    <p:set>
                                      <p:cBhvr>
                                        <p:cTn id="34" dur="1" fill="hold">
                                          <p:stCondLst>
                                            <p:cond delay="999"/>
                                          </p:stCondLst>
                                        </p:cTn>
                                        <p:tgtEl>
                                          <p:spTgt spid="7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1000"/>
                                        <p:tgtEl>
                                          <p:spTgt spid="80"/>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xmlns="" id="{47FCF770-6251-102E-0123-C0D39E04D16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xmlns=""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xmlns=""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6762305F-238E-6AAC-7C92-2744F9A8756B}"/>
              </a:ext>
            </a:extLst>
          </p:cNvPr>
          <p:cNvSpPr txBox="1"/>
          <p:nvPr/>
        </p:nvSpPr>
        <p:spPr>
          <a:xfrm>
            <a:off x="3260321" y="1219257"/>
            <a:ext cx="367921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C000"/>
                </a:solidFill>
                <a:effectLst/>
                <a:uLnTx/>
                <a:uFillTx/>
                <a:latin typeface="#9Slide07 Cadena" panose="02000503000000020004" pitchFamily="2" charset="0"/>
                <a:ea typeface="+mn-ea"/>
                <a:cs typeface="+mn-cs"/>
              </a:rPr>
              <a:t>Hoạt động</a:t>
            </a:r>
            <a:endParaRPr kumimoji="0" lang="en-US" sz="6000" b="0" i="0" u="none" strike="noStrike" kern="1200" cap="none" spc="0" normalizeH="0" baseline="0" noProof="0" dirty="0">
              <a:ln>
                <a:noFill/>
              </a:ln>
              <a:solidFill>
                <a:srgbClr val="FFC000"/>
              </a:solidFill>
              <a:effectLst/>
              <a:uLnTx/>
              <a:uFillTx/>
              <a:latin typeface="#9Slide07 Cadena" panose="02000503000000020004" pitchFamily="2" charset="0"/>
              <a:ea typeface="+mn-ea"/>
              <a:cs typeface="+mn-cs"/>
            </a:endParaRPr>
          </a:p>
        </p:txBody>
      </p:sp>
      <p:sp>
        <p:nvSpPr>
          <p:cNvPr id="9" name="TextBox 8">
            <a:extLst>
              <a:ext uri="{FF2B5EF4-FFF2-40B4-BE49-F238E27FC236}">
                <a16:creationId xmlns:a16="http://schemas.microsoft.com/office/drawing/2014/main" xmlns="" id="{BF1A9FEF-6710-D788-B2B0-BEEFDAD77977}"/>
              </a:ext>
            </a:extLst>
          </p:cNvPr>
          <p:cNvSpPr txBox="1"/>
          <p:nvPr/>
        </p:nvSpPr>
        <p:spPr>
          <a:xfrm>
            <a:off x="2542476" y="2276135"/>
            <a:ext cx="511490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6600FF"/>
                </a:solidFill>
                <a:effectLst/>
                <a:uLnTx/>
                <a:uFillTx/>
                <a:latin typeface="#9Slide07 Cadena" panose="02000503000000020004" pitchFamily="2" charset="0"/>
                <a:ea typeface="+mn-ea"/>
                <a:cs typeface="+mn-cs"/>
              </a:rPr>
              <a:t>Luyện </a:t>
            </a:r>
            <a:r>
              <a:rPr kumimoji="0" lang="vi-VN" sz="7200" b="0" i="0" u="none" strike="noStrike" kern="1200" cap="none" spc="0" normalizeH="0" baseline="0" noProof="0">
                <a:ln>
                  <a:noFill/>
                </a:ln>
                <a:solidFill>
                  <a:srgbClr val="6600FF"/>
                </a:solidFill>
                <a:effectLst/>
                <a:uLnTx/>
                <a:uFillTx/>
                <a:latin typeface="#9Slide07 Cadena" panose="02000503000000020004" pitchFamily="2" charset="0"/>
                <a:ea typeface="+mn-ea"/>
                <a:cs typeface="+mn-cs"/>
              </a:rPr>
              <a:t>đọc </a:t>
            </a:r>
            <a:r>
              <a:rPr kumimoji="0" lang="en-US" sz="7200" b="0" i="0" u="none" strike="noStrike" kern="1200" cap="none" spc="0" normalizeH="0" baseline="0" noProof="0">
                <a:ln>
                  <a:noFill/>
                </a:ln>
                <a:solidFill>
                  <a:srgbClr val="6600FF"/>
                </a:solidFill>
                <a:effectLst/>
                <a:uLnTx/>
                <a:uFillTx/>
                <a:latin typeface="#9Slide07 Cadena" panose="02000503000000020004" pitchFamily="2" charset="0"/>
                <a:ea typeface="+mn-ea"/>
                <a:cs typeface="+mn-cs"/>
              </a:rPr>
              <a:t>lại</a:t>
            </a:r>
            <a:endParaRPr kumimoji="0" lang="en-US" sz="7200" b="0" i="0" u="none" strike="noStrike" kern="1200" cap="none" spc="0" normalizeH="0" baseline="0" noProof="0" dirty="0">
              <a:ln>
                <a:noFill/>
              </a:ln>
              <a:solidFill>
                <a:srgbClr val="6600FF"/>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1397827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68;p28">
            <a:extLst>
              <a:ext uri="{FF2B5EF4-FFF2-40B4-BE49-F238E27FC236}">
                <a16:creationId xmlns:a16="http://schemas.microsoft.com/office/drawing/2014/main" xmlns="" id="{CC1DF7B8-58A3-A09D-DB37-B9E526E01008}"/>
              </a:ext>
            </a:extLst>
          </p:cNvPr>
          <p:cNvGrpSpPr/>
          <p:nvPr/>
        </p:nvGrpSpPr>
        <p:grpSpPr>
          <a:xfrm>
            <a:off x="669265" y="889529"/>
            <a:ext cx="7631502" cy="3343903"/>
            <a:chOff x="2133600" y="2705100"/>
            <a:chExt cx="11277600" cy="4876800"/>
          </a:xfrm>
        </p:grpSpPr>
        <p:sp>
          <p:nvSpPr>
            <p:cNvPr id="6" name="Google Shape;369;p28">
              <a:extLst>
                <a:ext uri="{FF2B5EF4-FFF2-40B4-BE49-F238E27FC236}">
                  <a16:creationId xmlns:a16="http://schemas.microsoft.com/office/drawing/2014/main" xmlns="" id="{3F1FADB9-8834-10FC-739E-34C0C6CA6B01}"/>
                </a:ext>
              </a:extLst>
            </p:cNvPr>
            <p:cNvSpPr/>
            <p:nvPr/>
          </p:nvSpPr>
          <p:spPr>
            <a:xfrm>
              <a:off x="2133600" y="2705100"/>
              <a:ext cx="11277600" cy="4876800"/>
            </a:xfrm>
            <a:prstGeom prst="cloudCallout">
              <a:avLst>
                <a:gd name="adj1" fmla="val 41546"/>
                <a:gd name="adj2" fmla="val 50953"/>
              </a:avLst>
            </a:prstGeom>
            <a:solidFill>
              <a:srgbClr val="FFFFFF"/>
            </a:solidFill>
            <a:ln w="38100" cap="flat" cmpd="sng">
              <a:solidFill>
                <a:srgbClr val="C00000"/>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defRPr/>
              </a:pPr>
              <a:endParaRPr sz="1200" kern="0">
                <a:solidFill>
                  <a:srgbClr val="FFFFFF"/>
                </a:solidFill>
                <a:latin typeface="Calibri" panose="020F0502020204030204"/>
                <a:ea typeface="Calibri"/>
                <a:cs typeface="Calibri"/>
                <a:sym typeface="Calibri"/>
              </a:endParaRPr>
            </a:p>
          </p:txBody>
        </p:sp>
        <p:sp>
          <p:nvSpPr>
            <p:cNvPr id="7" name="Google Shape;370;p28">
              <a:extLst>
                <a:ext uri="{FF2B5EF4-FFF2-40B4-BE49-F238E27FC236}">
                  <a16:creationId xmlns:a16="http://schemas.microsoft.com/office/drawing/2014/main" xmlns="" id="{84691168-588A-9132-E621-47650B3D9CA8}"/>
                </a:ext>
              </a:extLst>
            </p:cNvPr>
            <p:cNvSpPr/>
            <p:nvPr/>
          </p:nvSpPr>
          <p:spPr>
            <a:xfrm>
              <a:off x="3314700" y="3314714"/>
              <a:ext cx="8915400" cy="3657572"/>
            </a:xfrm>
            <a:prstGeom prst="roundRect">
              <a:avLst>
                <a:gd name="adj" fmla="val 0"/>
              </a:avLst>
            </a:prstGeom>
            <a:noFill/>
            <a:ln>
              <a:noFill/>
            </a:ln>
          </p:spPr>
          <p:txBody>
            <a:bodyPr spcFirstLastPara="1" wrap="square" lIns="60950" tIns="30467" rIns="60950" bIns="30467" anchor="ctr" anchorCtr="0">
              <a:noAutofit/>
            </a:bodyPr>
            <a:lstStyle/>
            <a:p>
              <a:pPr marL="381038" indent="-381038" algn="just">
                <a:buClr>
                  <a:srgbClr val="000000"/>
                </a:buClr>
                <a:buSzPct val="100000"/>
                <a:buFont typeface="UTM Avo" panose="02040603050506020204" pitchFamily="18" charset="0"/>
                <a:buChar char="-"/>
                <a:defRPr/>
              </a:pPr>
              <a:r>
                <a:rPr lang="vi-VN" sz="2400" b="1" kern="0">
                  <a:solidFill>
                    <a:srgbClr val="000000"/>
                  </a:solidFill>
                  <a:latin typeface="UTM Avo" panose="02040603050506020204" pitchFamily="18" charset="0"/>
                  <a:cs typeface="Arial"/>
                  <a:sym typeface="Arial"/>
                </a:rPr>
                <a:t>Toàn bài đọc với giọng trong trẻo, tươi vui.</a:t>
              </a:r>
            </a:p>
            <a:p>
              <a:pPr marL="381038" indent="-381038" algn="just">
                <a:buClr>
                  <a:srgbClr val="000000"/>
                </a:buClr>
                <a:buSzPct val="100000"/>
                <a:buFont typeface="UTM Avo" panose="02040603050506020204" pitchFamily="18" charset="0"/>
                <a:buChar char="-"/>
                <a:defRPr/>
              </a:pPr>
              <a:r>
                <a:rPr lang="vi-VN" sz="2400" b="1" kern="0">
                  <a:solidFill>
                    <a:srgbClr val="000000"/>
                  </a:solidFill>
                  <a:latin typeface="UTM Avo" panose="02040603050506020204" pitchFamily="18" charset="0"/>
                  <a:cs typeface="Arial"/>
                  <a:sym typeface="Arial"/>
                </a:rPr>
                <a:t>Nhấn giọng ở những từ ngữ thể hiện tình cảm, cảm xúc và hoạt động của nhân vật,…</a:t>
              </a:r>
              <a:endParaRPr lang="vi-VN" sz="2400" b="1" kern="0" dirty="0">
                <a:solidFill>
                  <a:srgbClr val="000000"/>
                </a:solidFill>
                <a:latin typeface="UTM Avo" panose="02040603050506020204" pitchFamily="18" charset="0"/>
                <a:cs typeface="Arial"/>
                <a:sym typeface="Arial"/>
              </a:endParaRPr>
            </a:p>
          </p:txBody>
        </p:sp>
      </p:grpSp>
      <p:sp>
        <p:nvSpPr>
          <p:cNvPr id="9" name="Freeform 14">
            <a:extLst>
              <a:ext uri="{FF2B5EF4-FFF2-40B4-BE49-F238E27FC236}">
                <a16:creationId xmlns:a16="http://schemas.microsoft.com/office/drawing/2014/main" xmlns="" id="{BE5A558F-2F6E-43A2-9422-00A2F3D83934}"/>
              </a:ext>
            </a:extLst>
          </p:cNvPr>
          <p:cNvSpPr/>
          <p:nvPr/>
        </p:nvSpPr>
        <p:spPr>
          <a:xfrm>
            <a:off x="7575431" y="1920629"/>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3"/>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8509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AE22ED91-1DB0-FC89-0061-BEED1E2A7C45}"/>
              </a:ext>
            </a:extLst>
          </p:cNvPr>
          <p:cNvSpPr txBox="1"/>
          <p:nvPr/>
        </p:nvSpPr>
        <p:spPr>
          <a:xfrm>
            <a:off x="970900" y="1394914"/>
            <a:ext cx="9348877" cy="2062103"/>
          </a:xfrm>
          <a:prstGeom prst="rect">
            <a:avLst/>
          </a:prstGeom>
          <a:noFill/>
        </p:spPr>
        <p:txBody>
          <a:bodyPr wrap="square">
            <a:spAutoFit/>
          </a:bodyPr>
          <a:lstStyle/>
          <a:p>
            <a:pPr lvl="0" algn="ctr">
              <a:defRPr/>
            </a:pP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Này em, này chị, này anh </a:t>
            </a:r>
          </a:p>
          <a:p>
            <a:pPr lvl="0" algn="ctr">
              <a:defRPr/>
            </a:pP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Người vun gốc, kẻ nâng cành non tơ </a:t>
            </a:r>
          </a:p>
          <a:p>
            <a:pPr lvl="0" algn="ctr">
              <a:defRPr/>
            </a:pP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Dốc nghiêng, mũ nón nhấp nhô </a:t>
            </a:r>
          </a:p>
          <a:p>
            <a:pPr lvl="0" algn="ctr">
              <a:defRPr/>
            </a:pP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Đàn chim vui hót líu lo quanh đồi.</a:t>
            </a:r>
            <a:endPar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B3F7208A-184D-4CF7-99C3-C325C01439B2}"/>
              </a:ext>
            </a:extLst>
          </p:cNvPr>
          <p:cNvSpPr txBox="1"/>
          <p:nvPr/>
        </p:nvSpPr>
        <p:spPr>
          <a:xfrm>
            <a:off x="1267784" y="3769916"/>
            <a:ext cx="9348877"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Gió ngoan chạm giọt mồ hôi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Để gương mặt nở nụ cười hồn nhiên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Nắng xuân lấp lánh mọi miền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Niềm vui háo hức trải trên núi đồi.</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xmlns="" id="{7BE48FA9-7705-49B9-926E-EAF5DC5064B4}"/>
              </a:ext>
            </a:extLst>
          </p:cNvPr>
          <p:cNvCxnSpPr/>
          <p:nvPr/>
        </p:nvCxnSpPr>
        <p:spPr>
          <a:xfrm flipH="1">
            <a:off x="4868883" y="1531917"/>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B565D4F5-694C-468F-9176-1ABD37F58E05}"/>
              </a:ext>
            </a:extLst>
          </p:cNvPr>
          <p:cNvCxnSpPr/>
          <p:nvPr/>
        </p:nvCxnSpPr>
        <p:spPr>
          <a:xfrm flipH="1">
            <a:off x="6282046" y="1531917"/>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B50B7640-6CF7-4585-8C91-8A7D64D8D2D5}"/>
              </a:ext>
            </a:extLst>
          </p:cNvPr>
          <p:cNvCxnSpPr/>
          <p:nvPr/>
        </p:nvCxnSpPr>
        <p:spPr>
          <a:xfrm flipH="1">
            <a:off x="7695209" y="1531917"/>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7F22A17C-2080-490B-B57B-692F26A0E035}"/>
              </a:ext>
            </a:extLst>
          </p:cNvPr>
          <p:cNvCxnSpPr/>
          <p:nvPr/>
        </p:nvCxnSpPr>
        <p:spPr>
          <a:xfrm flipH="1">
            <a:off x="5094513" y="2039653"/>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E425E20F-3839-4C46-BACC-1EF43A33F385}"/>
              </a:ext>
            </a:extLst>
          </p:cNvPr>
          <p:cNvCxnSpPr/>
          <p:nvPr/>
        </p:nvCxnSpPr>
        <p:spPr>
          <a:xfrm flipH="1">
            <a:off x="8655982" y="1962652"/>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96596E94-9447-4BD3-804E-C915873CC7D9}"/>
              </a:ext>
            </a:extLst>
          </p:cNvPr>
          <p:cNvCxnSpPr/>
          <p:nvPr/>
        </p:nvCxnSpPr>
        <p:spPr>
          <a:xfrm flipH="1">
            <a:off x="8762860" y="1962652"/>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81B4AC9D-967B-474B-8B95-B0B121A613D6}"/>
              </a:ext>
            </a:extLst>
          </p:cNvPr>
          <p:cNvCxnSpPr/>
          <p:nvPr/>
        </p:nvCxnSpPr>
        <p:spPr>
          <a:xfrm flipH="1">
            <a:off x="5147952" y="2545708"/>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F5ED9EE3-55D2-4F6F-AC1B-122D7EC0D46D}"/>
              </a:ext>
            </a:extLst>
          </p:cNvPr>
          <p:cNvCxnSpPr/>
          <p:nvPr/>
        </p:nvCxnSpPr>
        <p:spPr>
          <a:xfrm flipH="1">
            <a:off x="8214839" y="2541372"/>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xmlns="" id="{57C891BF-4861-4EAE-8043-1460CBF6D0EF}"/>
              </a:ext>
            </a:extLst>
          </p:cNvPr>
          <p:cNvCxnSpPr/>
          <p:nvPr/>
        </p:nvCxnSpPr>
        <p:spPr>
          <a:xfrm flipH="1">
            <a:off x="5001266" y="3004824"/>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xmlns="" id="{DAE89ABB-B504-4032-9B24-376E239141B0}"/>
              </a:ext>
            </a:extLst>
          </p:cNvPr>
          <p:cNvCxnSpPr/>
          <p:nvPr/>
        </p:nvCxnSpPr>
        <p:spPr>
          <a:xfrm flipH="1">
            <a:off x="8375156" y="2915904"/>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 id="{99DC9C9E-ADFD-4E24-9B5A-09F74A17C8A7}"/>
              </a:ext>
            </a:extLst>
          </p:cNvPr>
          <p:cNvCxnSpPr/>
          <p:nvPr/>
        </p:nvCxnSpPr>
        <p:spPr>
          <a:xfrm flipH="1">
            <a:off x="8495665" y="2927684"/>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4EB5C38A-4AA4-4DC8-9F74-89A11B1E85A4}"/>
              </a:ext>
            </a:extLst>
          </p:cNvPr>
          <p:cNvCxnSpPr/>
          <p:nvPr/>
        </p:nvCxnSpPr>
        <p:spPr>
          <a:xfrm flipH="1">
            <a:off x="5218074" y="3889658"/>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xmlns="" id="{FD9C6023-84FC-4F11-A4E9-BB7AB2B754DD}"/>
              </a:ext>
            </a:extLst>
          </p:cNvPr>
          <p:cNvCxnSpPr/>
          <p:nvPr/>
        </p:nvCxnSpPr>
        <p:spPr>
          <a:xfrm flipH="1">
            <a:off x="8231521" y="3889658"/>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3B98FA65-5F9F-489E-A85B-1BA39BFFD6AC}"/>
              </a:ext>
            </a:extLst>
          </p:cNvPr>
          <p:cNvCxnSpPr/>
          <p:nvPr/>
        </p:nvCxnSpPr>
        <p:spPr>
          <a:xfrm flipH="1">
            <a:off x="5271513" y="4316296"/>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xmlns="" id="{17C65732-8937-4BBA-B1A3-39851499A201}"/>
              </a:ext>
            </a:extLst>
          </p:cNvPr>
          <p:cNvCxnSpPr/>
          <p:nvPr/>
        </p:nvCxnSpPr>
        <p:spPr>
          <a:xfrm flipH="1">
            <a:off x="8869738" y="4380307"/>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xmlns="" id="{A0AD2337-88E8-4176-B34E-56298D5B0FAB}"/>
              </a:ext>
            </a:extLst>
          </p:cNvPr>
          <p:cNvCxnSpPr/>
          <p:nvPr/>
        </p:nvCxnSpPr>
        <p:spPr>
          <a:xfrm flipH="1">
            <a:off x="8923177" y="4380307"/>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xmlns="" id="{2D908EA9-3B47-470B-B780-C565F35CF2AF}"/>
              </a:ext>
            </a:extLst>
          </p:cNvPr>
          <p:cNvCxnSpPr/>
          <p:nvPr/>
        </p:nvCxnSpPr>
        <p:spPr>
          <a:xfrm flipH="1">
            <a:off x="5188386" y="4822350"/>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xmlns="" id="{FBFA1542-33D3-4E69-A85E-6F80566CDA5F}"/>
              </a:ext>
            </a:extLst>
          </p:cNvPr>
          <p:cNvCxnSpPr/>
          <p:nvPr/>
        </p:nvCxnSpPr>
        <p:spPr>
          <a:xfrm flipH="1">
            <a:off x="8268278" y="4800967"/>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xmlns="" id="{0C1F7C92-CDB5-46D0-8FEF-E33006D0D47F}"/>
              </a:ext>
            </a:extLst>
          </p:cNvPr>
          <p:cNvCxnSpPr/>
          <p:nvPr/>
        </p:nvCxnSpPr>
        <p:spPr>
          <a:xfrm flipH="1">
            <a:off x="4539426" y="5329305"/>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xmlns="" id="{036DB217-C6F7-40A2-A1E0-F9E29C790C74}"/>
              </a:ext>
            </a:extLst>
          </p:cNvPr>
          <p:cNvCxnSpPr/>
          <p:nvPr/>
        </p:nvCxnSpPr>
        <p:spPr>
          <a:xfrm flipH="1">
            <a:off x="8762860" y="5357863"/>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xmlns="" id="{AD8CBEEF-71FB-453E-B8BC-84A81BC698C1}"/>
              </a:ext>
            </a:extLst>
          </p:cNvPr>
          <p:cNvCxnSpPr/>
          <p:nvPr/>
        </p:nvCxnSpPr>
        <p:spPr>
          <a:xfrm flipH="1">
            <a:off x="8869738" y="5335775"/>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xmlns="" id="{BCFBC782-C623-49FA-BCD3-980D48A546ED}"/>
              </a:ext>
            </a:extLst>
          </p:cNvPr>
          <p:cNvCxnSpPr>
            <a:cxnSpLocks/>
          </p:cNvCxnSpPr>
          <p:nvPr/>
        </p:nvCxnSpPr>
        <p:spPr>
          <a:xfrm flipH="1">
            <a:off x="3834449" y="2355442"/>
            <a:ext cx="1141312"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xmlns="" id="{C0708517-EA9D-4E4D-A9DE-711AB73770CA}"/>
              </a:ext>
            </a:extLst>
          </p:cNvPr>
          <p:cNvCxnSpPr>
            <a:cxnSpLocks/>
          </p:cNvCxnSpPr>
          <p:nvPr/>
        </p:nvCxnSpPr>
        <p:spPr>
          <a:xfrm flipH="1">
            <a:off x="5711390" y="2341216"/>
            <a:ext cx="1639436"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xmlns="" id="{A84DCE34-C3B3-4CD9-8E93-6DBF97044DD5}"/>
              </a:ext>
            </a:extLst>
          </p:cNvPr>
          <p:cNvCxnSpPr>
            <a:cxnSpLocks/>
          </p:cNvCxnSpPr>
          <p:nvPr/>
        </p:nvCxnSpPr>
        <p:spPr>
          <a:xfrm flipH="1">
            <a:off x="3811337" y="2844654"/>
            <a:ext cx="1283176"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xmlns="" id="{E071AD79-E810-4BB0-B778-46B4279E3C0D}"/>
              </a:ext>
            </a:extLst>
          </p:cNvPr>
          <p:cNvCxnSpPr>
            <a:cxnSpLocks/>
          </p:cNvCxnSpPr>
          <p:nvPr/>
        </p:nvCxnSpPr>
        <p:spPr>
          <a:xfrm flipH="1" flipV="1">
            <a:off x="6709238" y="2812229"/>
            <a:ext cx="1505601" cy="32425"/>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xmlns="" id="{58D17F96-DFEB-4CD2-BA57-8A8F704B7D32}"/>
              </a:ext>
            </a:extLst>
          </p:cNvPr>
          <p:cNvCxnSpPr>
            <a:cxnSpLocks/>
          </p:cNvCxnSpPr>
          <p:nvPr/>
        </p:nvCxnSpPr>
        <p:spPr>
          <a:xfrm flipH="1">
            <a:off x="4489025" y="3311558"/>
            <a:ext cx="605488" cy="22939"/>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xmlns="" id="{F114B024-4C84-44C0-922A-529B56A0285E}"/>
              </a:ext>
            </a:extLst>
          </p:cNvPr>
          <p:cNvCxnSpPr>
            <a:cxnSpLocks/>
          </p:cNvCxnSpPr>
          <p:nvPr/>
        </p:nvCxnSpPr>
        <p:spPr>
          <a:xfrm flipH="1">
            <a:off x="5108144" y="3311558"/>
            <a:ext cx="605488" cy="22939"/>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xmlns="" id="{A98B421A-7385-4050-B82B-C407B6DE18F1}"/>
              </a:ext>
            </a:extLst>
          </p:cNvPr>
          <p:cNvCxnSpPr>
            <a:cxnSpLocks/>
          </p:cNvCxnSpPr>
          <p:nvPr/>
        </p:nvCxnSpPr>
        <p:spPr>
          <a:xfrm flipH="1">
            <a:off x="4256403" y="4251373"/>
            <a:ext cx="961671" cy="22939"/>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xmlns="" id="{F7EF7CA6-4968-480B-8FD8-E68ABDFF2583}"/>
              </a:ext>
            </a:extLst>
          </p:cNvPr>
          <p:cNvCxnSpPr>
            <a:cxnSpLocks/>
          </p:cNvCxnSpPr>
          <p:nvPr/>
        </p:nvCxnSpPr>
        <p:spPr>
          <a:xfrm flipH="1">
            <a:off x="5324952" y="4239903"/>
            <a:ext cx="961671" cy="22939"/>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xmlns="" id="{A6484F86-9719-4685-9905-9B2391E20FBA}"/>
              </a:ext>
            </a:extLst>
          </p:cNvPr>
          <p:cNvCxnSpPr>
            <a:cxnSpLocks/>
          </p:cNvCxnSpPr>
          <p:nvPr/>
        </p:nvCxnSpPr>
        <p:spPr>
          <a:xfrm flipH="1">
            <a:off x="5369913" y="4762478"/>
            <a:ext cx="435874"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xmlns="" id="{329F1599-ABD2-4BC4-B2A4-CD15FA6C1CB2}"/>
              </a:ext>
            </a:extLst>
          </p:cNvPr>
          <p:cNvCxnSpPr>
            <a:cxnSpLocks/>
          </p:cNvCxnSpPr>
          <p:nvPr/>
        </p:nvCxnSpPr>
        <p:spPr>
          <a:xfrm flipH="1">
            <a:off x="7259335" y="4702608"/>
            <a:ext cx="1663842"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xmlns="" id="{2BF41898-D9BB-4C78-BD84-47358217A177}"/>
              </a:ext>
            </a:extLst>
          </p:cNvPr>
          <p:cNvCxnSpPr>
            <a:cxnSpLocks/>
          </p:cNvCxnSpPr>
          <p:nvPr/>
        </p:nvCxnSpPr>
        <p:spPr>
          <a:xfrm flipH="1">
            <a:off x="5271513" y="5208662"/>
            <a:ext cx="1437725"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xmlns="" id="{92D248B4-8508-4F50-99AC-325095429765}"/>
              </a:ext>
            </a:extLst>
          </p:cNvPr>
          <p:cNvCxnSpPr>
            <a:cxnSpLocks/>
          </p:cNvCxnSpPr>
          <p:nvPr/>
        </p:nvCxnSpPr>
        <p:spPr>
          <a:xfrm flipH="1">
            <a:off x="4692025" y="5711011"/>
            <a:ext cx="1437725"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sp>
        <p:nvSpPr>
          <p:cNvPr id="58" name="Google Shape;171;p7">
            <a:extLst>
              <a:ext uri="{FF2B5EF4-FFF2-40B4-BE49-F238E27FC236}">
                <a16:creationId xmlns:a16="http://schemas.microsoft.com/office/drawing/2014/main" xmlns="" id="{A9EDC973-F4FB-48A1-8A58-FD5798678AB1}"/>
              </a:ext>
            </a:extLst>
          </p:cNvPr>
          <p:cNvSpPr/>
          <p:nvPr/>
        </p:nvSpPr>
        <p:spPr>
          <a:xfrm>
            <a:off x="2733187" y="224881"/>
            <a:ext cx="5869356" cy="856450"/>
          </a:xfrm>
          <a:prstGeom prst="roundRect">
            <a:avLst>
              <a:gd name="adj" fmla="val 7887"/>
            </a:avLst>
          </a:prstGeom>
          <a:solidFill>
            <a:srgbClr val="FFFFFF"/>
          </a:solidFill>
          <a:ln w="38100" cap="flat" cmpd="sng">
            <a:solidFill>
              <a:srgbClr val="00B050"/>
            </a:solidFill>
            <a:prstDash val="dash"/>
            <a:round/>
            <a:headEnd type="none" w="sm" len="sm"/>
            <a:tailEnd type="none" w="sm" len="sm"/>
          </a:ln>
        </p:spPr>
        <p:txBody>
          <a:bodyPr spcFirstLastPara="1" wrap="square" lIns="60950" tIns="30467" rIns="60950" bIns="30467" anchor="ctr" anchorCtr="0">
            <a:noAutofit/>
          </a:bodyPr>
          <a:lstStyle/>
          <a:p>
            <a:pPr marL="0" marR="0" lvl="0" indent="304815" algn="l" defTabSz="914400" rtl="0" eaLnBrk="1" fontAlgn="auto" latinLnBrk="0" hangingPunct="1">
              <a:lnSpc>
                <a:spcPct val="125000"/>
              </a:lnSpc>
              <a:spcBef>
                <a:spcPts val="0"/>
              </a:spcBef>
              <a:spcAft>
                <a:spcPts val="0"/>
              </a:spcAft>
              <a:buClr>
                <a:srgbClr val="000000"/>
              </a:buClr>
              <a:buSzTx/>
              <a:buFontTx/>
              <a:buNone/>
              <a:tabLst/>
              <a:defRPr/>
            </a:pPr>
            <a:r>
              <a:rPr kumimoji="0" lang="en-US" sz="3200" b="1" i="1"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LẮNG</a:t>
            </a:r>
            <a:r>
              <a:rPr kumimoji="0" lang="en-US" sz="3200" b="1" i="1" u="none" strike="noStrike" kern="0" cap="none" spc="0" normalizeH="0" noProof="0">
                <a:ln>
                  <a:noFill/>
                </a:ln>
                <a:solidFill>
                  <a:srgbClr val="000000"/>
                </a:solidFill>
                <a:effectLst/>
                <a:uLnTx/>
                <a:uFillTx/>
                <a:latin typeface="UTM Avo" panose="02040603050506020204" pitchFamily="18" charset="0"/>
                <a:ea typeface="+mn-ea"/>
                <a:cs typeface="Arial"/>
                <a:sym typeface="Arial"/>
              </a:rPr>
              <a:t> NGHE ĐỌC MẪU</a:t>
            </a:r>
            <a:endParaRPr kumimoji="0" lang="vi-VN" sz="3200" b="1" i="1"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3643595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par>
                                <p:cTn id="29" presetID="14" presetClass="entr" presetSubtype="1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par>
                                <p:cTn id="32" presetID="14" presetClass="entr" presetSubtype="1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par>
                                <p:cTn id="35" presetID="14" presetClass="entr" presetSubtype="1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randombar(horizontal)">
                                      <p:cBhvr>
                                        <p:cTn id="40" dur="500"/>
                                        <p:tgtEl>
                                          <p:spTgt spid="27"/>
                                        </p:tgtEl>
                                      </p:cBhvr>
                                    </p:animEffect>
                                  </p:childTnLst>
                                </p:cTn>
                              </p:par>
                              <p:par>
                                <p:cTn id="41" presetID="14" presetClass="entr" presetSubtype="1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randombar(horizontal)">
                                      <p:cBhvr>
                                        <p:cTn id="43" dur="500"/>
                                        <p:tgtEl>
                                          <p:spTgt spid="28"/>
                                        </p:tgtEl>
                                      </p:cBhvr>
                                    </p:animEffect>
                                  </p:childTnLst>
                                </p:cTn>
                              </p:par>
                              <p:par>
                                <p:cTn id="44" presetID="14" presetClass="entr" presetSubtype="1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randombar(horizontal)">
                                      <p:cBhvr>
                                        <p:cTn id="46" dur="500"/>
                                        <p:tgtEl>
                                          <p:spTgt spid="29"/>
                                        </p:tgtEl>
                                      </p:cBhvr>
                                    </p:animEffect>
                                  </p:childTnLst>
                                </p:cTn>
                              </p:par>
                              <p:par>
                                <p:cTn id="47" presetID="14" presetClass="entr" presetSubtype="1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randombar(horizontal)">
                                      <p:cBhvr>
                                        <p:cTn id="49" dur="500"/>
                                        <p:tgtEl>
                                          <p:spTgt spid="30"/>
                                        </p:tgtEl>
                                      </p:cBhvr>
                                    </p:animEffect>
                                  </p:childTnLst>
                                </p:cTn>
                              </p:par>
                              <p:par>
                                <p:cTn id="50" presetID="14" presetClass="entr" presetSubtype="1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par>
                                <p:cTn id="53" presetID="14" presetClass="entr" presetSubtype="1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randombar(horizontal)">
                                      <p:cBhvr>
                                        <p:cTn id="55" dur="500"/>
                                        <p:tgtEl>
                                          <p:spTgt spid="32"/>
                                        </p:tgtEl>
                                      </p:cBhvr>
                                    </p:animEffect>
                                  </p:childTnLst>
                                </p:cTn>
                              </p:par>
                              <p:par>
                                <p:cTn id="56" presetID="14" presetClass="entr" presetSubtype="10"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randombar(horizontal)">
                                      <p:cBhvr>
                                        <p:cTn id="58" dur="500"/>
                                        <p:tgtEl>
                                          <p:spTgt spid="33"/>
                                        </p:tgtEl>
                                      </p:cBhvr>
                                    </p:animEffect>
                                  </p:childTnLst>
                                </p:cTn>
                              </p:par>
                              <p:par>
                                <p:cTn id="59" presetID="14" presetClass="entr" presetSubtype="1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randombar(horizontal)">
                                      <p:cBhvr>
                                        <p:cTn id="61" dur="500"/>
                                        <p:tgtEl>
                                          <p:spTgt spid="34"/>
                                        </p:tgtEl>
                                      </p:cBhvr>
                                    </p:animEffect>
                                  </p:childTnLst>
                                </p:cTn>
                              </p:par>
                              <p:par>
                                <p:cTn id="62" presetID="14" presetClass="entr" presetSubtype="1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randombar(horizontal)">
                                      <p:cBhvr>
                                        <p:cTn id="64" dur="500"/>
                                        <p:tgtEl>
                                          <p:spTgt spid="35"/>
                                        </p:tgtEl>
                                      </p:cBhvr>
                                    </p:animEffect>
                                  </p:childTnLst>
                                </p:cTn>
                              </p:par>
                              <p:par>
                                <p:cTn id="65" presetID="14" presetClass="entr" presetSubtype="1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randombar(horizontal)">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randombar(horizontal)">
                                      <p:cBhvr>
                                        <p:cTn id="72" dur="500"/>
                                        <p:tgtEl>
                                          <p:spTgt spid="37"/>
                                        </p:tgtEl>
                                      </p:cBhvr>
                                    </p:animEffect>
                                  </p:childTnLst>
                                </p:cTn>
                              </p:par>
                              <p:par>
                                <p:cTn id="73" presetID="14" presetClass="entr" presetSubtype="10" fill="hold"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randombar(horizontal)">
                                      <p:cBhvr>
                                        <p:cTn id="75" dur="500"/>
                                        <p:tgtEl>
                                          <p:spTgt spid="39"/>
                                        </p:tgtEl>
                                      </p:cBhvr>
                                    </p:animEffect>
                                  </p:childTnLst>
                                </p:cTn>
                              </p:par>
                              <p:par>
                                <p:cTn id="76" presetID="14" presetClass="entr" presetSubtype="10"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randombar(horizontal)">
                                      <p:cBhvr>
                                        <p:cTn id="78" dur="500"/>
                                        <p:tgtEl>
                                          <p:spTgt spid="41"/>
                                        </p:tgtEl>
                                      </p:cBhvr>
                                    </p:animEffect>
                                  </p:childTnLst>
                                </p:cTn>
                              </p:par>
                              <p:par>
                                <p:cTn id="79" presetID="14" presetClass="entr" presetSubtype="1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randombar(horizontal)">
                                      <p:cBhvr>
                                        <p:cTn id="81" dur="500"/>
                                        <p:tgtEl>
                                          <p:spTgt spid="43"/>
                                        </p:tgtEl>
                                      </p:cBhvr>
                                    </p:animEffect>
                                  </p:childTnLst>
                                </p:cTn>
                              </p:par>
                              <p:par>
                                <p:cTn id="82" presetID="14" presetClass="entr" presetSubtype="10"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randombar(horizontal)">
                                      <p:cBhvr>
                                        <p:cTn id="84" dur="500"/>
                                        <p:tgtEl>
                                          <p:spTgt spid="45"/>
                                        </p:tgtEl>
                                      </p:cBhvr>
                                    </p:animEffect>
                                  </p:childTnLst>
                                </p:cTn>
                              </p:par>
                              <p:par>
                                <p:cTn id="85" presetID="14" presetClass="entr" presetSubtype="1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randombar(horizontal)">
                                      <p:cBhvr>
                                        <p:cTn id="87" dur="500"/>
                                        <p:tgtEl>
                                          <p:spTgt spid="47"/>
                                        </p:tgtEl>
                                      </p:cBhvr>
                                    </p:animEffect>
                                  </p:childTnLst>
                                </p:cTn>
                              </p:par>
                              <p:par>
                                <p:cTn id="88" presetID="14" presetClass="entr" presetSubtype="10" fill="hold"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randombar(horizontal)">
                                      <p:cBhvr>
                                        <p:cTn id="90" dur="500"/>
                                        <p:tgtEl>
                                          <p:spTgt spid="48"/>
                                        </p:tgtEl>
                                      </p:cBhvr>
                                    </p:animEffect>
                                  </p:childTnLst>
                                </p:cTn>
                              </p:par>
                              <p:par>
                                <p:cTn id="91" presetID="14" presetClass="entr" presetSubtype="10" fill="hold" nodeType="with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randombar(horizontal)">
                                      <p:cBhvr>
                                        <p:cTn id="93" dur="500"/>
                                        <p:tgtEl>
                                          <p:spTgt spid="50"/>
                                        </p:tgtEl>
                                      </p:cBhvr>
                                    </p:animEffect>
                                  </p:childTnLst>
                                </p:cTn>
                              </p:par>
                              <p:par>
                                <p:cTn id="94" presetID="14" presetClass="entr" presetSubtype="10" fill="hold" nodeType="with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randombar(horizontal)">
                                      <p:cBhvr>
                                        <p:cTn id="96" dur="500"/>
                                        <p:tgtEl>
                                          <p:spTgt spid="51"/>
                                        </p:tgtEl>
                                      </p:cBhvr>
                                    </p:animEffect>
                                  </p:childTnLst>
                                </p:cTn>
                              </p:par>
                              <p:par>
                                <p:cTn id="97" presetID="14" presetClass="entr" presetSubtype="10" fill="hold" nodeType="with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randombar(horizontal)">
                                      <p:cBhvr>
                                        <p:cTn id="99" dur="500"/>
                                        <p:tgtEl>
                                          <p:spTgt spid="53"/>
                                        </p:tgtEl>
                                      </p:cBhvr>
                                    </p:animEffect>
                                  </p:childTnLst>
                                </p:cTn>
                              </p:par>
                              <p:par>
                                <p:cTn id="100" presetID="14" presetClass="entr" presetSubtype="10" fill="hold" nodeType="with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randombar(horizontal)">
                                      <p:cBhvr>
                                        <p:cTn id="102" dur="500"/>
                                        <p:tgtEl>
                                          <p:spTgt spid="55"/>
                                        </p:tgtEl>
                                      </p:cBhvr>
                                    </p:animEffect>
                                  </p:childTnLst>
                                </p:cTn>
                              </p:par>
                              <p:par>
                                <p:cTn id="103" presetID="14" presetClass="entr" presetSubtype="10" fill="hold" nodeType="withEffect">
                                  <p:stCondLst>
                                    <p:cond delay="0"/>
                                  </p:stCondLst>
                                  <p:childTnLst>
                                    <p:set>
                                      <p:cBhvr>
                                        <p:cTn id="104" dur="1" fill="hold">
                                          <p:stCondLst>
                                            <p:cond delay="0"/>
                                          </p:stCondLst>
                                        </p:cTn>
                                        <p:tgtEl>
                                          <p:spTgt spid="57"/>
                                        </p:tgtEl>
                                        <p:attrNameLst>
                                          <p:attrName>style.visibility</p:attrName>
                                        </p:attrNameLst>
                                      </p:cBhvr>
                                      <p:to>
                                        <p:strVal val="visible"/>
                                      </p:to>
                                    </p:set>
                                    <p:animEffect transition="in" filter="randombar(horizontal)">
                                      <p:cBhvr>
                                        <p:cTn id="105" dur="500"/>
                                        <p:tgtEl>
                                          <p:spTgt spid="57"/>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58"/>
                                        </p:tgtEl>
                                        <p:attrNameLst>
                                          <p:attrName>style.visibility</p:attrName>
                                        </p:attrNameLst>
                                      </p:cBhvr>
                                      <p:to>
                                        <p:strVal val="visible"/>
                                      </p:to>
                                    </p:set>
                                    <p:animEffect transition="in" filter="fade">
                                      <p:cBhvr>
                                        <p:cTn id="11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xmlns=""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xmlns="" id="{16454FE7-2C3A-F69C-0639-EDC3BD0FAE76}"/>
                </a:ext>
              </a:extLst>
            </p:cNvPr>
            <p:cNvSpPr txBox="1"/>
            <p:nvPr/>
          </p:nvSpPr>
          <p:spPr>
            <a:xfrm>
              <a:off x="2316793" y="1267161"/>
              <a:ext cx="518763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Luyện</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đọc</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trong</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nhóm</a:t>
              </a:r>
              <a:endParaRPr kumimoji="0" lang="vi-VN" sz="4800" b="0" i="0" u="none" strike="noStrike" kern="1200" cap="none" spc="0" normalizeH="0" baseline="0" noProof="0" dirty="0">
                <a:ln>
                  <a:noFill/>
                </a:ln>
                <a:solidFill>
                  <a:srgbClr val="00B0F0"/>
                </a:solidFill>
                <a:effectLst/>
                <a:uLnTx/>
                <a:uFillTx/>
                <a:latin typeface="Avo"/>
                <a:ea typeface="+mn-ea"/>
                <a:cs typeface="+mn-cs"/>
              </a:endParaRPr>
            </a:p>
          </p:txBody>
        </p:sp>
      </p:grpSp>
      <p:pic>
        <p:nvPicPr>
          <p:cNvPr id="15" name="Picture 14">
            <a:extLst>
              <a:ext uri="{FF2B5EF4-FFF2-40B4-BE49-F238E27FC236}">
                <a16:creationId xmlns:a16="http://schemas.microsoft.com/office/drawing/2014/main" xmlns=""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16" name="Group 15">
            <a:extLst>
              <a:ext uri="{FF2B5EF4-FFF2-40B4-BE49-F238E27FC236}">
                <a16:creationId xmlns:a16="http://schemas.microsoft.com/office/drawing/2014/main" xmlns="" id="{A9901A24-7953-DFAF-8442-D645C16601E4}"/>
              </a:ext>
            </a:extLst>
          </p:cNvPr>
          <p:cNvGrpSpPr/>
          <p:nvPr/>
        </p:nvGrpSpPr>
        <p:grpSpPr>
          <a:xfrm>
            <a:off x="1564628" y="1900598"/>
            <a:ext cx="6110884" cy="2770366"/>
            <a:chOff x="-95496" y="2530136"/>
            <a:chExt cx="6110884" cy="2770366"/>
          </a:xfrm>
        </p:grpSpPr>
        <p:grpSp>
          <p:nvGrpSpPr>
            <p:cNvPr id="17" name="Group 16">
              <a:extLst>
                <a:ext uri="{FF2B5EF4-FFF2-40B4-BE49-F238E27FC236}">
                  <a16:creationId xmlns:a16="http://schemas.microsoft.com/office/drawing/2014/main" xmlns="" id="{DAAEFE44-C539-B5E1-B0C2-6FAAB5450D82}"/>
                </a:ext>
              </a:extLst>
            </p:cNvPr>
            <p:cNvGrpSpPr/>
            <p:nvPr/>
          </p:nvGrpSpPr>
          <p:grpSpPr>
            <a:xfrm>
              <a:off x="-95496" y="2530136"/>
              <a:ext cx="6110884" cy="2770366"/>
              <a:chOff x="132772" y="2212312"/>
              <a:chExt cx="6110884" cy="3068919"/>
            </a:xfrm>
          </p:grpSpPr>
          <p:sp>
            <p:nvSpPr>
              <p:cNvPr id="19" name="Rectangle: Rounded Corners 18">
                <a:extLst>
                  <a:ext uri="{FF2B5EF4-FFF2-40B4-BE49-F238E27FC236}">
                    <a16:creationId xmlns:a16="http://schemas.microsoft.com/office/drawing/2014/main" xmlns="" id="{E0016107-BE47-AA5A-E00E-D78791D07531}"/>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xmlns="" id="{9F5FA49B-7C94-497C-2B1D-652FD42049FE}"/>
                  </a:ext>
                </a:extLst>
              </p:cNvPr>
              <p:cNvSpPr txBox="1"/>
              <p:nvPr/>
            </p:nvSpPr>
            <p:spPr>
              <a:xfrm>
                <a:off x="1572602" y="2212312"/>
                <a:ext cx="2481000" cy="920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Yêu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Cầu</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endParaRPr>
              </a:p>
            </p:txBody>
          </p:sp>
          <p:sp>
            <p:nvSpPr>
              <p:cNvPr id="21" name="TextBox 20">
                <a:extLst>
                  <a:ext uri="{FF2B5EF4-FFF2-40B4-BE49-F238E27FC236}">
                    <a16:creationId xmlns:a16="http://schemas.microsoft.com/office/drawing/2014/main" xmlns="" id="{11773A21-4CAF-9856-ABC2-D5F10530CBF9}"/>
                  </a:ext>
                </a:extLst>
              </p:cNvPr>
              <p:cNvSpPr txBox="1"/>
              <p:nvPr/>
            </p:nvSpPr>
            <p:spPr>
              <a:xfrm>
                <a:off x="132772" y="3026057"/>
                <a:ext cx="6110884" cy="1949316"/>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Phân</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công</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đọc</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theo</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đoạn</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Tất</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cả</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thành</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viên</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đều</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đọc</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Giải</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nghĩa</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từ</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cùng</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nhau</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18" name="Picture 17">
              <a:extLst>
                <a:ext uri="{FF2B5EF4-FFF2-40B4-BE49-F238E27FC236}">
                  <a16:creationId xmlns:a16="http://schemas.microsoft.com/office/drawing/2014/main" xmlns="" id="{91D730E3-AFF6-A8F0-AE4E-D3C8ACB204A4}"/>
                </a:ext>
              </a:extLst>
            </p:cNvPr>
            <p:cNvPicPr>
              <a:picLocks noChangeAspect="1"/>
            </p:cNvPicPr>
            <p:nvPr/>
          </p:nvPicPr>
          <p:blipFill>
            <a:blip r:embed="rId5"/>
            <a:stretch>
              <a:fillRect/>
            </a:stretch>
          </p:blipFill>
          <p:spPr>
            <a:xfrm>
              <a:off x="3880868" y="2551894"/>
              <a:ext cx="856323" cy="728397"/>
            </a:xfrm>
            <a:prstGeom prst="rect">
              <a:avLst/>
            </a:prstGeom>
          </p:spPr>
        </p:pic>
      </p:grpSp>
    </p:spTree>
    <p:extLst>
      <p:ext uri="{BB962C8B-B14F-4D97-AF65-F5344CB8AC3E}">
        <p14:creationId xmlns:p14="http://schemas.microsoft.com/office/powerpoint/2010/main" val="1181649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xmlns=""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xmlns="" id="{16454FE7-2C3A-F69C-0639-EDC3BD0FAE76}"/>
                </a:ext>
              </a:extLst>
            </p:cNvPr>
            <p:cNvSpPr txBox="1"/>
            <p:nvPr/>
          </p:nvSpPr>
          <p:spPr>
            <a:xfrm>
              <a:off x="2316793" y="1267161"/>
              <a:ext cx="518763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Luyện</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đọc</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trong</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nhóm</a:t>
              </a:r>
              <a:endParaRPr kumimoji="0" lang="vi-VN" sz="4800" b="0" i="0" u="none" strike="noStrike" kern="1200" cap="none" spc="0" normalizeH="0" baseline="0" noProof="0" dirty="0">
                <a:ln>
                  <a:noFill/>
                </a:ln>
                <a:solidFill>
                  <a:srgbClr val="00B0F0"/>
                </a:solidFill>
                <a:effectLst/>
                <a:uLnTx/>
                <a:uFillTx/>
                <a:latin typeface="Avo"/>
                <a:ea typeface="+mn-ea"/>
                <a:cs typeface="+mn-cs"/>
              </a:endParaRPr>
            </a:p>
          </p:txBody>
        </p:sp>
      </p:grpSp>
      <p:pic>
        <p:nvPicPr>
          <p:cNvPr id="15" name="Picture 14">
            <a:extLst>
              <a:ext uri="{FF2B5EF4-FFF2-40B4-BE49-F238E27FC236}">
                <a16:creationId xmlns:a16="http://schemas.microsoft.com/office/drawing/2014/main" xmlns=""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xmlns=""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xmlns=""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xmlns=""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xmlns=""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xmlns="" id="{E52FFECF-B680-35D4-6CB7-A477DC388E28}"/>
                    </a:ext>
                  </a:extLst>
                </p:cNvPr>
                <p:cNvSpPr txBox="1"/>
                <p:nvPr/>
              </p:nvSpPr>
              <p:spPr>
                <a:xfrm>
                  <a:off x="1139570" y="2212312"/>
                  <a:ext cx="4300299" cy="920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Tiêu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chí</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đánh</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giá</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endParaRPr>
                </a:p>
              </p:txBody>
            </p:sp>
            <p:sp>
              <p:nvSpPr>
                <p:cNvPr id="27" name="TextBox 26">
                  <a:extLst>
                    <a:ext uri="{FF2B5EF4-FFF2-40B4-BE49-F238E27FC236}">
                      <a16:creationId xmlns:a16="http://schemas.microsoft.com/office/drawing/2014/main" xmlns=""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Đọc</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đúng</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Đọc</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 to,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rõ</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Ngắt</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nghỉ</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đúng</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chỗ</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a:t>
                  </a:r>
                  <a:endPar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4" name="Picture 23">
                <a:extLst>
                  <a:ext uri="{FF2B5EF4-FFF2-40B4-BE49-F238E27FC236}">
                    <a16:creationId xmlns:a16="http://schemas.microsoft.com/office/drawing/2014/main" xmlns="" id="{87DB4637-8269-2F33-96EE-5CD19F09CC16}"/>
                  </a:ext>
                </a:extLst>
              </p:cNvPr>
              <p:cNvPicPr>
                <a:picLocks noChangeAspect="1"/>
              </p:cNvPicPr>
              <p:nvPr/>
            </p:nvPicPr>
            <p:blipFill>
              <a:blip r:embed="rId5"/>
              <a:stretch>
                <a:fillRect/>
              </a:stretch>
            </p:blipFill>
            <p:spPr>
              <a:xfrm>
                <a:off x="4831349" y="2581435"/>
                <a:ext cx="856323" cy="728397"/>
              </a:xfrm>
              <a:prstGeom prst="rect">
                <a:avLst/>
              </a:prstGeom>
            </p:spPr>
          </p:pic>
        </p:grpSp>
        <p:pic>
          <p:nvPicPr>
            <p:cNvPr id="7" name="Picture 6">
              <a:extLst>
                <a:ext uri="{FF2B5EF4-FFF2-40B4-BE49-F238E27FC236}">
                  <a16:creationId xmlns:a16="http://schemas.microsoft.com/office/drawing/2014/main" xmlns="" id="{6A15C0EC-26B3-FA5F-E832-2B43D99F06E9}"/>
                </a:ext>
              </a:extLst>
            </p:cNvPr>
            <p:cNvPicPr>
              <a:picLocks noChangeAspect="1"/>
            </p:cNvPicPr>
            <p:nvPr/>
          </p:nvPicPr>
          <p:blipFill>
            <a:blip r:embed="rId6"/>
            <a:stretch>
              <a:fillRect/>
            </a:stretch>
          </p:blipFill>
          <p:spPr>
            <a:xfrm>
              <a:off x="4490552" y="2829532"/>
              <a:ext cx="381813" cy="388672"/>
            </a:xfrm>
            <a:prstGeom prst="rect">
              <a:avLst/>
            </a:prstGeom>
          </p:spPr>
        </p:pic>
        <p:pic>
          <p:nvPicPr>
            <p:cNvPr id="11" name="Picture 10">
              <a:extLst>
                <a:ext uri="{FF2B5EF4-FFF2-40B4-BE49-F238E27FC236}">
                  <a16:creationId xmlns:a16="http://schemas.microsoft.com/office/drawing/2014/main" xmlns="" id="{D00488F2-CB25-A55F-E7CA-0175C7B7CEFB}"/>
                </a:ext>
              </a:extLst>
            </p:cNvPr>
            <p:cNvPicPr>
              <a:picLocks noChangeAspect="1"/>
            </p:cNvPicPr>
            <p:nvPr/>
          </p:nvPicPr>
          <p:blipFill>
            <a:blip r:embed="rId7"/>
            <a:stretch>
              <a:fillRect/>
            </a:stretch>
          </p:blipFill>
          <p:spPr>
            <a:xfrm>
              <a:off x="4608568" y="3444708"/>
              <a:ext cx="377985" cy="390178"/>
            </a:xfrm>
            <a:prstGeom prst="rect">
              <a:avLst/>
            </a:prstGeom>
          </p:spPr>
        </p:pic>
        <p:pic>
          <p:nvPicPr>
            <p:cNvPr id="12" name="Picture 11">
              <a:extLst>
                <a:ext uri="{FF2B5EF4-FFF2-40B4-BE49-F238E27FC236}">
                  <a16:creationId xmlns:a16="http://schemas.microsoft.com/office/drawing/2014/main" xmlns="" id="{C573BD63-C026-1D9B-9519-532FA9AC7738}"/>
                </a:ext>
              </a:extLst>
            </p:cNvPr>
            <p:cNvPicPr>
              <a:picLocks noChangeAspect="1"/>
            </p:cNvPicPr>
            <p:nvPr/>
          </p:nvPicPr>
          <p:blipFill>
            <a:blip r:embed="rId6"/>
            <a:stretch>
              <a:fillRect/>
            </a:stretch>
          </p:blipFill>
          <p:spPr>
            <a:xfrm>
              <a:off x="5094073" y="3446214"/>
              <a:ext cx="381813" cy="388672"/>
            </a:xfrm>
            <a:prstGeom prst="rect">
              <a:avLst/>
            </a:prstGeom>
          </p:spPr>
        </p:pic>
        <p:pic>
          <p:nvPicPr>
            <p:cNvPr id="13" name="Picture 12">
              <a:extLst>
                <a:ext uri="{FF2B5EF4-FFF2-40B4-BE49-F238E27FC236}">
                  <a16:creationId xmlns:a16="http://schemas.microsoft.com/office/drawing/2014/main" xmlns="" id="{EA5309DC-9E25-668C-2177-CDAFC53BDE8E}"/>
                </a:ext>
              </a:extLst>
            </p:cNvPr>
            <p:cNvPicPr>
              <a:picLocks noChangeAspect="1"/>
            </p:cNvPicPr>
            <p:nvPr/>
          </p:nvPicPr>
          <p:blipFill>
            <a:blip r:embed="rId6"/>
            <a:stretch>
              <a:fillRect/>
            </a:stretch>
          </p:blipFill>
          <p:spPr>
            <a:xfrm>
              <a:off x="6489913" y="4089111"/>
              <a:ext cx="381813" cy="388672"/>
            </a:xfrm>
            <a:prstGeom prst="rect">
              <a:avLst/>
            </a:prstGeom>
          </p:spPr>
        </p:pic>
        <p:pic>
          <p:nvPicPr>
            <p:cNvPr id="14" name="Picture 13">
              <a:extLst>
                <a:ext uri="{FF2B5EF4-FFF2-40B4-BE49-F238E27FC236}">
                  <a16:creationId xmlns:a16="http://schemas.microsoft.com/office/drawing/2014/main" xmlns="" id="{99878152-B657-4E01-B1BB-05AC1CD91DDD}"/>
                </a:ext>
              </a:extLst>
            </p:cNvPr>
            <p:cNvPicPr>
              <a:picLocks noChangeAspect="1"/>
            </p:cNvPicPr>
            <p:nvPr/>
          </p:nvPicPr>
          <p:blipFill>
            <a:blip r:embed="rId6"/>
            <a:stretch>
              <a:fillRect/>
            </a:stretch>
          </p:blipFill>
          <p:spPr>
            <a:xfrm>
              <a:off x="6964423" y="4089111"/>
              <a:ext cx="381813" cy="388672"/>
            </a:xfrm>
            <a:prstGeom prst="rect">
              <a:avLst/>
            </a:prstGeom>
          </p:spPr>
        </p:pic>
        <p:pic>
          <p:nvPicPr>
            <p:cNvPr id="22" name="Picture 21">
              <a:extLst>
                <a:ext uri="{FF2B5EF4-FFF2-40B4-BE49-F238E27FC236}">
                  <a16:creationId xmlns:a16="http://schemas.microsoft.com/office/drawing/2014/main" xmlns="" id="{42562A22-ADE0-5498-0660-25278B259124}"/>
                </a:ext>
              </a:extLst>
            </p:cNvPr>
            <p:cNvPicPr>
              <a:picLocks noChangeAspect="1"/>
            </p:cNvPicPr>
            <p:nvPr/>
          </p:nvPicPr>
          <p:blipFill>
            <a:blip r:embed="rId6"/>
            <a:stretch>
              <a:fillRect/>
            </a:stretch>
          </p:blipFill>
          <p:spPr>
            <a:xfrm>
              <a:off x="7500387" y="4089111"/>
              <a:ext cx="381813" cy="388672"/>
            </a:xfrm>
            <a:prstGeom prst="rect">
              <a:avLst/>
            </a:prstGeom>
          </p:spPr>
        </p:pic>
      </p:grpSp>
    </p:spTree>
    <p:extLst>
      <p:ext uri="{BB962C8B-B14F-4D97-AF65-F5344CB8AC3E}">
        <p14:creationId xmlns:p14="http://schemas.microsoft.com/office/powerpoint/2010/main" val="151188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xmlns=""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xmlns="" id="{16454FE7-2C3A-F69C-0639-EDC3BD0FAE76}"/>
                </a:ext>
              </a:extLst>
            </p:cNvPr>
            <p:cNvSpPr txBox="1"/>
            <p:nvPr/>
          </p:nvSpPr>
          <p:spPr>
            <a:xfrm>
              <a:off x="2614952" y="1267161"/>
              <a:ext cx="459132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Luyện</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đọc</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trước</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lớp</a:t>
              </a:r>
              <a:endParaRPr kumimoji="0" lang="vi-VN" sz="4800" b="0" i="0" u="none" strike="noStrike" kern="1200" cap="none" spc="0" normalizeH="0" baseline="0" noProof="0" dirty="0">
                <a:ln>
                  <a:noFill/>
                </a:ln>
                <a:solidFill>
                  <a:srgbClr val="00B0F0"/>
                </a:solidFill>
                <a:effectLst/>
                <a:uLnTx/>
                <a:uFillTx/>
                <a:latin typeface="Avo"/>
                <a:ea typeface="+mn-ea"/>
                <a:cs typeface="+mn-cs"/>
              </a:endParaRPr>
            </a:p>
          </p:txBody>
        </p:sp>
      </p:grpSp>
      <p:pic>
        <p:nvPicPr>
          <p:cNvPr id="15" name="Picture 14">
            <a:extLst>
              <a:ext uri="{FF2B5EF4-FFF2-40B4-BE49-F238E27FC236}">
                <a16:creationId xmlns:a16="http://schemas.microsoft.com/office/drawing/2014/main" xmlns=""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xmlns=""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xmlns=""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xmlns=""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xmlns=""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xmlns="" id="{E52FFECF-B680-35D4-6CB7-A477DC388E28}"/>
                    </a:ext>
                  </a:extLst>
                </p:cNvPr>
                <p:cNvSpPr txBox="1"/>
                <p:nvPr/>
              </p:nvSpPr>
              <p:spPr>
                <a:xfrm>
                  <a:off x="1139570" y="2212312"/>
                  <a:ext cx="4774809" cy="920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Tiêu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chí</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đánh</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giá</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endParaRPr>
                </a:p>
              </p:txBody>
            </p:sp>
            <p:sp>
              <p:nvSpPr>
                <p:cNvPr id="27" name="TextBox 26">
                  <a:extLst>
                    <a:ext uri="{FF2B5EF4-FFF2-40B4-BE49-F238E27FC236}">
                      <a16:creationId xmlns:a16="http://schemas.microsoft.com/office/drawing/2014/main" xmlns=""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Đọc</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đúng</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Đọc</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 to,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rõ</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Ngắt</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nghỉ</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đúng</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chỗ</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a:t>
                  </a:r>
                  <a:endPar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4" name="Picture 23">
                <a:extLst>
                  <a:ext uri="{FF2B5EF4-FFF2-40B4-BE49-F238E27FC236}">
                    <a16:creationId xmlns:a16="http://schemas.microsoft.com/office/drawing/2014/main" xmlns="" id="{87DB4637-8269-2F33-96EE-5CD19F09CC16}"/>
                  </a:ext>
                </a:extLst>
              </p:cNvPr>
              <p:cNvPicPr>
                <a:picLocks noChangeAspect="1"/>
              </p:cNvPicPr>
              <p:nvPr/>
            </p:nvPicPr>
            <p:blipFill>
              <a:blip r:embed="rId5"/>
              <a:stretch>
                <a:fillRect/>
              </a:stretch>
            </p:blipFill>
            <p:spPr>
              <a:xfrm>
                <a:off x="4831349" y="2581435"/>
                <a:ext cx="856323" cy="728397"/>
              </a:xfrm>
              <a:prstGeom prst="rect">
                <a:avLst/>
              </a:prstGeom>
            </p:spPr>
          </p:pic>
        </p:grpSp>
        <p:pic>
          <p:nvPicPr>
            <p:cNvPr id="7" name="Picture 6">
              <a:extLst>
                <a:ext uri="{FF2B5EF4-FFF2-40B4-BE49-F238E27FC236}">
                  <a16:creationId xmlns:a16="http://schemas.microsoft.com/office/drawing/2014/main" xmlns="" id="{6A15C0EC-26B3-FA5F-E832-2B43D99F06E9}"/>
                </a:ext>
              </a:extLst>
            </p:cNvPr>
            <p:cNvPicPr>
              <a:picLocks noChangeAspect="1"/>
            </p:cNvPicPr>
            <p:nvPr/>
          </p:nvPicPr>
          <p:blipFill>
            <a:blip r:embed="rId6"/>
            <a:stretch>
              <a:fillRect/>
            </a:stretch>
          </p:blipFill>
          <p:spPr>
            <a:xfrm>
              <a:off x="4490552" y="2829532"/>
              <a:ext cx="381813" cy="388672"/>
            </a:xfrm>
            <a:prstGeom prst="rect">
              <a:avLst/>
            </a:prstGeom>
          </p:spPr>
        </p:pic>
        <p:pic>
          <p:nvPicPr>
            <p:cNvPr id="11" name="Picture 10">
              <a:extLst>
                <a:ext uri="{FF2B5EF4-FFF2-40B4-BE49-F238E27FC236}">
                  <a16:creationId xmlns:a16="http://schemas.microsoft.com/office/drawing/2014/main" xmlns="" id="{D00488F2-CB25-A55F-E7CA-0175C7B7CEFB}"/>
                </a:ext>
              </a:extLst>
            </p:cNvPr>
            <p:cNvPicPr>
              <a:picLocks noChangeAspect="1"/>
            </p:cNvPicPr>
            <p:nvPr/>
          </p:nvPicPr>
          <p:blipFill>
            <a:blip r:embed="rId7"/>
            <a:stretch>
              <a:fillRect/>
            </a:stretch>
          </p:blipFill>
          <p:spPr>
            <a:xfrm>
              <a:off x="4608568" y="3444708"/>
              <a:ext cx="377985" cy="390178"/>
            </a:xfrm>
            <a:prstGeom prst="rect">
              <a:avLst/>
            </a:prstGeom>
          </p:spPr>
        </p:pic>
        <p:pic>
          <p:nvPicPr>
            <p:cNvPr id="12" name="Picture 11">
              <a:extLst>
                <a:ext uri="{FF2B5EF4-FFF2-40B4-BE49-F238E27FC236}">
                  <a16:creationId xmlns:a16="http://schemas.microsoft.com/office/drawing/2014/main" xmlns="" id="{C573BD63-C026-1D9B-9519-532FA9AC7738}"/>
                </a:ext>
              </a:extLst>
            </p:cNvPr>
            <p:cNvPicPr>
              <a:picLocks noChangeAspect="1"/>
            </p:cNvPicPr>
            <p:nvPr/>
          </p:nvPicPr>
          <p:blipFill>
            <a:blip r:embed="rId6"/>
            <a:stretch>
              <a:fillRect/>
            </a:stretch>
          </p:blipFill>
          <p:spPr>
            <a:xfrm>
              <a:off x="5094073" y="3446214"/>
              <a:ext cx="381813" cy="388672"/>
            </a:xfrm>
            <a:prstGeom prst="rect">
              <a:avLst/>
            </a:prstGeom>
          </p:spPr>
        </p:pic>
        <p:pic>
          <p:nvPicPr>
            <p:cNvPr id="13" name="Picture 12">
              <a:extLst>
                <a:ext uri="{FF2B5EF4-FFF2-40B4-BE49-F238E27FC236}">
                  <a16:creationId xmlns:a16="http://schemas.microsoft.com/office/drawing/2014/main" xmlns="" id="{EA5309DC-9E25-668C-2177-CDAFC53BDE8E}"/>
                </a:ext>
              </a:extLst>
            </p:cNvPr>
            <p:cNvPicPr>
              <a:picLocks noChangeAspect="1"/>
            </p:cNvPicPr>
            <p:nvPr/>
          </p:nvPicPr>
          <p:blipFill>
            <a:blip r:embed="rId6"/>
            <a:stretch>
              <a:fillRect/>
            </a:stretch>
          </p:blipFill>
          <p:spPr>
            <a:xfrm>
              <a:off x="6489913" y="4089111"/>
              <a:ext cx="381813" cy="388672"/>
            </a:xfrm>
            <a:prstGeom prst="rect">
              <a:avLst/>
            </a:prstGeom>
          </p:spPr>
        </p:pic>
        <p:pic>
          <p:nvPicPr>
            <p:cNvPr id="14" name="Picture 13">
              <a:extLst>
                <a:ext uri="{FF2B5EF4-FFF2-40B4-BE49-F238E27FC236}">
                  <a16:creationId xmlns:a16="http://schemas.microsoft.com/office/drawing/2014/main" xmlns="" id="{99878152-B657-4E01-B1BB-05AC1CD91DDD}"/>
                </a:ext>
              </a:extLst>
            </p:cNvPr>
            <p:cNvPicPr>
              <a:picLocks noChangeAspect="1"/>
            </p:cNvPicPr>
            <p:nvPr/>
          </p:nvPicPr>
          <p:blipFill>
            <a:blip r:embed="rId6"/>
            <a:stretch>
              <a:fillRect/>
            </a:stretch>
          </p:blipFill>
          <p:spPr>
            <a:xfrm>
              <a:off x="6964423" y="4089111"/>
              <a:ext cx="381813" cy="388672"/>
            </a:xfrm>
            <a:prstGeom prst="rect">
              <a:avLst/>
            </a:prstGeom>
          </p:spPr>
        </p:pic>
        <p:pic>
          <p:nvPicPr>
            <p:cNvPr id="22" name="Picture 21">
              <a:extLst>
                <a:ext uri="{FF2B5EF4-FFF2-40B4-BE49-F238E27FC236}">
                  <a16:creationId xmlns:a16="http://schemas.microsoft.com/office/drawing/2014/main" xmlns="" id="{42562A22-ADE0-5498-0660-25278B259124}"/>
                </a:ext>
              </a:extLst>
            </p:cNvPr>
            <p:cNvPicPr>
              <a:picLocks noChangeAspect="1"/>
            </p:cNvPicPr>
            <p:nvPr/>
          </p:nvPicPr>
          <p:blipFill>
            <a:blip r:embed="rId6"/>
            <a:stretch>
              <a:fillRect/>
            </a:stretch>
          </p:blipFill>
          <p:spPr>
            <a:xfrm>
              <a:off x="7500387" y="4089111"/>
              <a:ext cx="381813" cy="388672"/>
            </a:xfrm>
            <a:prstGeom prst="rect">
              <a:avLst/>
            </a:prstGeom>
          </p:spPr>
        </p:pic>
      </p:grpSp>
    </p:spTree>
    <p:extLst>
      <p:ext uri="{BB962C8B-B14F-4D97-AF65-F5344CB8AC3E}">
        <p14:creationId xmlns:p14="http://schemas.microsoft.com/office/powerpoint/2010/main" val="16621398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92C32-A685-83E3-B41B-E62CCFEF4B7F}"/>
              </a:ext>
            </a:extLst>
          </p:cNvPr>
          <p:cNvSpPr>
            <a:spLocks noGrp="1"/>
          </p:cNvSpPr>
          <p:nvPr>
            <p:ph type="title"/>
          </p:nvPr>
        </p:nvSpPr>
        <p:spPr/>
        <p:txBody>
          <a:bodyPr/>
          <a:lstStyle/>
          <a:p>
            <a:endParaRPr lang="vi-VN" dirty="0"/>
          </a:p>
        </p:txBody>
      </p:sp>
      <p:sp>
        <p:nvSpPr>
          <p:cNvPr id="3" name="Content Placeholder 2">
            <a:extLst>
              <a:ext uri="{FF2B5EF4-FFF2-40B4-BE49-F238E27FC236}">
                <a16:creationId xmlns:a16="http://schemas.microsoft.com/office/drawing/2014/main" xmlns="" id="{6C0966A3-CBE6-75C3-D85E-CE80975D4957}"/>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Google Shape;108;p2">
            <a:extLst>
              <a:ext uri="{FF2B5EF4-FFF2-40B4-BE49-F238E27FC236}">
                <a16:creationId xmlns:a16="http://schemas.microsoft.com/office/drawing/2014/main" xmlns="" id="{95D262FB-0F91-9FAD-318B-B65EAEF2C269}"/>
              </a:ext>
            </a:extLst>
          </p:cNvPr>
          <p:cNvPicPr preferRelativeResize="0"/>
          <p:nvPr/>
        </p:nvPicPr>
        <p:blipFill rotWithShape="1">
          <a:blip r:embed="rId3">
            <a:alphaModFix/>
          </a:blip>
          <a:srcRect/>
          <a:stretch/>
        </p:blipFill>
        <p:spPr>
          <a:xfrm rot="741355">
            <a:off x="1005276" y="692223"/>
            <a:ext cx="947534" cy="1664147"/>
          </a:xfrm>
          <a:prstGeom prst="rect">
            <a:avLst/>
          </a:prstGeom>
          <a:noFill/>
          <a:ln>
            <a:noFill/>
          </a:ln>
        </p:spPr>
      </p:pic>
      <p:pic>
        <p:nvPicPr>
          <p:cNvPr id="1026" name="Picture 2" descr="Ý nghĩa “Tết trồng cây” của Bác Hồ">
            <a:extLst>
              <a:ext uri="{FF2B5EF4-FFF2-40B4-BE49-F238E27FC236}">
                <a16:creationId xmlns:a16="http://schemas.microsoft.com/office/drawing/2014/main" xmlns="" id="{CB67C464-BA7A-40DC-8F00-EC49A1F24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892" y="3585074"/>
            <a:ext cx="3814842" cy="23524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ác Hồ với Tết Trồng cây 65 năm trước">
            <a:extLst>
              <a:ext uri="{FF2B5EF4-FFF2-40B4-BE49-F238E27FC236}">
                <a16:creationId xmlns:a16="http://schemas.microsoft.com/office/drawing/2014/main" xmlns="" id="{55B7543A-A61E-4DD3-BD68-B8AE0ACEF6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1790" y="2438476"/>
            <a:ext cx="2664538" cy="3738487"/>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6;p2">
            <a:extLst>
              <a:ext uri="{FF2B5EF4-FFF2-40B4-BE49-F238E27FC236}">
                <a16:creationId xmlns:a16="http://schemas.microsoft.com/office/drawing/2014/main" xmlns="" id="{64262E71-C8A3-878F-AF30-96991837D6C0}"/>
              </a:ext>
            </a:extLst>
          </p:cNvPr>
          <p:cNvSpPr/>
          <p:nvPr/>
        </p:nvSpPr>
        <p:spPr>
          <a:xfrm>
            <a:off x="662944" y="1182209"/>
            <a:ext cx="10233148" cy="1473200"/>
          </a:xfrm>
          <a:prstGeom prst="roundRect">
            <a:avLst>
              <a:gd name="adj" fmla="val 7648"/>
            </a:avLst>
          </a:prstGeom>
          <a:noFill/>
          <a:ln>
            <a:noFill/>
          </a:ln>
        </p:spPr>
        <p:txBody>
          <a:bodyPr spcFirstLastPara="1" wrap="square" lIns="60950" tIns="30467" rIns="60950" bIns="30467" anchor="ctr" anchorCtr="0">
            <a:noAutofit/>
          </a:bodyPr>
          <a:lstStyle/>
          <a:p>
            <a:pPr algn="ctr">
              <a:lnSpc>
                <a:spcPct val="150000"/>
              </a:lnSpc>
              <a:buClr>
                <a:srgbClr val="000000"/>
              </a:buClr>
              <a:buFont typeface="Arial"/>
              <a:buNone/>
            </a:pPr>
            <a:r>
              <a:rPr lang="vi-VN" sz="2400" b="1" kern="0">
                <a:solidFill>
                  <a:srgbClr val="C00000"/>
                </a:solidFill>
                <a:latin typeface="UTM Avo" panose="02040603050506020204" pitchFamily="18" charset="0"/>
                <a:cs typeface="Arial"/>
                <a:sym typeface="Arial"/>
              </a:rPr>
              <a:t>Bày tỏ suy nghĩ của em khi đọc câu thơ sau:</a:t>
            </a:r>
          </a:p>
          <a:p>
            <a:pPr algn="ctr">
              <a:lnSpc>
                <a:spcPct val="150000"/>
              </a:lnSpc>
              <a:buClr>
                <a:srgbClr val="000000"/>
              </a:buClr>
              <a:buFont typeface="Arial"/>
              <a:buNone/>
            </a:pPr>
            <a:r>
              <a:rPr lang="vi-VN" sz="2400" b="1" kern="0">
                <a:solidFill>
                  <a:srgbClr val="0070C0"/>
                </a:solidFill>
                <a:latin typeface="UTM Avo" panose="02040603050506020204" pitchFamily="18" charset="0"/>
                <a:cs typeface="Arial"/>
                <a:sym typeface="Arial"/>
              </a:rPr>
              <a:t>Mùa xuân là Tết trồng cây</a:t>
            </a:r>
          </a:p>
          <a:p>
            <a:pPr algn="ctr">
              <a:lnSpc>
                <a:spcPct val="150000"/>
              </a:lnSpc>
              <a:buClr>
                <a:srgbClr val="000000"/>
              </a:buClr>
              <a:buFont typeface="Arial"/>
              <a:buNone/>
            </a:pPr>
            <a:r>
              <a:rPr lang="vi-VN" sz="2400" b="1" kern="0">
                <a:solidFill>
                  <a:srgbClr val="0070C0"/>
                </a:solidFill>
                <a:latin typeface="UTM Avo" panose="02040603050506020204" pitchFamily="18" charset="0"/>
                <a:cs typeface="Arial"/>
                <a:sym typeface="Arial"/>
              </a:rPr>
              <a:t>Làm cho đất nước càng ngày càng xuân.</a:t>
            </a:r>
          </a:p>
          <a:p>
            <a:pPr algn="ctr">
              <a:lnSpc>
                <a:spcPct val="150000"/>
              </a:lnSpc>
              <a:buClr>
                <a:srgbClr val="000000"/>
              </a:buClr>
              <a:buFont typeface="Arial"/>
              <a:buNone/>
            </a:pPr>
            <a:r>
              <a:rPr lang="en-US" sz="2400" b="1" kern="0">
                <a:solidFill>
                  <a:srgbClr val="0070C0"/>
                </a:solidFill>
                <a:latin typeface="UTM Avo" panose="02040603050506020204" pitchFamily="18" charset="0"/>
                <a:cs typeface="Arial"/>
                <a:sym typeface="Arial"/>
              </a:rPr>
              <a:t>			</a:t>
            </a:r>
            <a:r>
              <a:rPr lang="vi-VN" sz="2400" b="1" i="1" kern="0">
                <a:solidFill>
                  <a:srgbClr val="0070C0"/>
                </a:solidFill>
                <a:latin typeface="UTM Avo" panose="02040603050506020204" pitchFamily="18" charset="0"/>
                <a:cs typeface="Arial"/>
                <a:sym typeface="Arial"/>
              </a:rPr>
              <a:t>Hồ Chí Minh</a:t>
            </a:r>
            <a:endParaRPr lang="vi-VN" sz="2400" b="1" i="1" kern="0" dirty="0">
              <a:solidFill>
                <a:srgbClr val="0070C0"/>
              </a:solidFill>
              <a:latin typeface="UTM Avo" panose="02040603050506020204" pitchFamily="18" charset="0"/>
              <a:cs typeface="Arial"/>
              <a:sym typeface="Arial"/>
            </a:endParaRPr>
          </a:p>
        </p:txBody>
      </p:sp>
      <p:pic>
        <p:nvPicPr>
          <p:cNvPr id="1030" name="Picture 6" descr="Chi tiết tin - Sở Thông tin và Truyền thông - Quảng Bình">
            <a:extLst>
              <a:ext uri="{FF2B5EF4-FFF2-40B4-BE49-F238E27FC236}">
                <a16:creationId xmlns:a16="http://schemas.microsoft.com/office/drawing/2014/main" xmlns="" id="{F433C5B7-2825-424D-9A23-BB41469DC7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821" y="3585073"/>
            <a:ext cx="3957543" cy="2404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29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xmlns="" id="{47FCF770-6251-102E-0123-C0D39E04D16D}"/>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1690" r="2258"/>
          <a:stretch/>
        </p:blipFill>
        <p:spPr>
          <a:xfrm>
            <a:off x="0" y="0"/>
            <a:ext cx="12198350" cy="6858000"/>
          </a:xfrm>
          <a:prstGeom prst="rect">
            <a:avLst/>
          </a:prstGeom>
        </p:spPr>
      </p:pic>
      <p:sp>
        <p:nvSpPr>
          <p:cNvPr id="2" name="Freeform 16">
            <a:extLst>
              <a:ext uri="{FF2B5EF4-FFF2-40B4-BE49-F238E27FC236}">
                <a16:creationId xmlns:a16="http://schemas.microsoft.com/office/drawing/2014/main" xmlns=""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xmlns=""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6762305F-238E-6AAC-7C92-2744F9A8756B}"/>
              </a:ext>
            </a:extLst>
          </p:cNvPr>
          <p:cNvSpPr txBox="1"/>
          <p:nvPr/>
        </p:nvSpPr>
        <p:spPr>
          <a:xfrm>
            <a:off x="3260321" y="1219257"/>
            <a:ext cx="367921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C000"/>
                </a:solidFill>
                <a:effectLst/>
                <a:uLnTx/>
                <a:uFillTx/>
                <a:latin typeface="#9Slide07 Cadena" panose="02000503000000020004" pitchFamily="2" charset="0"/>
                <a:ea typeface="+mn-ea"/>
                <a:cs typeface="+mn-cs"/>
              </a:rPr>
              <a:t>Hoạt động</a:t>
            </a:r>
            <a:endParaRPr kumimoji="0" lang="en-US" sz="6000" b="0" i="0" u="none" strike="noStrike" kern="1200" cap="none" spc="0" normalizeH="0" baseline="0" noProof="0" dirty="0">
              <a:ln>
                <a:noFill/>
              </a:ln>
              <a:solidFill>
                <a:srgbClr val="FFC000"/>
              </a:solidFill>
              <a:effectLst/>
              <a:uLnTx/>
              <a:uFillTx/>
              <a:latin typeface="#9Slide07 Cadena" panose="02000503000000020004" pitchFamily="2" charset="0"/>
              <a:ea typeface="+mn-ea"/>
              <a:cs typeface="+mn-cs"/>
            </a:endParaRPr>
          </a:p>
        </p:txBody>
      </p:sp>
      <p:sp>
        <p:nvSpPr>
          <p:cNvPr id="9" name="TextBox 8">
            <a:extLst>
              <a:ext uri="{FF2B5EF4-FFF2-40B4-BE49-F238E27FC236}">
                <a16:creationId xmlns:a16="http://schemas.microsoft.com/office/drawing/2014/main" xmlns="" id="{BF1A9FEF-6710-D788-B2B0-BEEFDAD77977}"/>
              </a:ext>
            </a:extLst>
          </p:cNvPr>
          <p:cNvSpPr txBox="1"/>
          <p:nvPr/>
        </p:nvSpPr>
        <p:spPr>
          <a:xfrm>
            <a:off x="1961673" y="2319174"/>
            <a:ext cx="635162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a:solidFill>
                  <a:srgbClr val="6600FF"/>
                </a:solidFill>
                <a:latin typeface="#9Slide07 Cadena" panose="02000503000000020004" pitchFamily="2" charset="0"/>
              </a:rPr>
              <a:t>ĐỌC MỞ RỘNG</a:t>
            </a:r>
            <a:endParaRPr kumimoji="0" lang="en-US" sz="7200" b="0" i="0" u="none" strike="noStrike" kern="1200" cap="none" spc="0" normalizeH="0" baseline="0" noProof="0" dirty="0">
              <a:ln>
                <a:noFill/>
              </a:ln>
              <a:solidFill>
                <a:srgbClr val="6600FF"/>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2086534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Google Shape;170;p7">
            <a:extLst>
              <a:ext uri="{FF2B5EF4-FFF2-40B4-BE49-F238E27FC236}">
                <a16:creationId xmlns:a16="http://schemas.microsoft.com/office/drawing/2014/main" xmlns="" id="{05FDE6CE-20FA-00FF-EF37-135A5D0F32B7}"/>
              </a:ext>
            </a:extLst>
          </p:cNvPr>
          <p:cNvSpPr txBox="1"/>
          <p:nvPr/>
        </p:nvSpPr>
        <p:spPr>
          <a:xfrm>
            <a:off x="1424311" y="552947"/>
            <a:ext cx="9655366" cy="1169525"/>
          </a:xfrm>
          <a:prstGeom prst="rect">
            <a:avLst/>
          </a:prstGeom>
          <a:noFill/>
          <a:ln>
            <a:noFill/>
          </a:ln>
        </p:spPr>
        <p:txBody>
          <a:bodyPr spcFirstLastPara="1" wrap="square" lIns="60950" tIns="30467" rIns="60950" bIns="30467" anchor="t" anchorCtr="0">
            <a:spAutoFit/>
          </a:bodyPr>
          <a:lstStyle/>
          <a:p>
            <a:pPr lvl="0" algn="ctr">
              <a:buClr>
                <a:srgbClr val="000000"/>
              </a:buClr>
            </a:pPr>
            <a:r>
              <a:rPr lang="en-US" sz="3600" b="1" kern="0">
                <a:solidFill>
                  <a:srgbClr val="C00000"/>
                </a:solidFill>
                <a:latin typeface="UTM Avo" panose="02040603050506020204" pitchFamily="18" charset="0"/>
                <a:cs typeface="Arial"/>
                <a:sym typeface="Arial"/>
              </a:rPr>
              <a:t>Sinh hoạt câu lạc bộ đọc sách </a:t>
            </a:r>
          </a:p>
          <a:p>
            <a:pPr lvl="0" algn="ctr">
              <a:buClr>
                <a:srgbClr val="000000"/>
              </a:buClr>
            </a:pPr>
            <a:r>
              <a:rPr lang="en-US" sz="3600" b="1" kern="0">
                <a:solidFill>
                  <a:srgbClr val="C00000"/>
                </a:solidFill>
                <a:latin typeface="UTM Avo" panose="02040603050506020204" pitchFamily="18" charset="0"/>
                <a:cs typeface="Arial"/>
                <a:sym typeface="Arial"/>
              </a:rPr>
              <a:t>Chủ điểm Giữ mãi màu xanh</a:t>
            </a:r>
            <a:endParaRPr kumimoji="0" lang="vi-VN" sz="3600" b="1" i="0" u="none" strike="noStrike" kern="0" cap="none" spc="0" normalizeH="0" baseline="0" noProof="0" dirty="0">
              <a:ln>
                <a:noFill/>
              </a:ln>
              <a:solidFill>
                <a:srgbClr val="C00000"/>
              </a:solidFill>
              <a:effectLst/>
              <a:uLnTx/>
              <a:uFillTx/>
              <a:latin typeface="UTM Avo" panose="02040603050506020204" pitchFamily="18" charset="0"/>
              <a:ea typeface="+mn-ea"/>
              <a:cs typeface="Arial"/>
              <a:sym typeface="Arial"/>
            </a:endParaRPr>
          </a:p>
        </p:txBody>
      </p:sp>
      <p:pic>
        <p:nvPicPr>
          <p:cNvPr id="8" name="Google Shape;181;p8">
            <a:extLst>
              <a:ext uri="{FF2B5EF4-FFF2-40B4-BE49-F238E27FC236}">
                <a16:creationId xmlns:a16="http://schemas.microsoft.com/office/drawing/2014/main" xmlns="" id="{224E4F29-3B71-4AD0-9C80-8794C69D6EA0}"/>
              </a:ext>
            </a:extLst>
          </p:cNvPr>
          <p:cNvPicPr preferRelativeResize="0"/>
          <p:nvPr/>
        </p:nvPicPr>
        <p:blipFill rotWithShape="1">
          <a:blip r:embed="rId3">
            <a:alphaModFix/>
          </a:blip>
          <a:srcRect/>
          <a:stretch/>
        </p:blipFill>
        <p:spPr>
          <a:xfrm>
            <a:off x="9930968" y="234072"/>
            <a:ext cx="2258155" cy="4318000"/>
          </a:xfrm>
          <a:prstGeom prst="rect">
            <a:avLst/>
          </a:prstGeom>
          <a:noFill/>
          <a:ln>
            <a:noFill/>
          </a:ln>
        </p:spPr>
      </p:pic>
      <p:sp>
        <p:nvSpPr>
          <p:cNvPr id="11" name="Google Shape;170;p7">
            <a:extLst>
              <a:ext uri="{FF2B5EF4-FFF2-40B4-BE49-F238E27FC236}">
                <a16:creationId xmlns:a16="http://schemas.microsoft.com/office/drawing/2014/main" xmlns="" id="{4D8178FF-3292-4713-AA04-C9B993356E94}"/>
              </a:ext>
            </a:extLst>
          </p:cNvPr>
          <p:cNvSpPr txBox="1"/>
          <p:nvPr/>
        </p:nvSpPr>
        <p:spPr>
          <a:xfrm>
            <a:off x="653436" y="1646907"/>
            <a:ext cx="9655366" cy="1169525"/>
          </a:xfrm>
          <a:prstGeom prst="rect">
            <a:avLst/>
          </a:prstGeom>
          <a:noFill/>
          <a:ln>
            <a:noFill/>
          </a:ln>
        </p:spPr>
        <p:txBody>
          <a:bodyPr spcFirstLastPara="1" wrap="square" lIns="60950" tIns="30467" rIns="60950" bIns="30467" anchor="t" anchorCtr="0">
            <a:spAutoFit/>
          </a:bodyPr>
          <a:lstStyle/>
          <a:p>
            <a:pPr lvl="0">
              <a:buClr>
                <a:srgbClr val="000000"/>
              </a:buClr>
            </a:pPr>
            <a:r>
              <a:rPr lang="en-US" sz="3600" kern="0">
                <a:latin typeface="UTM Avo" panose="02040603050506020204" pitchFamily="18" charset="0"/>
                <a:cs typeface="Arial"/>
                <a:sym typeface="Arial"/>
              </a:rPr>
              <a:t>(a) Tìm đọc truyện hoặc đoạn kịch:</a:t>
            </a:r>
          </a:p>
          <a:p>
            <a:pPr lvl="0">
              <a:buClr>
                <a:srgbClr val="000000"/>
              </a:buClr>
            </a:pPr>
            <a:r>
              <a:rPr lang="en-US" sz="3600" kern="0">
                <a:latin typeface="UTM Avo" panose="02040603050506020204" pitchFamily="18" charset="0"/>
                <a:cs typeface="Arial"/>
                <a:sym typeface="Arial"/>
              </a:rPr>
              <a:t>Gợi ý:</a:t>
            </a:r>
            <a:endParaRPr kumimoji="0" lang="vi-VN" sz="3600" i="0" u="none" strike="noStrike" kern="0" cap="none" spc="0" normalizeH="0" baseline="0" noProof="0" dirty="0">
              <a:ln>
                <a:noFill/>
              </a:ln>
              <a:effectLst/>
              <a:uLnTx/>
              <a:uFillTx/>
              <a:latin typeface="UTM Avo" panose="02040603050506020204" pitchFamily="18" charset="0"/>
              <a:cs typeface="Arial"/>
              <a:sym typeface="Arial"/>
            </a:endParaRPr>
          </a:p>
        </p:txBody>
      </p:sp>
      <p:pic>
        <p:nvPicPr>
          <p:cNvPr id="7" name="Picture 6">
            <a:extLst>
              <a:ext uri="{FF2B5EF4-FFF2-40B4-BE49-F238E27FC236}">
                <a16:creationId xmlns:a16="http://schemas.microsoft.com/office/drawing/2014/main" xmlns="" id="{814F3D7D-0997-4791-8562-5159B68948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436" y="2880013"/>
            <a:ext cx="5889868" cy="2417843"/>
          </a:xfrm>
          <a:prstGeom prst="rect">
            <a:avLst/>
          </a:prstGeom>
        </p:spPr>
      </p:pic>
      <p:pic>
        <p:nvPicPr>
          <p:cNvPr id="13" name="Picture 12">
            <a:extLst>
              <a:ext uri="{FF2B5EF4-FFF2-40B4-BE49-F238E27FC236}">
                <a16:creationId xmlns:a16="http://schemas.microsoft.com/office/drawing/2014/main" xmlns="" id="{86211ABA-C77E-4BC0-942A-66C360042A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5225" y="3429000"/>
            <a:ext cx="5163823" cy="2777742"/>
          </a:xfrm>
          <a:prstGeom prst="rect">
            <a:avLst/>
          </a:prstGeom>
        </p:spPr>
      </p:pic>
    </p:spTree>
    <p:extLst>
      <p:ext uri="{BB962C8B-B14F-4D97-AF65-F5344CB8AC3E}">
        <p14:creationId xmlns:p14="http://schemas.microsoft.com/office/powerpoint/2010/main" val="1412424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Google Shape;170;p7">
            <a:extLst>
              <a:ext uri="{FF2B5EF4-FFF2-40B4-BE49-F238E27FC236}">
                <a16:creationId xmlns:a16="http://schemas.microsoft.com/office/drawing/2014/main" xmlns="" id="{4D8178FF-3292-4713-AA04-C9B993356E94}"/>
              </a:ext>
            </a:extLst>
          </p:cNvPr>
          <p:cNvSpPr txBox="1"/>
          <p:nvPr/>
        </p:nvSpPr>
        <p:spPr>
          <a:xfrm>
            <a:off x="1604412" y="453674"/>
            <a:ext cx="9655366" cy="615527"/>
          </a:xfrm>
          <a:prstGeom prst="rect">
            <a:avLst/>
          </a:prstGeom>
          <a:noFill/>
          <a:ln>
            <a:noFill/>
          </a:ln>
        </p:spPr>
        <p:txBody>
          <a:bodyPr spcFirstLastPara="1" wrap="square" lIns="60950" tIns="30467" rIns="60950" bIns="30467" anchor="t" anchorCtr="0">
            <a:spAutoFit/>
          </a:bodyPr>
          <a:lstStyle/>
          <a:p>
            <a:pPr lvl="0">
              <a:buClr>
                <a:srgbClr val="000000"/>
              </a:buClr>
            </a:pPr>
            <a:r>
              <a:rPr lang="vi-VN" sz="3600" kern="0">
                <a:solidFill>
                  <a:srgbClr val="FF0000"/>
                </a:solidFill>
                <a:latin typeface="UTM Avo" panose="02040603050506020204" pitchFamily="18" charset="0"/>
                <a:cs typeface="Arial"/>
                <a:sym typeface="Arial"/>
              </a:rPr>
              <a:t>(a) Câu chuyện: Người gác rừng tí hon</a:t>
            </a:r>
            <a:endParaRPr kumimoji="0" lang="vi-VN" sz="36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sp>
        <p:nvSpPr>
          <p:cNvPr id="2" name="Google Shape;170;p7">
            <a:extLst>
              <a:ext uri="{FF2B5EF4-FFF2-40B4-BE49-F238E27FC236}">
                <a16:creationId xmlns:a16="http://schemas.microsoft.com/office/drawing/2014/main" xmlns="" id="{45F03D20-4F93-2F03-4C8C-95DF84DF07DE}"/>
              </a:ext>
            </a:extLst>
          </p:cNvPr>
          <p:cNvSpPr txBox="1"/>
          <p:nvPr/>
        </p:nvSpPr>
        <p:spPr>
          <a:xfrm>
            <a:off x="793544" y="1014478"/>
            <a:ext cx="10602034" cy="5478397"/>
          </a:xfrm>
          <a:prstGeom prst="rect">
            <a:avLst/>
          </a:prstGeom>
          <a:noFill/>
          <a:ln>
            <a:noFill/>
          </a:ln>
        </p:spPr>
        <p:txBody>
          <a:bodyPr spcFirstLastPara="1" wrap="square" lIns="60950" tIns="30467" rIns="60950" bIns="30467" anchor="t" anchorCtr="0">
            <a:spAutoFit/>
          </a:bodyPr>
          <a:lstStyle/>
          <a:p>
            <a:pPr lvl="0" algn="just">
              <a:buClr>
                <a:srgbClr val="000000"/>
              </a:buClr>
            </a:pPr>
            <a:r>
              <a:rPr lang="en-US" sz="3200" kern="0">
                <a:solidFill>
                  <a:prstClr val="black"/>
                </a:solidFill>
                <a:latin typeface="UTM Avo" panose="02040603050506020204" pitchFamily="18" charset="0"/>
                <a:cs typeface="Arial"/>
                <a:sym typeface="Arial"/>
              </a:rPr>
              <a:t>	</a:t>
            </a:r>
            <a:r>
              <a:rPr lang="vi-VN" sz="3200" kern="0">
                <a:solidFill>
                  <a:prstClr val="black"/>
                </a:solidFill>
                <a:latin typeface="UTM Avo" panose="02040603050506020204" pitchFamily="18" charset="0"/>
                <a:cs typeface="Arial"/>
                <a:sym typeface="Arial"/>
              </a:rPr>
              <a:t>Ba em làm nghề gác rừng. Tình yêu rừng của ba đã sớm truyền sang em.</a:t>
            </a:r>
          </a:p>
          <a:p>
            <a:pPr lvl="0" algn="just">
              <a:buClr>
                <a:srgbClr val="000000"/>
              </a:buClr>
            </a:pPr>
            <a:r>
              <a:rPr lang="vi-VN" sz="3200" kern="0">
                <a:solidFill>
                  <a:prstClr val="black"/>
                </a:solidFill>
                <a:latin typeface="UTM Avo" panose="02040603050506020204" pitchFamily="18" charset="0"/>
                <a:cs typeface="Arial"/>
                <a:sym typeface="Arial"/>
              </a:rPr>
              <a:t>      Sáng hôm ấy, ba về thăm bà nội ốm. Chiều đến, em đi loanh quanh theo lối ba vẫn đi tuần rừng. Phát hiện những dấu chân người lớn hằn trên đất, em thắc mắc: "Hai ngày nay đâu có đoàn khách tham quan nào?" Thấy lạ, em lần theo dấu chân. Khoảng hơn chục cây to cộ đã bị chặt thành từng khúc dài. Gần đó có tiếng bàn bạc:</a:t>
            </a:r>
          </a:p>
          <a:p>
            <a:pPr lvl="0" algn="just">
              <a:buClr>
                <a:srgbClr val="000000"/>
              </a:buClr>
            </a:pPr>
            <a:r>
              <a:rPr lang="vi-VN" sz="3200" kern="0">
                <a:solidFill>
                  <a:prstClr val="black"/>
                </a:solidFill>
                <a:latin typeface="UTM Avo" panose="02040603050506020204" pitchFamily="18" charset="0"/>
                <a:cs typeface="Arial"/>
                <a:sym typeface="Arial"/>
              </a:rPr>
              <a:t>      - Mày đã dặn lão Sáu Bơ tối đánh xe ra bìa rừng chưa?</a:t>
            </a:r>
            <a:endParaRPr kumimoji="0" lang="vi-VN" sz="3200" b="0" i="0" u="none" strike="noStrike" kern="0" cap="none" spc="0" normalizeH="0" baseline="0" noProof="0" dirty="0">
              <a:ln>
                <a:noFill/>
              </a:ln>
              <a:solidFill>
                <a:prstClr val="black"/>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1846584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Google Shape;170;p7">
            <a:extLst>
              <a:ext uri="{FF2B5EF4-FFF2-40B4-BE49-F238E27FC236}">
                <a16:creationId xmlns:a16="http://schemas.microsoft.com/office/drawing/2014/main" xmlns="" id="{45F03D20-4F93-2F03-4C8C-95DF84DF07DE}"/>
              </a:ext>
            </a:extLst>
          </p:cNvPr>
          <p:cNvSpPr txBox="1"/>
          <p:nvPr/>
        </p:nvSpPr>
        <p:spPr>
          <a:xfrm>
            <a:off x="793544" y="603478"/>
            <a:ext cx="10602034" cy="5478397"/>
          </a:xfrm>
          <a:prstGeom prst="rect">
            <a:avLst/>
          </a:prstGeom>
          <a:noFill/>
          <a:ln>
            <a:noFill/>
          </a:ln>
        </p:spPr>
        <p:txBody>
          <a:bodyPr spcFirstLastPara="1" wrap="square" lIns="60950" tIns="30467" rIns="60950" bIns="30467"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prstClr val="black"/>
                </a:solidFill>
                <a:effectLst/>
                <a:uLnTx/>
                <a:uFillTx/>
                <a:latin typeface="UTM Avo" panose="02040603050506020204" pitchFamily="18" charset="0"/>
                <a:ea typeface="+mn-ea"/>
                <a:cs typeface="Arial"/>
                <a:sym typeface="Arial"/>
              </a:rPr>
              <a:t>	</a:t>
            </a:r>
            <a:r>
              <a:rPr kumimoji="0" lang="vi-VN" sz="3200" b="0" i="0" u="none" strike="noStrike" kern="0" cap="none" spc="0" normalizeH="0" baseline="0" noProof="0">
                <a:ln>
                  <a:noFill/>
                </a:ln>
                <a:solidFill>
                  <a:prstClr val="black"/>
                </a:solidFill>
                <a:effectLst/>
                <a:uLnTx/>
                <a:uFillTx/>
                <a:latin typeface="UTM Avo" panose="02040603050506020204" pitchFamily="18" charset="0"/>
                <a:ea typeface="+mn-ea"/>
                <a:cs typeface="Arial"/>
                <a:sym typeface="Arial"/>
              </a:rPr>
              <a:t>Qua khe lá, em thấy hai gã trộm. Lừa khi hai gã mải cột các khúc gỗ, em lén chạy. Em chạy theo đường tắt về quán bà Hai, xin bà cho gọi điện thoại. Một giọng nói rắn rỏi vang lên ở đầu dây bên kia:</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a:ln>
                  <a:noFill/>
                </a:ln>
                <a:solidFill>
                  <a:prstClr val="black"/>
                </a:solidFill>
                <a:effectLst/>
                <a:uLnTx/>
                <a:uFillTx/>
                <a:latin typeface="UTM Avo" panose="02040603050506020204" pitchFamily="18" charset="0"/>
                <a:ea typeface="+mn-ea"/>
                <a:cs typeface="Arial"/>
                <a:sym typeface="Arial"/>
              </a:rPr>
              <a:t>       - A lô! Công an huyện đây!</a:t>
            </a:r>
            <a:endParaRPr kumimoji="0" lang="en-US" sz="3200" b="0" i="0" u="none" strike="noStrike" kern="0" cap="none" spc="0" normalizeH="0" baseline="0" noProof="0">
              <a:ln>
                <a:noFill/>
              </a:ln>
              <a:solidFill>
                <a:prstClr val="black"/>
              </a:solidFill>
              <a:effectLst/>
              <a:uLnTx/>
              <a:uFillTx/>
              <a:latin typeface="UTM Avo" panose="02040603050506020204" pitchFamily="18" charset="0"/>
              <a:ea typeface="+mn-ea"/>
              <a:cs typeface="Arial"/>
              <a:sym typeface="Arial"/>
            </a:endParaRPr>
          </a:p>
          <a:p>
            <a:pPr lvl="0" algn="just">
              <a:buClr>
                <a:srgbClr val="000000"/>
              </a:buClr>
            </a:pPr>
            <a:r>
              <a:rPr lang="vi-VN" sz="3200" kern="0">
                <a:solidFill>
                  <a:prstClr val="black"/>
                </a:solidFill>
                <a:latin typeface="UTM Avo" panose="02040603050506020204" pitchFamily="18" charset="0"/>
                <a:cs typeface="Arial"/>
                <a:sym typeface="Arial"/>
              </a:rPr>
              <a:t>Sau khi nghe em báo tin có bọn trộm gỗ, các chú công an dặn dò em cách phối hợp với các chú để bắt bọn trộm, thu lại gỗ. </a:t>
            </a:r>
          </a:p>
          <a:p>
            <a:pPr lvl="0" algn="just">
              <a:buClr>
                <a:srgbClr val="000000"/>
              </a:buClr>
            </a:pPr>
            <a:r>
              <a:rPr lang="vi-VN" sz="3200" kern="0">
                <a:solidFill>
                  <a:prstClr val="black"/>
                </a:solidFill>
                <a:latin typeface="UTM Avo" panose="02040603050506020204" pitchFamily="18" charset="0"/>
                <a:cs typeface="Arial"/>
                <a:sym typeface="Arial"/>
              </a:rPr>
              <a:t>        Đêm ấy, lòng em như lửa đốt. Nghe thấy tiếng bành bạch của xe chở trộm gỗ, em lao ra. Chiếc xe tới gần... tới gần, mắc vào sợi dây chão chăng</a:t>
            </a:r>
            <a:endParaRPr kumimoji="0" lang="vi-VN" sz="3200" b="0" i="0" u="none" strike="noStrike" kern="0" cap="none" spc="0" normalizeH="0" baseline="0" noProof="0" dirty="0">
              <a:ln>
                <a:noFill/>
              </a:ln>
              <a:solidFill>
                <a:prstClr val="black"/>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512441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0" y="407485"/>
            <a:ext cx="12326112"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Google Shape;170;p7">
            <a:extLst>
              <a:ext uri="{FF2B5EF4-FFF2-40B4-BE49-F238E27FC236}">
                <a16:creationId xmlns:a16="http://schemas.microsoft.com/office/drawing/2014/main" xmlns="" id="{45F03D20-4F93-2F03-4C8C-95DF84DF07DE}"/>
              </a:ext>
            </a:extLst>
          </p:cNvPr>
          <p:cNvSpPr txBox="1"/>
          <p:nvPr/>
        </p:nvSpPr>
        <p:spPr>
          <a:xfrm>
            <a:off x="416814" y="689800"/>
            <a:ext cx="6254496" cy="5478397"/>
          </a:xfrm>
          <a:prstGeom prst="rect">
            <a:avLst/>
          </a:prstGeom>
          <a:noFill/>
          <a:ln>
            <a:noFill/>
          </a:ln>
        </p:spPr>
        <p:txBody>
          <a:bodyPr spcFirstLastPara="1" wrap="square" lIns="60950" tIns="30467" rIns="60950" bIns="30467"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a:ln>
                  <a:noFill/>
                </a:ln>
                <a:solidFill>
                  <a:prstClr val="black"/>
                </a:solidFill>
                <a:effectLst/>
                <a:uLnTx/>
                <a:uFillTx/>
                <a:latin typeface="UTM Avo" panose="02040603050506020204" pitchFamily="18" charset="0"/>
                <a:ea typeface="+mn-ea"/>
                <a:cs typeface="Arial"/>
                <a:sym typeface="Arial"/>
              </a:rPr>
              <a:t>ngang đường, gỗ văng ra. Bọn trộm đang loay hoay lượm lại gỗ thì xe công an lao tới.</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a:ln>
                  <a:noFill/>
                </a:ln>
                <a:solidFill>
                  <a:prstClr val="black"/>
                </a:solidFill>
                <a:effectLst/>
                <a:uLnTx/>
                <a:uFillTx/>
                <a:latin typeface="UTM Avo" panose="02040603050506020204" pitchFamily="18" charset="0"/>
                <a:ea typeface="+mn-ea"/>
                <a:cs typeface="Arial"/>
                <a:sym typeface="Arial"/>
              </a:rPr>
              <a:t>        Ba gã trộm đứng khựng lại như rô bốt hết pin. Tiếng còng tay đã vang lên lách cách. Một chú công an vỗ vai em:</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a:ln>
                  <a:noFill/>
                </a:ln>
                <a:solidFill>
                  <a:prstClr val="black"/>
                </a:solidFill>
                <a:effectLst/>
                <a:uLnTx/>
                <a:uFillTx/>
                <a:latin typeface="UTM Avo" panose="02040603050506020204" pitchFamily="18" charset="0"/>
                <a:ea typeface="+mn-ea"/>
                <a:cs typeface="Arial"/>
                <a:sym typeface="Arial"/>
              </a:rPr>
              <a:t>       - Cháu quả là chàng gác rừng dũng cảm!</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1" u="none" strike="noStrike" kern="0" cap="none" spc="0" normalizeH="0" baseline="0" noProof="0">
                <a:ln>
                  <a:noFill/>
                </a:ln>
                <a:solidFill>
                  <a:prstClr val="black"/>
                </a:solidFill>
                <a:effectLst/>
                <a:uLnTx/>
                <a:uFillTx/>
                <a:latin typeface="UTM Avo" panose="02040603050506020204" pitchFamily="18" charset="0"/>
                <a:ea typeface="+mn-ea"/>
                <a:cs typeface="Arial"/>
                <a:sym typeface="Arial"/>
              </a:rPr>
              <a:t>Theo NGUYỄN THỊ CẨM CHÂU</a:t>
            </a:r>
            <a:endParaRPr kumimoji="0" lang="vi-VN" sz="3200" b="0" i="1" u="none" strike="noStrike" kern="0" cap="none" spc="0" normalizeH="0" baseline="0" noProof="0" dirty="0">
              <a:ln>
                <a:noFill/>
              </a:ln>
              <a:solidFill>
                <a:prstClr val="black"/>
              </a:solidFill>
              <a:effectLst/>
              <a:uLnTx/>
              <a:uFillTx/>
              <a:latin typeface="UTM Avo" panose="02040603050506020204" pitchFamily="18" charset="0"/>
              <a:ea typeface="+mn-ea"/>
              <a:cs typeface="Arial"/>
              <a:sym typeface="Arial"/>
            </a:endParaRPr>
          </a:p>
        </p:txBody>
      </p:sp>
      <p:pic>
        <p:nvPicPr>
          <p:cNvPr id="1026" name="Picture 2" descr="Người gác rừng tí hon lớp 5 | Giải Tiếng Việt lớp 5 Tập 1">
            <a:extLst>
              <a:ext uri="{FF2B5EF4-FFF2-40B4-BE49-F238E27FC236}">
                <a16:creationId xmlns:a16="http://schemas.microsoft.com/office/drawing/2014/main" xmlns="" id="{3D252C9E-4344-0A42-0804-2AC6DB4C2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422" y="1895474"/>
            <a:ext cx="5219700"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810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Google Shape;170;p7">
            <a:extLst>
              <a:ext uri="{FF2B5EF4-FFF2-40B4-BE49-F238E27FC236}">
                <a16:creationId xmlns:a16="http://schemas.microsoft.com/office/drawing/2014/main" xmlns="" id="{05FDE6CE-20FA-00FF-EF37-135A5D0F32B7}"/>
              </a:ext>
            </a:extLst>
          </p:cNvPr>
          <p:cNvSpPr txBox="1"/>
          <p:nvPr/>
        </p:nvSpPr>
        <p:spPr>
          <a:xfrm>
            <a:off x="1424311" y="552947"/>
            <a:ext cx="9655366" cy="1169525"/>
          </a:xfrm>
          <a:prstGeom prst="rect">
            <a:avLst/>
          </a:prstGeom>
          <a:noFill/>
          <a:ln>
            <a:noFill/>
          </a:ln>
        </p:spPr>
        <p:txBody>
          <a:bodyPr spcFirstLastPara="1" wrap="square" lIns="60950" tIns="30467" rIns="60950" bIns="30467"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Sinh hoạt câu lạc bộ đọc sách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Chủ điểm Giữ mãi màu xanh</a:t>
            </a:r>
            <a:endParaRPr kumimoji="0" lang="vi-VN" sz="3600" b="1" i="0" u="none" strike="noStrike" kern="0" cap="none" spc="0" normalizeH="0" baseline="0" noProof="0" dirty="0">
              <a:ln>
                <a:noFill/>
              </a:ln>
              <a:solidFill>
                <a:srgbClr val="C00000"/>
              </a:solidFill>
              <a:effectLst/>
              <a:uLnTx/>
              <a:uFillTx/>
              <a:latin typeface="UTM Avo" panose="02040603050506020204" pitchFamily="18" charset="0"/>
              <a:ea typeface="+mn-ea"/>
              <a:cs typeface="Arial"/>
              <a:sym typeface="Arial"/>
            </a:endParaRPr>
          </a:p>
        </p:txBody>
      </p:sp>
      <p:pic>
        <p:nvPicPr>
          <p:cNvPr id="8" name="Google Shape;181;p8">
            <a:extLst>
              <a:ext uri="{FF2B5EF4-FFF2-40B4-BE49-F238E27FC236}">
                <a16:creationId xmlns:a16="http://schemas.microsoft.com/office/drawing/2014/main" xmlns="" id="{224E4F29-3B71-4AD0-9C80-8794C69D6EA0}"/>
              </a:ext>
            </a:extLst>
          </p:cNvPr>
          <p:cNvPicPr preferRelativeResize="0"/>
          <p:nvPr/>
        </p:nvPicPr>
        <p:blipFill rotWithShape="1">
          <a:blip r:embed="rId3">
            <a:alphaModFix/>
          </a:blip>
          <a:srcRect/>
          <a:stretch/>
        </p:blipFill>
        <p:spPr>
          <a:xfrm>
            <a:off x="10232752" y="2291351"/>
            <a:ext cx="2258155" cy="4318000"/>
          </a:xfrm>
          <a:prstGeom prst="rect">
            <a:avLst/>
          </a:prstGeom>
          <a:noFill/>
          <a:ln>
            <a:noFill/>
          </a:ln>
        </p:spPr>
      </p:pic>
      <p:sp>
        <p:nvSpPr>
          <p:cNvPr id="11" name="Google Shape;170;p7">
            <a:extLst>
              <a:ext uri="{FF2B5EF4-FFF2-40B4-BE49-F238E27FC236}">
                <a16:creationId xmlns:a16="http://schemas.microsoft.com/office/drawing/2014/main" xmlns="" id="{4D8178FF-3292-4713-AA04-C9B993356E94}"/>
              </a:ext>
            </a:extLst>
          </p:cNvPr>
          <p:cNvSpPr txBox="1"/>
          <p:nvPr/>
        </p:nvSpPr>
        <p:spPr>
          <a:xfrm>
            <a:off x="653436" y="1646907"/>
            <a:ext cx="9655366" cy="615527"/>
          </a:xfrm>
          <a:prstGeom prst="rect">
            <a:avLst/>
          </a:prstGeom>
          <a:noFill/>
          <a:ln>
            <a:noFill/>
          </a:ln>
        </p:spPr>
        <p:txBody>
          <a:bodyPr spcFirstLastPara="1" wrap="square" lIns="60950" tIns="30467" rIns="60950" bIns="30467" anchor="t" anchorCtr="0">
            <a:spAutoFit/>
          </a:bodyPr>
          <a:lstStyle/>
          <a:p>
            <a:pPr lvl="0">
              <a:buClr>
                <a:srgbClr val="000000"/>
              </a:buClr>
            </a:pPr>
            <a:r>
              <a:rPr lang="en-US" sz="3600" kern="0">
                <a:solidFill>
                  <a:prstClr val="black"/>
                </a:solidFill>
                <a:latin typeface="UTM Avo" panose="02040603050506020204" pitchFamily="18" charset="0"/>
                <a:cs typeface="Arial"/>
                <a:sym typeface="Arial"/>
              </a:rPr>
              <a:t>(b) Ghi chép và trang trí </a:t>
            </a:r>
            <a:r>
              <a:rPr lang="en-US" sz="3600" i="1" kern="0">
                <a:solidFill>
                  <a:prstClr val="black"/>
                </a:solidFill>
                <a:latin typeface="UTM Avo" panose="02040603050506020204" pitchFamily="18" charset="0"/>
                <a:cs typeface="Arial"/>
                <a:sym typeface="Arial"/>
              </a:rPr>
              <a:t>Nhật kí đọc sách:</a:t>
            </a:r>
            <a:endParaRPr kumimoji="0" lang="vi-VN" sz="3600" b="0" i="1" u="none" strike="noStrike" kern="0" cap="none" spc="0" normalizeH="0" baseline="0" noProof="0" dirty="0">
              <a:ln>
                <a:noFill/>
              </a:ln>
              <a:solidFill>
                <a:prstClr val="black"/>
              </a:solidFill>
              <a:effectLst/>
              <a:uLnTx/>
              <a:uFillTx/>
              <a:latin typeface="UTM Avo" panose="02040603050506020204" pitchFamily="18" charset="0"/>
              <a:cs typeface="Arial"/>
              <a:sym typeface="Arial"/>
            </a:endParaRPr>
          </a:p>
        </p:txBody>
      </p:sp>
      <p:pic>
        <p:nvPicPr>
          <p:cNvPr id="6" name="Picture 5">
            <a:extLst>
              <a:ext uri="{FF2B5EF4-FFF2-40B4-BE49-F238E27FC236}">
                <a16:creationId xmlns:a16="http://schemas.microsoft.com/office/drawing/2014/main" xmlns="" id="{C6DAEF5D-D651-4290-A78A-61326F3250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5728" y="2356581"/>
            <a:ext cx="8404711" cy="3818588"/>
          </a:xfrm>
          <a:prstGeom prst="rect">
            <a:avLst/>
          </a:prstGeom>
        </p:spPr>
      </p:pic>
    </p:spTree>
    <p:extLst>
      <p:ext uri="{BB962C8B-B14F-4D97-AF65-F5344CB8AC3E}">
        <p14:creationId xmlns:p14="http://schemas.microsoft.com/office/powerpoint/2010/main" val="4162466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0" y="407485"/>
            <a:ext cx="12326112"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Google Shape;170;p7">
            <a:extLst>
              <a:ext uri="{FF2B5EF4-FFF2-40B4-BE49-F238E27FC236}">
                <a16:creationId xmlns:a16="http://schemas.microsoft.com/office/drawing/2014/main" xmlns="" id="{45F03D20-4F93-2F03-4C8C-95DF84DF07DE}"/>
              </a:ext>
            </a:extLst>
          </p:cNvPr>
          <p:cNvSpPr txBox="1"/>
          <p:nvPr/>
        </p:nvSpPr>
        <p:spPr>
          <a:xfrm>
            <a:off x="358902" y="689800"/>
            <a:ext cx="11608308" cy="5478397"/>
          </a:xfrm>
          <a:prstGeom prst="rect">
            <a:avLst/>
          </a:prstGeom>
          <a:noFill/>
          <a:ln>
            <a:noFill/>
          </a:ln>
        </p:spPr>
        <p:txBody>
          <a:bodyPr spcFirstLastPara="1" wrap="square" lIns="60950" tIns="30467" rIns="60950" bIns="30467" anchor="t" anchorCtr="0">
            <a:spAutoFit/>
          </a:bodyPr>
          <a:lstStyle/>
          <a:p>
            <a:pPr lvl="0" algn="just">
              <a:buClr>
                <a:srgbClr val="000000"/>
              </a:buClr>
            </a:pPr>
            <a:r>
              <a:rPr lang="vi-VN" sz="3200" kern="0">
                <a:solidFill>
                  <a:srgbClr val="FF0000"/>
                </a:solidFill>
                <a:latin typeface="UTM Avo" panose="02040603050506020204" pitchFamily="18" charset="0"/>
                <a:cs typeface="Arial"/>
                <a:sym typeface="Arial"/>
              </a:rPr>
              <a:t>- Tên truyện:</a:t>
            </a:r>
            <a:r>
              <a:rPr lang="vi-VN" sz="3200" kern="0">
                <a:solidFill>
                  <a:prstClr val="black"/>
                </a:solidFill>
                <a:latin typeface="UTM Avo" panose="02040603050506020204" pitchFamily="18" charset="0"/>
                <a:cs typeface="Arial"/>
                <a:sym typeface="Arial"/>
              </a:rPr>
              <a:t> Người gác rừng tí hon.</a:t>
            </a:r>
          </a:p>
          <a:p>
            <a:pPr lvl="0" algn="just">
              <a:buClr>
                <a:srgbClr val="000000"/>
              </a:buClr>
            </a:pPr>
            <a:r>
              <a:rPr lang="vi-VN" sz="3200" kern="0">
                <a:solidFill>
                  <a:srgbClr val="FF0000"/>
                </a:solidFill>
                <a:latin typeface="UTM Avo" panose="02040603050506020204" pitchFamily="18" charset="0"/>
                <a:cs typeface="Arial"/>
                <a:sym typeface="Arial"/>
              </a:rPr>
              <a:t>- Tác giả: </a:t>
            </a:r>
            <a:r>
              <a:rPr lang="vi-VN" sz="3200" kern="0">
                <a:solidFill>
                  <a:prstClr val="black"/>
                </a:solidFill>
                <a:latin typeface="UTM Avo" panose="02040603050506020204" pitchFamily="18" charset="0"/>
                <a:cs typeface="Arial"/>
                <a:sym typeface="Arial"/>
              </a:rPr>
              <a:t>Nguyễn Thị Cẩm Châu.</a:t>
            </a:r>
          </a:p>
          <a:p>
            <a:pPr lvl="0" algn="just">
              <a:buClr>
                <a:srgbClr val="000000"/>
              </a:buClr>
            </a:pPr>
            <a:r>
              <a:rPr lang="vi-VN" sz="3200" kern="0">
                <a:solidFill>
                  <a:srgbClr val="FF0000"/>
                </a:solidFill>
                <a:latin typeface="UTM Avo" panose="02040603050506020204" pitchFamily="18" charset="0"/>
                <a:cs typeface="Arial"/>
                <a:sym typeface="Arial"/>
              </a:rPr>
              <a:t>- Các sự việc chính:</a:t>
            </a:r>
          </a:p>
          <a:p>
            <a:pPr lvl="0" algn="just">
              <a:buClr>
                <a:srgbClr val="000000"/>
              </a:buClr>
            </a:pPr>
            <a:r>
              <a:rPr lang="vi-VN" sz="3200" kern="0">
                <a:solidFill>
                  <a:prstClr val="black"/>
                </a:solidFill>
                <a:latin typeface="UTM Avo" panose="02040603050506020204" pitchFamily="18" charset="0"/>
                <a:cs typeface="Arial"/>
                <a:sym typeface="Arial"/>
              </a:rPr>
              <a:t>+ Cậu bé sớm có tình yêu rừng.</a:t>
            </a:r>
          </a:p>
          <a:p>
            <a:pPr lvl="0" algn="just">
              <a:buClr>
                <a:srgbClr val="000000"/>
              </a:buClr>
            </a:pPr>
            <a:r>
              <a:rPr lang="vi-VN" sz="3200" kern="0">
                <a:solidFill>
                  <a:prstClr val="black"/>
                </a:solidFill>
                <a:latin typeface="UTM Avo" panose="02040603050506020204" pitchFamily="18" charset="0"/>
                <a:cs typeface="Arial"/>
                <a:sym typeface="Arial"/>
              </a:rPr>
              <a:t>+ Cậu bé phát hiện có viết chân lạ của những người trộm gỗ trong rừng và gọi điện báo công an.</a:t>
            </a:r>
          </a:p>
          <a:p>
            <a:pPr lvl="0" algn="just">
              <a:buClr>
                <a:srgbClr val="000000"/>
              </a:buClr>
            </a:pPr>
            <a:r>
              <a:rPr lang="vi-VN" sz="3200" kern="0">
                <a:solidFill>
                  <a:prstClr val="black"/>
                </a:solidFill>
                <a:latin typeface="UTM Avo" panose="02040603050506020204" pitchFamily="18" charset="0"/>
                <a:cs typeface="Arial"/>
                <a:sym typeface="Arial"/>
              </a:rPr>
              <a:t>+ Bạn nhỏ tự nguyện tham gia việc bắt bọn trộm gỗ vì bạn ấy hiểu rằng rừng là tài sản chung, ai cũng phải có trách nhiệm giữ gìn, bảo vệ.</a:t>
            </a:r>
          </a:p>
          <a:p>
            <a:pPr lvl="0" algn="just">
              <a:buClr>
                <a:srgbClr val="000000"/>
              </a:buClr>
            </a:pPr>
            <a:r>
              <a:rPr lang="vi-VN" sz="3200" kern="0">
                <a:solidFill>
                  <a:srgbClr val="FF0000"/>
                </a:solidFill>
                <a:latin typeface="UTM Avo" panose="02040603050506020204" pitchFamily="18" charset="0"/>
                <a:cs typeface="Arial"/>
                <a:sym typeface="Arial"/>
              </a:rPr>
              <a:t>- Ý nghĩa: </a:t>
            </a:r>
            <a:r>
              <a:rPr lang="vi-VN" sz="3200" kern="0">
                <a:solidFill>
                  <a:prstClr val="black"/>
                </a:solidFill>
                <a:latin typeface="UTM Avo" panose="02040603050506020204" pitchFamily="18" charset="0"/>
                <a:cs typeface="Arial"/>
                <a:sym typeface="Arial"/>
              </a:rPr>
              <a:t>Truyện biểu dương ý thức bảo vệ rừng; sự thông minh và dũng cảm của một công dân nhỏ tuổi.</a:t>
            </a:r>
            <a:endParaRPr kumimoji="0" lang="vi-VN" sz="3200" b="0" i="1" u="none" strike="noStrike" kern="0" cap="none" spc="0" normalizeH="0" baseline="0" noProof="0" dirty="0">
              <a:ln>
                <a:noFill/>
              </a:ln>
              <a:solidFill>
                <a:prstClr val="black"/>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1885512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Google Shape;170;p7">
            <a:extLst>
              <a:ext uri="{FF2B5EF4-FFF2-40B4-BE49-F238E27FC236}">
                <a16:creationId xmlns:a16="http://schemas.microsoft.com/office/drawing/2014/main" xmlns="" id="{05FDE6CE-20FA-00FF-EF37-135A5D0F32B7}"/>
              </a:ext>
            </a:extLst>
          </p:cNvPr>
          <p:cNvSpPr txBox="1"/>
          <p:nvPr/>
        </p:nvSpPr>
        <p:spPr>
          <a:xfrm>
            <a:off x="1424311" y="552947"/>
            <a:ext cx="9655366" cy="1169525"/>
          </a:xfrm>
          <a:prstGeom prst="rect">
            <a:avLst/>
          </a:prstGeom>
          <a:noFill/>
          <a:ln>
            <a:noFill/>
          </a:ln>
        </p:spPr>
        <p:txBody>
          <a:bodyPr spcFirstLastPara="1" wrap="square" lIns="60950" tIns="30467" rIns="60950" bIns="30467"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Sinh hoạt câu lạc bộ đọc sách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Chủ điểm Giữ mãi màu xanh</a:t>
            </a:r>
            <a:endParaRPr kumimoji="0" lang="vi-VN" sz="3600" b="1" i="0" u="none" strike="noStrike" kern="0" cap="none" spc="0" normalizeH="0" baseline="0" noProof="0" dirty="0">
              <a:ln>
                <a:noFill/>
              </a:ln>
              <a:solidFill>
                <a:srgbClr val="C00000"/>
              </a:solidFill>
              <a:effectLst/>
              <a:uLnTx/>
              <a:uFillTx/>
              <a:latin typeface="UTM Avo" panose="02040603050506020204" pitchFamily="18" charset="0"/>
              <a:ea typeface="+mn-ea"/>
              <a:cs typeface="Arial"/>
              <a:sym typeface="Arial"/>
            </a:endParaRPr>
          </a:p>
        </p:txBody>
      </p:sp>
      <p:sp>
        <p:nvSpPr>
          <p:cNvPr id="11" name="Google Shape;170;p7">
            <a:extLst>
              <a:ext uri="{FF2B5EF4-FFF2-40B4-BE49-F238E27FC236}">
                <a16:creationId xmlns:a16="http://schemas.microsoft.com/office/drawing/2014/main" xmlns="" id="{4D8178FF-3292-4713-AA04-C9B993356E94}"/>
              </a:ext>
            </a:extLst>
          </p:cNvPr>
          <p:cNvSpPr txBox="1"/>
          <p:nvPr/>
        </p:nvSpPr>
        <p:spPr>
          <a:xfrm>
            <a:off x="742475" y="1722472"/>
            <a:ext cx="10704172" cy="4493512"/>
          </a:xfrm>
          <a:prstGeom prst="rect">
            <a:avLst/>
          </a:prstGeom>
          <a:noFill/>
          <a:ln>
            <a:noFill/>
          </a:ln>
        </p:spPr>
        <p:txBody>
          <a:bodyPr spcFirstLastPara="1" wrap="square" lIns="60950" tIns="30467" rIns="60950" bIns="30467" anchor="t" anchorCtr="0">
            <a:spAutoFit/>
          </a:bodyPr>
          <a:lstStyle/>
          <a:p>
            <a:pPr lvl="0">
              <a:buClr>
                <a:srgbClr val="000000"/>
              </a:buClr>
            </a:pPr>
            <a:r>
              <a:rPr lang="vi-VN" sz="3600" kern="0">
                <a:solidFill>
                  <a:prstClr val="black"/>
                </a:solidFill>
                <a:latin typeface="UTM Avo" panose="02040603050506020204" pitchFamily="18" charset="0"/>
                <a:cs typeface="Arial"/>
                <a:sym typeface="Arial"/>
              </a:rPr>
              <a:t>c.	Cùng bạn chia sẻ:</a:t>
            </a:r>
          </a:p>
          <a:p>
            <a:pPr lvl="0">
              <a:buClr>
                <a:srgbClr val="000000"/>
              </a:buClr>
            </a:pPr>
            <a:r>
              <a:rPr lang="vi-VN" sz="3600" kern="0">
                <a:solidFill>
                  <a:prstClr val="black"/>
                </a:solidFill>
                <a:latin typeface="UTM Avo" panose="02040603050506020204" pitchFamily="18" charset="0"/>
                <a:cs typeface="Arial"/>
                <a:sym typeface="Arial"/>
              </a:rPr>
              <a:t>–	Truyện hoặc đoạn kịch đã đọc.</a:t>
            </a:r>
          </a:p>
          <a:p>
            <a:pPr lvl="0">
              <a:buClr>
                <a:srgbClr val="000000"/>
              </a:buClr>
            </a:pPr>
            <a:r>
              <a:rPr lang="vi-VN" sz="3600" kern="0">
                <a:solidFill>
                  <a:prstClr val="black"/>
                </a:solidFill>
                <a:latin typeface="UTM Avo" panose="02040603050506020204" pitchFamily="18" charset="0"/>
                <a:cs typeface="Arial"/>
                <a:sym typeface="Arial"/>
              </a:rPr>
              <a:t>–	Nhật kí đọc sách.</a:t>
            </a:r>
          </a:p>
          <a:p>
            <a:pPr lvl="0">
              <a:buClr>
                <a:srgbClr val="000000"/>
              </a:buClr>
            </a:pPr>
            <a:r>
              <a:rPr lang="vi-VN" sz="3600" kern="0">
                <a:solidFill>
                  <a:prstClr val="black"/>
                </a:solidFill>
                <a:latin typeface="UTM Avo" panose="02040603050506020204" pitchFamily="18" charset="0"/>
                <a:cs typeface="Arial"/>
                <a:sym typeface="Arial"/>
              </a:rPr>
              <a:t>–	?</a:t>
            </a:r>
          </a:p>
          <a:p>
            <a:pPr lvl="0">
              <a:buClr>
                <a:srgbClr val="000000"/>
              </a:buClr>
            </a:pPr>
            <a:r>
              <a:rPr lang="vi-VN" sz="3600" kern="0">
                <a:solidFill>
                  <a:prstClr val="black"/>
                </a:solidFill>
                <a:latin typeface="UTM Avo" panose="02040603050506020204" pitchFamily="18" charset="0"/>
                <a:cs typeface="Arial"/>
                <a:sym typeface="Arial"/>
              </a:rPr>
              <a:t>d.	Thi “Tuyên truyền viên nhí”: Kể và nêu bài học rút ra từ câu chuyện hoặc đoạn kịch.</a:t>
            </a:r>
          </a:p>
          <a:p>
            <a:pPr lvl="0">
              <a:buClr>
                <a:srgbClr val="000000"/>
              </a:buClr>
            </a:pPr>
            <a:r>
              <a:rPr lang="vi-VN" sz="3600" kern="0">
                <a:solidFill>
                  <a:prstClr val="black"/>
                </a:solidFill>
                <a:latin typeface="UTM Avo" panose="02040603050506020204" pitchFamily="18" charset="0"/>
                <a:cs typeface="Arial"/>
                <a:sym typeface="Arial"/>
              </a:rPr>
              <a:t>e.	Ghi chép tóm tắt về một truyện hoặc đoạn kịch được nghe bạn kể bằng 4 – 5 câu.</a:t>
            </a:r>
            <a:endParaRPr kumimoji="0" lang="vi-VN" sz="3600" b="0" i="1" u="none" strike="noStrike" kern="0" cap="none" spc="0" normalizeH="0" baseline="0" noProof="0" dirty="0">
              <a:ln>
                <a:noFill/>
              </a:ln>
              <a:solidFill>
                <a:prstClr val="black"/>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2844308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xmlns=""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xmlns=""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4">
            <a:extLst>
              <a:ext uri="{FF2B5EF4-FFF2-40B4-BE49-F238E27FC236}">
                <a16:creationId xmlns:a16="http://schemas.microsoft.com/office/drawing/2014/main" xmlns=""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E8167FA4-E95F-5080-911B-6CA5A9FC65D2}"/>
              </a:ext>
            </a:extLst>
          </p:cNvPr>
          <p:cNvPicPr>
            <a:picLocks noChangeAspect="1"/>
          </p:cNvPicPr>
          <p:nvPr/>
        </p:nvPicPr>
        <p:blipFill>
          <a:blip r:embed="rId5"/>
          <a:stretch>
            <a:fillRect/>
          </a:stretch>
        </p:blipFill>
        <p:spPr>
          <a:xfrm>
            <a:off x="2211091" y="2874206"/>
            <a:ext cx="4438273" cy="1261981"/>
          </a:xfrm>
          <a:prstGeom prst="rect">
            <a:avLst/>
          </a:prstGeom>
        </p:spPr>
      </p:pic>
      <p:pic>
        <p:nvPicPr>
          <p:cNvPr id="4" name="Picture 3">
            <a:extLst>
              <a:ext uri="{FF2B5EF4-FFF2-40B4-BE49-F238E27FC236}">
                <a16:creationId xmlns:a16="http://schemas.microsoft.com/office/drawing/2014/main" xmlns="" id="{8F454104-034E-0223-6EDB-556CEAB3994F}"/>
              </a:ext>
            </a:extLst>
          </p:cNvPr>
          <p:cNvPicPr>
            <a:picLocks noChangeAspect="1"/>
          </p:cNvPicPr>
          <p:nvPr/>
        </p:nvPicPr>
        <p:blipFill>
          <a:blip r:embed="rId6"/>
          <a:stretch>
            <a:fillRect/>
          </a:stretch>
        </p:blipFill>
        <p:spPr>
          <a:xfrm>
            <a:off x="-82759" y="4042204"/>
            <a:ext cx="10047079" cy="2786113"/>
          </a:xfrm>
          <a:prstGeom prst="rect">
            <a:avLst/>
          </a:prstGeom>
        </p:spPr>
      </p:pic>
    </p:spTree>
    <p:extLst>
      <p:ext uri="{BB962C8B-B14F-4D97-AF65-F5344CB8AC3E}">
        <p14:creationId xmlns:p14="http://schemas.microsoft.com/office/powerpoint/2010/main" val="1646623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Google Shape;106;p2">
            <a:extLst>
              <a:ext uri="{FF2B5EF4-FFF2-40B4-BE49-F238E27FC236}">
                <a16:creationId xmlns:a16="http://schemas.microsoft.com/office/drawing/2014/main" xmlns="" id="{64262E71-C8A3-878F-AF30-96991837D6C0}"/>
              </a:ext>
            </a:extLst>
          </p:cNvPr>
          <p:cNvSpPr/>
          <p:nvPr/>
        </p:nvSpPr>
        <p:spPr>
          <a:xfrm>
            <a:off x="852949" y="2965532"/>
            <a:ext cx="10233148" cy="1473200"/>
          </a:xfrm>
          <a:prstGeom prst="roundRect">
            <a:avLst>
              <a:gd name="adj" fmla="val 7648"/>
            </a:avLst>
          </a:prstGeom>
          <a:noFill/>
          <a:ln>
            <a:noFill/>
          </a:ln>
        </p:spPr>
        <p:txBody>
          <a:bodyPr spcFirstLastPara="1" wrap="square" lIns="60950" tIns="30467" rIns="60950" bIns="30467" anchor="ctr" anchorCtr="0">
            <a:noAutofit/>
          </a:bodyPr>
          <a:lstStyle/>
          <a:p>
            <a:pPr lvl="0" algn="just">
              <a:lnSpc>
                <a:spcPct val="150000"/>
              </a:lnSpc>
              <a:buClr>
                <a:srgbClr val="000000"/>
              </a:buClr>
            </a:pPr>
            <a:r>
              <a:rPr lang="en-US" sz="2400" b="1" kern="0">
                <a:solidFill>
                  <a:srgbClr val="C00000"/>
                </a:solidFill>
                <a:latin typeface="UTM Avo" panose="02040603050506020204" pitchFamily="18" charset="0"/>
                <a:cs typeface="Arial"/>
                <a:sym typeface="Arial"/>
              </a:rPr>
              <a:t>Gọi “Mùa xuân là Tết trồng cây vì:  </a:t>
            </a:r>
            <a:r>
              <a:rPr lang="en-US" sz="2400" kern="0">
                <a:solidFill>
                  <a:srgbClr val="C00000"/>
                </a:solidFill>
                <a:latin typeface="UTM Avo" panose="02040603050506020204" pitchFamily="18" charset="0"/>
                <a:cs typeface="Arial"/>
                <a:sym typeface="Arial"/>
              </a:rPr>
              <a:t>M</a:t>
            </a:r>
            <a:r>
              <a:rPr lang="vi-VN" sz="2400" kern="0">
                <a:solidFill>
                  <a:srgbClr val="C00000"/>
                </a:solidFill>
                <a:latin typeface="UTM Avo" panose="02040603050506020204" pitchFamily="18" charset="0"/>
                <a:cs typeface="Arial"/>
                <a:sym typeface="Arial"/>
              </a:rPr>
              <a:t>ùa xuân không khí ấm áp, nhiệt độ thích hợp đi kèm theo những cơn mưa nhỏ, mưa phùn như nguồn dinh dưỡng tự nhiên giúp cây cối đâm chồi, nảy lộc, cây cối sẽ phát triển nhanh và thuận lợi,...</a:t>
            </a:r>
            <a:endParaRPr lang="en-US" sz="2400" kern="0">
              <a:solidFill>
                <a:srgbClr val="C00000"/>
              </a:solidFill>
              <a:latin typeface="UTM Avo" panose="02040603050506020204" pitchFamily="18" charset="0"/>
              <a:cs typeface="Arial"/>
              <a:sym typeface="Arial"/>
            </a:endParaRPr>
          </a:p>
          <a:p>
            <a:pPr lvl="0" algn="just">
              <a:lnSpc>
                <a:spcPct val="150000"/>
              </a:lnSpc>
              <a:buClr>
                <a:srgbClr val="000000"/>
              </a:buClr>
            </a:pPr>
            <a:r>
              <a:rPr lang="vi-VN" sz="2400" b="1" i="1" kern="0">
                <a:solidFill>
                  <a:srgbClr val="0070C0"/>
                </a:solidFill>
                <a:latin typeface="UTM Avo" panose="02040603050506020204" pitchFamily="18" charset="0"/>
                <a:cs typeface="Arial"/>
                <a:sym typeface="Arial"/>
              </a:rPr>
              <a:t>Việc trồng cây mang lại lợi ích </a:t>
            </a:r>
            <a:r>
              <a:rPr lang="en-US" sz="2400" b="1" i="1" kern="0">
                <a:solidFill>
                  <a:srgbClr val="0070C0"/>
                </a:solidFill>
                <a:latin typeface="UTM Avo" panose="02040603050506020204" pitchFamily="18" charset="0"/>
                <a:cs typeface="Arial"/>
                <a:sym typeface="Arial"/>
              </a:rPr>
              <a:t>: </a:t>
            </a:r>
            <a:r>
              <a:rPr lang="vi-VN" sz="2400" kern="0">
                <a:solidFill>
                  <a:srgbClr val="0070C0"/>
                </a:solidFill>
                <a:latin typeface="UTM Avo" panose="02040603050506020204" pitchFamily="18" charset="0"/>
                <a:cs typeface="Arial"/>
                <a:sym typeface="Arial"/>
              </a:rPr>
              <a:t>Góp phần quan trọng trong việc chủ động phòng, chống thiên tai, điều hoà khí hậu, cải thiện môi trường sinh thái, làm đẹp thêm cảnh quan thiên nhiên, phát triển kinh tế </a:t>
            </a:r>
            <a:r>
              <a:rPr lang="en-US" sz="2400" kern="0">
                <a:solidFill>
                  <a:srgbClr val="0070C0"/>
                </a:solidFill>
                <a:latin typeface="UTM Avo" panose="02040603050506020204" pitchFamily="18" charset="0"/>
                <a:cs typeface="Arial"/>
                <a:sym typeface="Arial"/>
              </a:rPr>
              <a:t>,</a:t>
            </a:r>
            <a:r>
              <a:rPr lang="vi-VN" sz="2400" kern="0">
                <a:solidFill>
                  <a:srgbClr val="0070C0"/>
                </a:solidFill>
                <a:latin typeface="UTM Avo" panose="02040603050506020204" pitchFamily="18" charset="0"/>
                <a:cs typeface="Arial"/>
                <a:sym typeface="Arial"/>
              </a:rPr>
              <a:t> xã hội của đất nước, nâng cao đời sống vật chất và tinh thần của nhân dân.</a:t>
            </a:r>
            <a:endParaRPr kumimoji="0" lang="vi-VN" sz="2400" u="none" strike="noStrike" kern="0" cap="none" spc="0" normalizeH="0" baseline="0" noProof="0" dirty="0">
              <a:ln>
                <a:noFill/>
              </a:ln>
              <a:solidFill>
                <a:srgbClr val="0070C0"/>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247953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Google Shape;108;p2">
            <a:extLst>
              <a:ext uri="{FF2B5EF4-FFF2-40B4-BE49-F238E27FC236}">
                <a16:creationId xmlns:a16="http://schemas.microsoft.com/office/drawing/2014/main" xmlns="" id="{95D262FB-0F91-9FAD-318B-B65EAEF2C269}"/>
              </a:ext>
            </a:extLst>
          </p:cNvPr>
          <p:cNvPicPr preferRelativeResize="0"/>
          <p:nvPr/>
        </p:nvPicPr>
        <p:blipFill rotWithShape="1">
          <a:blip r:embed="rId3">
            <a:alphaModFix/>
          </a:blip>
          <a:srcRect/>
          <a:stretch/>
        </p:blipFill>
        <p:spPr>
          <a:xfrm rot="741355">
            <a:off x="1005276" y="692223"/>
            <a:ext cx="947534" cy="1664147"/>
          </a:xfrm>
          <a:prstGeom prst="rect">
            <a:avLst/>
          </a:prstGeom>
          <a:noFill/>
          <a:ln>
            <a:noFill/>
          </a:ln>
        </p:spPr>
      </p:pic>
      <p:pic>
        <p:nvPicPr>
          <p:cNvPr id="1026" name="Picture 2" descr="Ý nghĩa “Tết trồng cây” của Bác Hồ">
            <a:extLst>
              <a:ext uri="{FF2B5EF4-FFF2-40B4-BE49-F238E27FC236}">
                <a16:creationId xmlns:a16="http://schemas.microsoft.com/office/drawing/2014/main" xmlns="" id="{CB67C464-BA7A-40DC-8F00-EC49A1F24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892" y="3585074"/>
            <a:ext cx="3814842" cy="23524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ác Hồ với Tết Trồng cây 65 năm trước">
            <a:extLst>
              <a:ext uri="{FF2B5EF4-FFF2-40B4-BE49-F238E27FC236}">
                <a16:creationId xmlns:a16="http://schemas.microsoft.com/office/drawing/2014/main" xmlns="" id="{55B7543A-A61E-4DD3-BD68-B8AE0ACEF6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1790" y="2438476"/>
            <a:ext cx="2664538" cy="3738487"/>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6;p2">
            <a:extLst>
              <a:ext uri="{FF2B5EF4-FFF2-40B4-BE49-F238E27FC236}">
                <a16:creationId xmlns:a16="http://schemas.microsoft.com/office/drawing/2014/main" xmlns="" id="{64262E71-C8A3-878F-AF30-96991837D6C0}"/>
              </a:ext>
            </a:extLst>
          </p:cNvPr>
          <p:cNvSpPr/>
          <p:nvPr/>
        </p:nvSpPr>
        <p:spPr>
          <a:xfrm>
            <a:off x="662944" y="1182209"/>
            <a:ext cx="10233148" cy="1473200"/>
          </a:xfrm>
          <a:prstGeom prst="roundRect">
            <a:avLst>
              <a:gd name="adj" fmla="val 7648"/>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Bày tỏ suy nghĩ của em khi đọc câu thơ sau:</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0070C0"/>
                </a:solidFill>
                <a:effectLst/>
                <a:uLnTx/>
                <a:uFillTx/>
                <a:latin typeface="UTM Avo" panose="02040603050506020204" pitchFamily="18" charset="0"/>
                <a:ea typeface="+mn-ea"/>
                <a:cs typeface="Arial"/>
                <a:sym typeface="Arial"/>
              </a:rPr>
              <a:t>Mùa xuân là Tết trồng cây</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0070C0"/>
                </a:solidFill>
                <a:effectLst/>
                <a:uLnTx/>
                <a:uFillTx/>
                <a:latin typeface="UTM Avo" panose="02040603050506020204" pitchFamily="18" charset="0"/>
                <a:ea typeface="+mn-ea"/>
                <a:cs typeface="Arial"/>
                <a:sym typeface="Arial"/>
              </a:rPr>
              <a:t>Làm cho đất nước càng ngày càng xuân.</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70C0"/>
                </a:solidFill>
                <a:effectLst/>
                <a:uLnTx/>
                <a:uFillTx/>
                <a:latin typeface="UTM Avo" panose="02040603050506020204" pitchFamily="18" charset="0"/>
                <a:ea typeface="+mn-ea"/>
                <a:cs typeface="Arial"/>
                <a:sym typeface="Arial"/>
              </a:rPr>
              <a:t>			</a:t>
            </a:r>
            <a:r>
              <a:rPr kumimoji="0" lang="vi-VN" sz="2400" b="1" i="1" u="none" strike="noStrike" kern="0" cap="none" spc="0" normalizeH="0" baseline="0" noProof="0">
                <a:ln>
                  <a:noFill/>
                </a:ln>
                <a:solidFill>
                  <a:srgbClr val="0070C0"/>
                </a:solidFill>
                <a:effectLst/>
                <a:uLnTx/>
                <a:uFillTx/>
                <a:latin typeface="UTM Avo" panose="02040603050506020204" pitchFamily="18" charset="0"/>
                <a:ea typeface="+mn-ea"/>
                <a:cs typeface="Arial"/>
                <a:sym typeface="Arial"/>
              </a:rPr>
              <a:t>Hồ Chí Minh</a:t>
            </a:r>
            <a:endParaRPr kumimoji="0" lang="vi-VN" sz="2400" b="1" i="1" u="none" strike="noStrike" kern="0" cap="none" spc="0" normalizeH="0" baseline="0" noProof="0" dirty="0">
              <a:ln>
                <a:noFill/>
              </a:ln>
              <a:solidFill>
                <a:srgbClr val="0070C0"/>
              </a:solidFill>
              <a:effectLst/>
              <a:uLnTx/>
              <a:uFillTx/>
              <a:latin typeface="UTM Avo" panose="02040603050506020204" pitchFamily="18" charset="0"/>
              <a:ea typeface="+mn-ea"/>
              <a:cs typeface="Arial"/>
              <a:sym typeface="Arial"/>
            </a:endParaRPr>
          </a:p>
        </p:txBody>
      </p:sp>
      <p:sp>
        <p:nvSpPr>
          <p:cNvPr id="11" name="Google Shape;106;p2">
            <a:extLst>
              <a:ext uri="{FF2B5EF4-FFF2-40B4-BE49-F238E27FC236}">
                <a16:creationId xmlns:a16="http://schemas.microsoft.com/office/drawing/2014/main" xmlns="" id="{76F12CA1-3667-4981-8132-FB7649288C3D}"/>
              </a:ext>
            </a:extLst>
          </p:cNvPr>
          <p:cNvSpPr/>
          <p:nvPr/>
        </p:nvSpPr>
        <p:spPr>
          <a:xfrm>
            <a:off x="676899" y="3893758"/>
            <a:ext cx="3841238" cy="1473200"/>
          </a:xfrm>
          <a:prstGeom prst="roundRect">
            <a:avLst>
              <a:gd name="adj" fmla="val 7648"/>
            </a:avLst>
          </a:prstGeom>
          <a:noFill/>
          <a:ln>
            <a:noFill/>
          </a:ln>
        </p:spPr>
        <p:txBody>
          <a:bodyPr spcFirstLastPara="1" wrap="square" lIns="60950" tIns="30467" rIns="60950" bIns="30467" anchor="ctr" anchorCtr="0">
            <a:noAutofit/>
          </a:bodyPr>
          <a:lstStyle/>
          <a:p>
            <a:pPr lvl="0" algn="ctr">
              <a:lnSpc>
                <a:spcPct val="150000"/>
              </a:lnSpc>
              <a:buClr>
                <a:srgbClr val="000000"/>
              </a:buClr>
            </a:pPr>
            <a:r>
              <a:rPr lang="vi-VN" sz="2400" b="1" kern="0">
                <a:solidFill>
                  <a:srgbClr val="00B050"/>
                </a:solidFill>
                <a:latin typeface="UTM Avo" panose="02040603050506020204" pitchFamily="18" charset="0"/>
                <a:cs typeface="Arial"/>
                <a:sym typeface="Arial"/>
              </a:rPr>
              <a:t>Câu thơ là lời dạy của Bác Hồ về lợi ích và tầm quan trọng của việc trồng cây. </a:t>
            </a:r>
            <a:endParaRPr kumimoji="0" lang="vi-VN" sz="2400" b="1" i="1" u="none" strike="noStrike" kern="0" cap="none" spc="0" normalizeH="0" baseline="0" noProof="0" dirty="0">
              <a:ln>
                <a:noFill/>
              </a:ln>
              <a:solidFill>
                <a:srgbClr val="00B050"/>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3341798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xmlns="" id="{47FCF770-6251-102E-0123-C0D39E04D16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xmlns=""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sp>
        <p:nvSpPr>
          <p:cNvPr id="3" name="Freeform 14">
            <a:extLst>
              <a:ext uri="{FF2B5EF4-FFF2-40B4-BE49-F238E27FC236}">
                <a16:creationId xmlns:a16="http://schemas.microsoft.com/office/drawing/2014/main" xmlns=""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sp>
        <p:nvSpPr>
          <p:cNvPr id="8" name="TextBox 7">
            <a:extLst>
              <a:ext uri="{FF2B5EF4-FFF2-40B4-BE49-F238E27FC236}">
                <a16:creationId xmlns:a16="http://schemas.microsoft.com/office/drawing/2014/main" xmlns="" id="{6762305F-238E-6AAC-7C92-2744F9A8756B}"/>
              </a:ext>
            </a:extLst>
          </p:cNvPr>
          <p:cNvSpPr txBox="1"/>
          <p:nvPr/>
        </p:nvSpPr>
        <p:spPr>
          <a:xfrm>
            <a:off x="3260321" y="1219257"/>
            <a:ext cx="3679212" cy="1015663"/>
          </a:xfrm>
          <a:prstGeom prst="rect">
            <a:avLst/>
          </a:prstGeom>
          <a:noFill/>
        </p:spPr>
        <p:txBody>
          <a:bodyPr wrap="none" rtlCol="0">
            <a:spAutoFit/>
          </a:bodyPr>
          <a:lstStyle/>
          <a:p>
            <a:pPr>
              <a:defRPr/>
            </a:pPr>
            <a:r>
              <a:rPr lang="vi-VN" sz="6000" dirty="0">
                <a:solidFill>
                  <a:srgbClr val="FFC000"/>
                </a:solidFill>
                <a:latin typeface="#9Slide07 Cadena" panose="02000503000000020004" pitchFamily="2" charset="0"/>
              </a:rPr>
              <a:t>Hoạt động</a:t>
            </a:r>
            <a:endParaRPr lang="en-US" sz="6000" dirty="0">
              <a:solidFill>
                <a:srgbClr val="FFC000"/>
              </a:solidFill>
              <a:latin typeface="#9Slide07 Cadena" panose="02000503000000020004" pitchFamily="2" charset="0"/>
            </a:endParaRPr>
          </a:p>
        </p:txBody>
      </p:sp>
      <p:sp>
        <p:nvSpPr>
          <p:cNvPr id="9" name="TextBox 8">
            <a:extLst>
              <a:ext uri="{FF2B5EF4-FFF2-40B4-BE49-F238E27FC236}">
                <a16:creationId xmlns:a16="http://schemas.microsoft.com/office/drawing/2014/main" xmlns="" id="{BF1A9FEF-6710-D788-B2B0-BEEFDAD77977}"/>
              </a:ext>
            </a:extLst>
          </p:cNvPr>
          <p:cNvSpPr txBox="1"/>
          <p:nvPr/>
        </p:nvSpPr>
        <p:spPr>
          <a:xfrm>
            <a:off x="1831355" y="2078328"/>
            <a:ext cx="6351628" cy="2308324"/>
          </a:xfrm>
          <a:prstGeom prst="rect">
            <a:avLst/>
          </a:prstGeom>
          <a:noFill/>
        </p:spPr>
        <p:txBody>
          <a:bodyPr wrap="square" rtlCol="0">
            <a:spAutoFit/>
          </a:bodyPr>
          <a:lstStyle/>
          <a:p>
            <a:pPr algn="ctr">
              <a:defRPr/>
            </a:pPr>
            <a:r>
              <a:rPr lang="vi-VN" sz="7200" dirty="0">
                <a:solidFill>
                  <a:srgbClr val="6600FF"/>
                </a:solidFill>
                <a:latin typeface="#9Slide07 Cadena" panose="02000503000000020004" pitchFamily="2" charset="0"/>
              </a:rPr>
              <a:t>Luyện đọc thành tiếng </a:t>
            </a:r>
            <a:endParaRPr lang="en-US" sz="7200" dirty="0">
              <a:solidFill>
                <a:srgbClr val="6600FF"/>
              </a:solidFill>
              <a:latin typeface="#9Slide07 Cadena" panose="02000503000000020004" pitchFamily="2" charset="0"/>
            </a:endParaRPr>
          </a:p>
        </p:txBody>
      </p:sp>
    </p:spTree>
    <p:extLst>
      <p:ext uri="{BB962C8B-B14F-4D97-AF65-F5344CB8AC3E}">
        <p14:creationId xmlns:p14="http://schemas.microsoft.com/office/powerpoint/2010/main" val="2708545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92C32-A685-83E3-B41B-E62CCFEF4B7F}"/>
              </a:ext>
            </a:extLst>
          </p:cNvPr>
          <p:cNvSpPr>
            <a:spLocks noGrp="1"/>
          </p:cNvSpPr>
          <p:nvPr>
            <p:ph type="title"/>
          </p:nvPr>
        </p:nvSpPr>
        <p:spPr/>
        <p:txBody>
          <a:bodyPr/>
          <a:lstStyle/>
          <a:p>
            <a:endParaRPr lang="vi-VN" dirty="0"/>
          </a:p>
        </p:txBody>
      </p:sp>
      <p:sp>
        <p:nvSpPr>
          <p:cNvPr id="3" name="Content Placeholder 2">
            <a:extLst>
              <a:ext uri="{FF2B5EF4-FFF2-40B4-BE49-F238E27FC236}">
                <a16:creationId xmlns:a16="http://schemas.microsoft.com/office/drawing/2014/main" xmlns="" id="{6C0966A3-CBE6-75C3-D85E-CE80975D4957}"/>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xmlns="" id="{99F96ADD-0525-B9E4-DE87-07010D01837B}"/>
              </a:ext>
            </a:extLst>
          </p:cNvPr>
          <p:cNvPicPr>
            <a:picLocks noChangeAspect="1"/>
          </p:cNvPicPr>
          <p:nvPr/>
        </p:nvPicPr>
        <p:blipFill>
          <a:blip r:embed="rId3"/>
          <a:stretch>
            <a:fillRect/>
          </a:stretch>
        </p:blipFill>
        <p:spPr>
          <a:xfrm>
            <a:off x="7750761" y="1431645"/>
            <a:ext cx="2781126" cy="3994710"/>
          </a:xfrm>
          <a:prstGeom prst="rect">
            <a:avLst/>
          </a:prstGeom>
        </p:spPr>
      </p:pic>
      <p:grpSp>
        <p:nvGrpSpPr>
          <p:cNvPr id="10" name="Group 9">
            <a:extLst>
              <a:ext uri="{FF2B5EF4-FFF2-40B4-BE49-F238E27FC236}">
                <a16:creationId xmlns:a16="http://schemas.microsoft.com/office/drawing/2014/main" xmlns="" id="{B632AD2F-688E-A7CA-640C-1361DCB325F5}"/>
              </a:ext>
            </a:extLst>
          </p:cNvPr>
          <p:cNvGrpSpPr/>
          <p:nvPr/>
        </p:nvGrpSpPr>
        <p:grpSpPr>
          <a:xfrm>
            <a:off x="2816641" y="195916"/>
            <a:ext cx="6620664" cy="1412409"/>
            <a:chOff x="1868898" y="977107"/>
            <a:chExt cx="6620664" cy="1412409"/>
          </a:xfrm>
        </p:grpSpPr>
        <p:pic>
          <p:nvPicPr>
            <p:cNvPr id="11" name="Picture 10">
              <a:extLst>
                <a:ext uri="{FF2B5EF4-FFF2-40B4-BE49-F238E27FC236}">
                  <a16:creationId xmlns:a16="http://schemas.microsoft.com/office/drawing/2014/main" xmlns="" id="{CF43B0C7-9C3F-057C-07AC-A725A3E39EDD}"/>
                </a:ext>
              </a:extLst>
            </p:cNvPr>
            <p:cNvPicPr>
              <a:picLocks noChangeAspect="1"/>
            </p:cNvPicPr>
            <p:nvPr/>
          </p:nvPicPr>
          <p:blipFill>
            <a:blip r:embed="rId4"/>
            <a:stretch>
              <a:fillRect/>
            </a:stretch>
          </p:blipFill>
          <p:spPr>
            <a:xfrm>
              <a:off x="1868898" y="977107"/>
              <a:ext cx="6620664" cy="1412409"/>
            </a:xfrm>
            <a:prstGeom prst="rect">
              <a:avLst/>
            </a:prstGeom>
          </p:spPr>
        </p:pic>
        <p:sp>
          <p:nvSpPr>
            <p:cNvPr id="12" name="TextBox 11">
              <a:extLst>
                <a:ext uri="{FF2B5EF4-FFF2-40B4-BE49-F238E27FC236}">
                  <a16:creationId xmlns:a16="http://schemas.microsoft.com/office/drawing/2014/main" xmlns="" id="{992FA32E-F081-CA86-911F-6912C9BB49A3}"/>
                </a:ext>
              </a:extLst>
            </p:cNvPr>
            <p:cNvSpPr txBox="1"/>
            <p:nvPr/>
          </p:nvSpPr>
          <p:spPr>
            <a:xfrm>
              <a:off x="2666243" y="1267161"/>
              <a:ext cx="4488729" cy="830997"/>
            </a:xfrm>
            <a:prstGeom prst="rect">
              <a:avLst/>
            </a:prstGeom>
            <a:noFill/>
          </p:spPr>
          <p:txBody>
            <a:bodyPr wrap="none" rtlCol="0">
              <a:spAutoFit/>
            </a:bodyPr>
            <a:lstStyle/>
            <a:p>
              <a:pPr algn="ctr">
                <a:defRPr/>
              </a:pPr>
              <a:r>
                <a:rPr lang="en-US" sz="4800" dirty="0" err="1">
                  <a:solidFill>
                    <a:srgbClr val="00B0F0"/>
                  </a:solidFill>
                  <a:latin typeface="UTM Duepuntozero" panose="02040603050506020204" pitchFamily="18" charset="0"/>
                </a:rPr>
                <a:t>Lắng</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nghe</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đọc</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mẫu</a:t>
              </a:r>
              <a:endParaRPr lang="vi-VN" sz="4800" dirty="0">
                <a:solidFill>
                  <a:srgbClr val="00B0F0"/>
                </a:solidFill>
                <a:latin typeface="Avo"/>
              </a:endParaRPr>
            </a:p>
          </p:txBody>
        </p:sp>
      </p:grpSp>
      <p:sp>
        <p:nvSpPr>
          <p:cNvPr id="13" name="Freeform 2">
            <a:extLst>
              <a:ext uri="{FF2B5EF4-FFF2-40B4-BE49-F238E27FC236}">
                <a16:creationId xmlns:a16="http://schemas.microsoft.com/office/drawing/2014/main" xmlns="" id="{5836DE70-0C91-48BD-89EA-EF52F2F49A3E}"/>
              </a:ext>
            </a:extLst>
          </p:cNvPr>
          <p:cNvSpPr/>
          <p:nvPr/>
        </p:nvSpPr>
        <p:spPr>
          <a:xfrm>
            <a:off x="2420170" y="2171215"/>
            <a:ext cx="1306441" cy="546106"/>
          </a:xfrm>
          <a:custGeom>
            <a:avLst/>
            <a:gdLst/>
            <a:ahLst/>
            <a:cxnLst/>
            <a:rect l="l" t="t" r="r" b="b"/>
            <a:pathLst>
              <a:path w="2788787" h="1286328">
                <a:moveTo>
                  <a:pt x="0" y="0"/>
                </a:moveTo>
                <a:lnTo>
                  <a:pt x="2788787" y="0"/>
                </a:lnTo>
                <a:lnTo>
                  <a:pt x="2788787" y="1286328"/>
                </a:lnTo>
                <a:lnTo>
                  <a:pt x="0" y="12863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4" name="Freeform 4">
            <a:extLst>
              <a:ext uri="{FF2B5EF4-FFF2-40B4-BE49-F238E27FC236}">
                <a16:creationId xmlns:a16="http://schemas.microsoft.com/office/drawing/2014/main" xmlns="" id="{0CCB35EE-1B6D-629A-588C-8581B969EBC2}"/>
              </a:ext>
            </a:extLst>
          </p:cNvPr>
          <p:cNvSpPr/>
          <p:nvPr/>
        </p:nvSpPr>
        <p:spPr>
          <a:xfrm>
            <a:off x="2847239" y="3388880"/>
            <a:ext cx="847253" cy="655808"/>
          </a:xfrm>
          <a:custGeom>
            <a:avLst/>
            <a:gdLst/>
            <a:ahLst/>
            <a:cxnLst/>
            <a:rect l="l" t="t" r="r" b="b"/>
            <a:pathLst>
              <a:path w="1924131" h="1931374">
                <a:moveTo>
                  <a:pt x="0" y="0"/>
                </a:moveTo>
                <a:lnTo>
                  <a:pt x="1924132" y="0"/>
                </a:lnTo>
                <a:lnTo>
                  <a:pt x="1924132" y="1931374"/>
                </a:lnTo>
                <a:lnTo>
                  <a:pt x="0" y="19313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5" name="Freeform 7">
            <a:extLst>
              <a:ext uri="{FF2B5EF4-FFF2-40B4-BE49-F238E27FC236}">
                <a16:creationId xmlns:a16="http://schemas.microsoft.com/office/drawing/2014/main" xmlns="" id="{8DA8FD00-18EF-F5D0-7C86-236669799617}"/>
              </a:ext>
            </a:extLst>
          </p:cNvPr>
          <p:cNvSpPr/>
          <p:nvPr/>
        </p:nvSpPr>
        <p:spPr>
          <a:xfrm rot="16200000">
            <a:off x="2688670" y="4726782"/>
            <a:ext cx="871721" cy="936012"/>
          </a:xfrm>
          <a:custGeom>
            <a:avLst/>
            <a:gdLst/>
            <a:ahLst/>
            <a:cxnLst/>
            <a:rect l="l" t="t" r="r" b="b"/>
            <a:pathLst>
              <a:path w="2368230" h="2057400">
                <a:moveTo>
                  <a:pt x="0" y="0"/>
                </a:moveTo>
                <a:lnTo>
                  <a:pt x="2368230" y="0"/>
                </a:lnTo>
                <a:lnTo>
                  <a:pt x="2368230" y="2057400"/>
                </a:lnTo>
                <a:lnTo>
                  <a:pt x="0" y="20574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Rectangle: Rounded Corners 15">
            <a:extLst>
              <a:ext uri="{FF2B5EF4-FFF2-40B4-BE49-F238E27FC236}">
                <a16:creationId xmlns:a16="http://schemas.microsoft.com/office/drawing/2014/main" xmlns="" id="{C1C1BCBD-505A-B1D8-E9C7-A258C8675B90}"/>
              </a:ext>
            </a:extLst>
          </p:cNvPr>
          <p:cNvSpPr/>
          <p:nvPr/>
        </p:nvSpPr>
        <p:spPr>
          <a:xfrm>
            <a:off x="3877976" y="1943585"/>
            <a:ext cx="4238448" cy="914400"/>
          </a:xfrm>
          <a:prstGeom prst="roundRect">
            <a:avLst/>
          </a:prstGeom>
          <a:solidFill>
            <a:sysClr val="window" lastClr="FFFFFF"/>
          </a:solidFill>
          <a:ln w="57150" cap="flat" cmpd="sng" algn="ctr">
            <a:solidFill>
              <a:srgbClr val="FF9933"/>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ED7D31">
                    <a:lumMod val="75000"/>
                  </a:srgbClr>
                </a:solidFill>
                <a:effectLst/>
                <a:uLnTx/>
                <a:uFillTx/>
                <a:latin typeface="UTM Avo" panose="02040603050506020204" pitchFamily="18" charset="0"/>
                <a:ea typeface="+mn-ea"/>
                <a:cs typeface="+mn-cs"/>
              </a:rPr>
              <a:t>Mắt</a:t>
            </a:r>
            <a:r>
              <a:rPr kumimoji="0" lang="en-US" sz="5400" b="1" i="0" u="none" strike="noStrike" kern="0" cap="none" spc="0" normalizeH="0" baseline="0" noProof="0" dirty="0">
                <a:ln>
                  <a:noFill/>
                </a:ln>
                <a:solidFill>
                  <a:srgbClr val="ED7D31">
                    <a:lumMod val="75000"/>
                  </a:srgbClr>
                </a:solidFill>
                <a:effectLst/>
                <a:uLnTx/>
                <a:uFillTx/>
                <a:latin typeface="UTM Avo" panose="02040603050506020204" pitchFamily="18" charset="0"/>
                <a:ea typeface="+mn-ea"/>
                <a:cs typeface="+mn-cs"/>
              </a:rPr>
              <a:t> </a:t>
            </a:r>
            <a:r>
              <a:rPr kumimoji="0" lang="en-US" sz="5400" b="1" i="0" u="none" strike="noStrike" kern="0" cap="none" spc="0" normalizeH="0" baseline="0" noProof="0" dirty="0" err="1">
                <a:ln>
                  <a:noFill/>
                </a:ln>
                <a:solidFill>
                  <a:srgbClr val="ED7D31">
                    <a:lumMod val="75000"/>
                  </a:srgbClr>
                </a:solidFill>
                <a:effectLst/>
                <a:uLnTx/>
                <a:uFillTx/>
                <a:latin typeface="UTM Avo" panose="02040603050506020204" pitchFamily="18" charset="0"/>
                <a:ea typeface="+mn-ea"/>
                <a:cs typeface="+mn-cs"/>
              </a:rPr>
              <a:t>dõi</a:t>
            </a:r>
            <a:endParaRPr kumimoji="0" lang="vi-VN" sz="5400" b="1" i="0" u="none" strike="noStrike" kern="0" cap="none" spc="0" normalizeH="0" baseline="0" noProof="0" dirty="0">
              <a:ln>
                <a:noFill/>
              </a:ln>
              <a:solidFill>
                <a:srgbClr val="ED7D31">
                  <a:lumMod val="75000"/>
                </a:srgbClr>
              </a:solidFill>
              <a:effectLst/>
              <a:uLnTx/>
              <a:uFillTx/>
              <a:latin typeface="Arial" panose="020B0604020202020204" pitchFamily="34" charset="0"/>
              <a:ea typeface="+mn-ea"/>
              <a:cs typeface="+mn-cs"/>
            </a:endParaRPr>
          </a:p>
        </p:txBody>
      </p:sp>
      <p:sp>
        <p:nvSpPr>
          <p:cNvPr id="17" name="Rectangle: Rounded Corners 16">
            <a:extLst>
              <a:ext uri="{FF2B5EF4-FFF2-40B4-BE49-F238E27FC236}">
                <a16:creationId xmlns:a16="http://schemas.microsoft.com/office/drawing/2014/main" xmlns="" id="{8AADB2A1-2660-2BDF-BDE2-0B09DA3BA7E3}"/>
              </a:ext>
            </a:extLst>
          </p:cNvPr>
          <p:cNvSpPr/>
          <p:nvPr/>
        </p:nvSpPr>
        <p:spPr>
          <a:xfrm>
            <a:off x="3864267" y="3266571"/>
            <a:ext cx="4238448" cy="914400"/>
          </a:xfrm>
          <a:prstGeom prst="roundRect">
            <a:avLst/>
          </a:prstGeom>
          <a:solidFill>
            <a:sysClr val="window" lastClr="FFFFFF"/>
          </a:solidFill>
          <a:ln w="57150" cap="flat" cmpd="sng" algn="ctr">
            <a:solidFill>
              <a:srgbClr val="00FF0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FF00"/>
                </a:solidFill>
                <a:effectLst/>
                <a:uLnTx/>
                <a:uFillTx/>
                <a:latin typeface="UTM Avo" panose="02040603050506020204" pitchFamily="18" charset="0"/>
                <a:ea typeface="+mn-ea"/>
                <a:cs typeface="+mn-cs"/>
              </a:rPr>
              <a:t>Tai </a:t>
            </a:r>
            <a:r>
              <a:rPr kumimoji="0" lang="en-US" sz="5400" b="1" i="0" u="none" strike="noStrike" kern="0" cap="none" spc="0" normalizeH="0" baseline="0" noProof="0" dirty="0" err="1">
                <a:ln>
                  <a:noFill/>
                </a:ln>
                <a:solidFill>
                  <a:srgbClr val="00FF00"/>
                </a:solidFill>
                <a:effectLst/>
                <a:uLnTx/>
                <a:uFillTx/>
                <a:latin typeface="UTM Avo" panose="02040603050506020204" pitchFamily="18" charset="0"/>
                <a:ea typeface="+mn-ea"/>
                <a:cs typeface="+mn-cs"/>
              </a:rPr>
              <a:t>nghe</a:t>
            </a:r>
            <a:endParaRPr kumimoji="0" lang="vi-VN" sz="5400" b="1" i="0" u="none" strike="noStrike" kern="0" cap="none" spc="0" normalizeH="0" baseline="0" noProof="0" dirty="0">
              <a:ln>
                <a:noFill/>
              </a:ln>
              <a:solidFill>
                <a:srgbClr val="00FF00"/>
              </a:solidFill>
              <a:effectLst/>
              <a:uLnTx/>
              <a:uFillTx/>
              <a:latin typeface="Arial" panose="020B0604020202020204" pitchFamily="34" charset="0"/>
              <a:ea typeface="+mn-ea"/>
              <a:cs typeface="+mn-cs"/>
            </a:endParaRPr>
          </a:p>
        </p:txBody>
      </p:sp>
      <p:sp>
        <p:nvSpPr>
          <p:cNvPr id="18" name="Rectangle: Rounded Corners 17">
            <a:extLst>
              <a:ext uri="{FF2B5EF4-FFF2-40B4-BE49-F238E27FC236}">
                <a16:creationId xmlns:a16="http://schemas.microsoft.com/office/drawing/2014/main" xmlns="" id="{60AE7B98-AAB5-2B65-BF6E-90A9390BD465}"/>
              </a:ext>
            </a:extLst>
          </p:cNvPr>
          <p:cNvSpPr/>
          <p:nvPr/>
        </p:nvSpPr>
        <p:spPr>
          <a:xfrm>
            <a:off x="3864267" y="4716248"/>
            <a:ext cx="4238448" cy="914400"/>
          </a:xfrm>
          <a:prstGeom prst="roundRect">
            <a:avLst/>
          </a:prstGeom>
          <a:solidFill>
            <a:sysClr val="window" lastClr="FFFFFF"/>
          </a:solidFill>
          <a:ln w="57150" cap="flat" cmpd="sng" algn="ctr">
            <a:solidFill>
              <a:srgbClr val="0070C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70C0"/>
                </a:solidFill>
                <a:effectLst/>
                <a:uLnTx/>
                <a:uFillTx/>
                <a:latin typeface="UTM Avo" panose="02040603050506020204" pitchFamily="18" charset="0"/>
                <a:ea typeface="+mn-ea"/>
                <a:cs typeface="+mn-cs"/>
              </a:rPr>
              <a:t>Tay </a:t>
            </a:r>
            <a:r>
              <a:rPr kumimoji="0" lang="en-US" sz="5400" b="1" i="0" u="none" strike="noStrike" kern="0" cap="none" spc="0" normalizeH="0" baseline="0" noProof="0" dirty="0" err="1">
                <a:ln>
                  <a:noFill/>
                </a:ln>
                <a:solidFill>
                  <a:srgbClr val="0070C0"/>
                </a:solidFill>
                <a:effectLst/>
                <a:uLnTx/>
                <a:uFillTx/>
                <a:latin typeface="UTM Avo" panose="02040603050506020204" pitchFamily="18" charset="0"/>
                <a:ea typeface="+mn-ea"/>
                <a:cs typeface="+mn-cs"/>
              </a:rPr>
              <a:t>dò</a:t>
            </a:r>
            <a:endParaRPr kumimoji="0" lang="vi-VN" sz="5400" b="1" i="0" u="none" strike="noStrike" kern="0" cap="none" spc="0" normalizeH="0" baseline="0" noProof="0" dirty="0">
              <a:ln>
                <a:noFill/>
              </a:ln>
              <a:solidFill>
                <a:srgbClr val="0070C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733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92C32-A685-83E3-B41B-E62CCFEF4B7F}"/>
              </a:ext>
            </a:extLst>
          </p:cNvPr>
          <p:cNvSpPr>
            <a:spLocks noGrp="1"/>
          </p:cNvSpPr>
          <p:nvPr>
            <p:ph type="title"/>
          </p:nvPr>
        </p:nvSpPr>
        <p:spPr/>
        <p:txBody>
          <a:bodyPr/>
          <a:lstStyle/>
          <a:p>
            <a:endParaRPr lang="vi-VN" dirty="0"/>
          </a:p>
        </p:txBody>
      </p:sp>
      <p:pic>
        <p:nvPicPr>
          <p:cNvPr id="10" name="Content Placeholder 9">
            <a:extLst>
              <a:ext uri="{FF2B5EF4-FFF2-40B4-BE49-F238E27FC236}">
                <a16:creationId xmlns:a16="http://schemas.microsoft.com/office/drawing/2014/main" xmlns="" id="{897F85F8-A98A-4190-8F3F-BE02458F1E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7286" y="1886449"/>
            <a:ext cx="4677428" cy="4229690"/>
          </a:xfrm>
        </p:spPr>
      </p:pic>
      <p:pic>
        <p:nvPicPr>
          <p:cNvPr id="4" name="Picture 3">
            <a:extLst>
              <a:ext uri="{FF2B5EF4-FFF2-40B4-BE49-F238E27FC236}">
                <a16:creationId xmlns:a16="http://schemas.microsoft.com/office/drawing/2014/main" xmlns=""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xmlns="" id="{D9C209CA-1CAD-BED9-9F17-50A306A51F1D}"/>
              </a:ext>
            </a:extLst>
          </p:cNvPr>
          <p:cNvSpPr/>
          <p:nvPr/>
        </p:nvSpPr>
        <p:spPr>
          <a:xfrm>
            <a:off x="0" y="-166254"/>
            <a:ext cx="11697418" cy="708291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a:extLst>
              <a:ext uri="{FF2B5EF4-FFF2-40B4-BE49-F238E27FC236}">
                <a16:creationId xmlns:a16="http://schemas.microsoft.com/office/drawing/2014/main" xmlns="" id="{A11D4C13-982A-4DDE-BFC3-961EEB62A699}"/>
              </a:ext>
            </a:extLst>
          </p:cNvPr>
          <p:cNvPicPr>
            <a:picLocks noChangeAspect="1"/>
          </p:cNvPicPr>
          <p:nvPr/>
        </p:nvPicPr>
        <p:blipFill rotWithShape="1">
          <a:blip r:embed="rId2">
            <a:extLst>
              <a:ext uri="{28A0092B-C50C-407E-A947-70E740481C1C}">
                <a14:useLocalDpi xmlns:a14="http://schemas.microsoft.com/office/drawing/2010/main" val="0"/>
              </a:ext>
            </a:extLst>
          </a:blip>
          <a:srcRect l="5068"/>
          <a:stretch/>
        </p:blipFill>
        <p:spPr>
          <a:xfrm>
            <a:off x="4930745" y="0"/>
            <a:ext cx="7261255" cy="6916656"/>
          </a:xfrm>
          <a:prstGeom prst="rect">
            <a:avLst/>
          </a:prstGeom>
        </p:spPr>
      </p:pic>
      <p:sp>
        <p:nvSpPr>
          <p:cNvPr id="7" name="TextBox 6">
            <a:extLst>
              <a:ext uri="{FF2B5EF4-FFF2-40B4-BE49-F238E27FC236}">
                <a16:creationId xmlns:a16="http://schemas.microsoft.com/office/drawing/2014/main" xmlns="" id="{9B5EA6E5-6EEF-0DBF-8F83-DAE46BE16DA9}"/>
              </a:ext>
            </a:extLst>
          </p:cNvPr>
          <p:cNvSpPr txBox="1"/>
          <p:nvPr/>
        </p:nvSpPr>
        <p:spPr>
          <a:xfrm>
            <a:off x="-56337" y="1272084"/>
            <a:ext cx="6094562" cy="1815882"/>
          </a:xfrm>
          <a:prstGeom prst="rect">
            <a:avLst/>
          </a:prstGeom>
          <a:noFill/>
        </p:spPr>
        <p:txBody>
          <a:bodyPr wrap="square">
            <a:spAutoFit/>
          </a:bodyPr>
          <a:lstStyle/>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Mùa xuân em đi trồng cây </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Nắng lên từ phía bàn tay em trồng </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Đồi hoang sẽ hóa rừng thông </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Núi loang lổ cháy sẽ bùng màu xanh.</a:t>
            </a:r>
          </a:p>
        </p:txBody>
      </p:sp>
      <p:sp>
        <p:nvSpPr>
          <p:cNvPr id="21" name="TextBox 20">
            <a:extLst>
              <a:ext uri="{FF2B5EF4-FFF2-40B4-BE49-F238E27FC236}">
                <a16:creationId xmlns:a16="http://schemas.microsoft.com/office/drawing/2014/main" xmlns="" id="{D518C7B4-75D2-2BE6-73E9-85D79F48DE02}"/>
              </a:ext>
            </a:extLst>
          </p:cNvPr>
          <p:cNvSpPr txBox="1"/>
          <p:nvPr/>
        </p:nvSpPr>
        <p:spPr>
          <a:xfrm>
            <a:off x="-56337" y="3618363"/>
            <a:ext cx="6094562" cy="1815882"/>
          </a:xfrm>
          <a:prstGeom prst="rect">
            <a:avLst/>
          </a:prstGeom>
          <a:noFill/>
        </p:spPr>
        <p:txBody>
          <a:bodyPr wrap="square">
            <a:spAutoFit/>
          </a:bodyPr>
          <a:lstStyle/>
          <a:p>
            <a:pPr algn="ctr"/>
            <a:r>
              <a:rPr lang="vi-VN" sz="2800" dirty="0">
                <a:latin typeface="Calibri" panose="020F0502020204030204" pitchFamily="34" charset="0"/>
                <a:ea typeface="Calibri" panose="020F0502020204030204" pitchFamily="34" charset="0"/>
                <a:cs typeface="Calibri" panose="020F0502020204030204" pitchFamily="34" charset="0"/>
              </a:rPr>
              <a:t>Này em, này chị, này anh </a:t>
            </a:r>
          </a:p>
          <a:p>
            <a:pPr algn="ctr"/>
            <a:r>
              <a:rPr lang="vi-VN" sz="2800" dirty="0">
                <a:latin typeface="Calibri" panose="020F0502020204030204" pitchFamily="34" charset="0"/>
                <a:ea typeface="Calibri" panose="020F0502020204030204" pitchFamily="34" charset="0"/>
                <a:cs typeface="Calibri" panose="020F0502020204030204" pitchFamily="34" charset="0"/>
              </a:rPr>
              <a:t>Người vun gốc, kẻ nâng cành non tơ </a:t>
            </a:r>
          </a:p>
          <a:p>
            <a:pPr algn="ctr"/>
            <a:r>
              <a:rPr lang="vi-VN" sz="2800" dirty="0">
                <a:latin typeface="Calibri" panose="020F0502020204030204" pitchFamily="34" charset="0"/>
                <a:ea typeface="Calibri" panose="020F0502020204030204" pitchFamily="34" charset="0"/>
                <a:cs typeface="Calibri" panose="020F0502020204030204" pitchFamily="34" charset="0"/>
              </a:rPr>
              <a:t>Dốc nghiêng, mũ nón nhấp nhô </a:t>
            </a:r>
          </a:p>
          <a:p>
            <a:pPr algn="ctr"/>
            <a:r>
              <a:rPr lang="vi-VN" sz="2800" dirty="0">
                <a:latin typeface="Calibri" panose="020F0502020204030204" pitchFamily="34" charset="0"/>
                <a:ea typeface="Calibri" panose="020F0502020204030204" pitchFamily="34" charset="0"/>
                <a:cs typeface="Calibri" panose="020F0502020204030204" pitchFamily="34" charset="0"/>
              </a:rPr>
              <a:t>Đàn chim vui hót líu lo quanh đồi.</a:t>
            </a:r>
          </a:p>
        </p:txBody>
      </p:sp>
      <p:sp>
        <p:nvSpPr>
          <p:cNvPr id="19" name="TextBox 18">
            <a:extLst>
              <a:ext uri="{FF2B5EF4-FFF2-40B4-BE49-F238E27FC236}">
                <a16:creationId xmlns:a16="http://schemas.microsoft.com/office/drawing/2014/main" xmlns="" id="{3DC91FEE-78D0-C8E3-EFF4-366028D6DD25}"/>
              </a:ext>
            </a:extLst>
          </p:cNvPr>
          <p:cNvSpPr txBox="1"/>
          <p:nvPr/>
        </p:nvSpPr>
        <p:spPr>
          <a:xfrm>
            <a:off x="209043" y="240134"/>
            <a:ext cx="60945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accent3">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Mùa xuân em đi trồng cây </a:t>
            </a:r>
          </a:p>
        </p:txBody>
      </p:sp>
    </p:spTree>
    <p:extLst>
      <p:ext uri="{BB962C8B-B14F-4D97-AF65-F5344CB8AC3E}">
        <p14:creationId xmlns:p14="http://schemas.microsoft.com/office/powerpoint/2010/main" val="1182290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93</TotalTime>
  <Words>1538</Words>
  <Application>Microsoft Office PowerPoint</Application>
  <PresentationFormat>Widescreen</PresentationFormat>
  <Paragraphs>206</Paragraphs>
  <Slides>48</Slides>
  <Notes>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48</vt:i4>
      </vt:variant>
    </vt:vector>
  </HeadingPairs>
  <TitlesOfParts>
    <vt:vector size="61" baseType="lpstr">
      <vt:lpstr>#9Slide07 Cadena</vt:lpstr>
      <vt:lpstr>Aptos</vt:lpstr>
      <vt:lpstr>Aptos Display</vt:lpstr>
      <vt:lpstr>Arial</vt:lpstr>
      <vt:lpstr>Avo</vt:lpstr>
      <vt:lpstr>Calibri</vt:lpstr>
      <vt:lpstr>Calibri Light</vt:lpstr>
      <vt:lpstr>Times New Roman</vt:lpstr>
      <vt:lpstr>UTM Avo</vt:lpstr>
      <vt:lpstr>UTM Duepuntozero</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HUONG</cp:lastModifiedBy>
  <cp:revision>10</cp:revision>
  <dcterms:created xsi:type="dcterms:W3CDTF">2024-03-31T11:29:49Z</dcterms:created>
  <dcterms:modified xsi:type="dcterms:W3CDTF">2026-01-26T22:33:54Z</dcterms:modified>
  <cp:category>9Slide.vn</cp:category>
</cp:coreProperties>
</file>