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</p:sldMasterIdLst>
  <p:notesMasterIdLst>
    <p:notesMasterId r:id="rId9"/>
  </p:notesMasterIdLst>
  <p:sldIdLst>
    <p:sldId id="2617" r:id="rId3"/>
    <p:sldId id="2618" r:id="rId4"/>
    <p:sldId id="334" r:id="rId5"/>
    <p:sldId id="337" r:id="rId6"/>
    <p:sldId id="338" r:id="rId7"/>
    <p:sldId id="2620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F9FD"/>
    <a:srgbClr val="FFFBA7"/>
    <a:srgbClr val="EB1923"/>
    <a:srgbClr val="69CDF5"/>
    <a:srgbClr val="00BCF1"/>
    <a:srgbClr val="68A5DB"/>
    <a:srgbClr val="3C73B9"/>
    <a:srgbClr val="505AA0"/>
    <a:srgbClr val="F59146"/>
    <a:srgbClr val="FFD2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72C067-8C9D-4EFE-A219-E7BC6BD0616B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37CE41-6AA9-4A86-9F09-E2E449B0D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440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5926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0773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2026/1/25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4797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2026/1/25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2738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2026/1/25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61743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F7009-112E-4BAB-BB08-BC709A431DB4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89CFB-8BDD-4594-A554-8A4FA3C3E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0265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F7009-112E-4BAB-BB08-BC709A431DB4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89CFB-8BDD-4594-A554-8A4FA3C3E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2658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F7009-112E-4BAB-BB08-BC709A431DB4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89CFB-8BDD-4594-A554-8A4FA3C3E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3952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F7009-112E-4BAB-BB08-BC709A431DB4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89CFB-8BDD-4594-A554-8A4FA3C3E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0691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F7009-112E-4BAB-BB08-BC709A431DB4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89CFB-8BDD-4594-A554-8A4FA3C3E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2138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F7009-112E-4BAB-BB08-BC709A431DB4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89CFB-8BDD-4594-A554-8A4FA3C3E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4552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F7009-112E-4BAB-BB08-BC709A431DB4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89CFB-8BDD-4594-A554-8A4FA3C3E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1353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F7009-112E-4BAB-BB08-BC709A431DB4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89CFB-8BDD-4594-A554-8A4FA3C3E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748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2026/1/25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52458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F7009-112E-4BAB-BB08-BC709A431DB4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89CFB-8BDD-4594-A554-8A4FA3C3E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3679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F7009-112E-4BAB-BB08-BC709A431DB4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89CFB-8BDD-4594-A554-8A4FA3C3E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6607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F7009-112E-4BAB-BB08-BC709A431DB4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89CFB-8BDD-4594-A554-8A4FA3C3E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2424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51002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71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274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2026/1/25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4097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2026/1/25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8352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2026/1/25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763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2026/1/25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972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2026/1/25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9494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2026/1/25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0032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2026/1/25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7971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EC7E3C-B80D-431C-A389-5E64AAFA3F97}" type="datetimeFigureOut">
              <a:rPr lang="zh-CN" altLang="en-US" smtClean="0"/>
              <a:t>2026/1/25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2148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7F7009-112E-4BAB-BB08-BC709A431DB4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D89CFB-8BDD-4594-A554-8A4FA3C3E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631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32962A5F-9D3B-4E06-98DF-A6BE07D9C2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2192000" cy="681367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C451C29-9C6A-4839-88EB-EB295B9655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296" y="4216146"/>
            <a:ext cx="2392404" cy="267117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F9BE7B2-611A-477D-931F-582F4AEB4F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1" y="1240"/>
            <a:ext cx="2380699" cy="3426966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6DFFEC04-AA47-4161-922E-BED0D3152E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586" y="4160353"/>
            <a:ext cx="2699414" cy="279991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129CC75-0F96-40BE-94F4-63C9ADDE56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941" y="917737"/>
            <a:ext cx="1271482" cy="2161905"/>
          </a:xfrm>
          <a:prstGeom prst="rect">
            <a:avLst/>
          </a:prstGeom>
        </p:spPr>
      </p:pic>
      <p:sp>
        <p:nvSpPr>
          <p:cNvPr id="9" name="文本框 4"/>
          <p:cNvSpPr txBox="1"/>
          <p:nvPr/>
        </p:nvSpPr>
        <p:spPr>
          <a:xfrm>
            <a:off x="1684577" y="2416419"/>
            <a:ext cx="9144000" cy="1938988"/>
          </a:xfrm>
          <a:prstGeom prst="rect">
            <a:avLst/>
          </a:prstGeom>
          <a:noFill/>
        </p:spPr>
        <p:txBody>
          <a:bodyPr wrap="square" lIns="91410" tIns="45718" rIns="91410" bIns="45718" rtlCol="0">
            <a:spAutoFit/>
          </a:bodyPr>
          <a:lstStyle/>
          <a:p>
            <a:pPr marL="0" marR="0" lvl="0" indent="0" algn="ctr" defTabSz="9140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方正胖娃简体" panose="03000509000000000000" pitchFamily="65" charset="-122"/>
                <a:cs typeface="Times New Roman" pitchFamily="18" charset="0"/>
              </a:rPr>
              <a:t>LỚP 2A1</a:t>
            </a:r>
          </a:p>
          <a:p>
            <a:pPr marL="0" marR="0" lvl="0" indent="0" algn="ctr" defTabSz="9140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方正胖娃简体" panose="03000509000000000000" pitchFamily="65" charset="-122"/>
                <a:cs typeface="Times New Roman" pitchFamily="18" charset="0"/>
              </a:rPr>
              <a:t>CHÀO MỪNG THẦY CÔ </a:t>
            </a:r>
          </a:p>
        </p:txBody>
      </p:sp>
    </p:spTree>
    <p:extLst>
      <p:ext uri="{BB962C8B-B14F-4D97-AF65-F5344CB8AC3E}">
        <p14:creationId xmlns:p14="http://schemas.microsoft.com/office/powerpoint/2010/main" val="466858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ẢNG CHIA 2">
            <a:hlinkClick r:id="" action="ppaction://media"/>
            <a:extLst>
              <a:ext uri="{FF2B5EF4-FFF2-40B4-BE49-F238E27FC236}">
                <a16:creationId xmlns:a16="http://schemas.microsoft.com/office/drawing/2014/main" id="{3AFCF9AB-A5C9-451C-BE7E-2A8625B948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487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组合 129"/>
          <p:cNvGrpSpPr/>
          <p:nvPr/>
        </p:nvGrpSpPr>
        <p:grpSpPr>
          <a:xfrm>
            <a:off x="9146789" y="-28126"/>
            <a:ext cx="3059113" cy="1616075"/>
            <a:chOff x="9559925" y="2573338"/>
            <a:chExt cx="3059113" cy="1616075"/>
          </a:xfrm>
        </p:grpSpPr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9577388" y="2573338"/>
              <a:ext cx="3041650" cy="1497013"/>
            </a:xfrm>
            <a:custGeom>
              <a:avLst/>
              <a:gdLst>
                <a:gd name="T0" fmla="*/ 709 w 709"/>
                <a:gd name="T1" fmla="*/ 297 h 349"/>
                <a:gd name="T2" fmla="*/ 0 w 709"/>
                <a:gd name="T3" fmla="*/ 7 h 349"/>
                <a:gd name="T4" fmla="*/ 10 w 709"/>
                <a:gd name="T5" fmla="*/ 0 h 349"/>
                <a:gd name="T6" fmla="*/ 706 w 709"/>
                <a:gd name="T7" fmla="*/ 285 h 349"/>
                <a:gd name="T8" fmla="*/ 709 w 709"/>
                <a:gd name="T9" fmla="*/ 297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9" h="349">
                  <a:moveTo>
                    <a:pt x="709" y="297"/>
                  </a:moveTo>
                  <a:cubicBezTo>
                    <a:pt x="425" y="349"/>
                    <a:pt x="166" y="243"/>
                    <a:pt x="0" y="7"/>
                  </a:cubicBezTo>
                  <a:cubicBezTo>
                    <a:pt x="4" y="4"/>
                    <a:pt x="6" y="3"/>
                    <a:pt x="10" y="0"/>
                  </a:cubicBezTo>
                  <a:cubicBezTo>
                    <a:pt x="173" y="233"/>
                    <a:pt x="427" y="337"/>
                    <a:pt x="706" y="285"/>
                  </a:cubicBezTo>
                  <a:cubicBezTo>
                    <a:pt x="707" y="290"/>
                    <a:pt x="708" y="292"/>
                    <a:pt x="709" y="297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auto">
            <a:xfrm>
              <a:off x="9559925" y="2722563"/>
              <a:ext cx="338138" cy="322263"/>
            </a:xfrm>
            <a:custGeom>
              <a:avLst/>
              <a:gdLst>
                <a:gd name="T0" fmla="*/ 0 w 79"/>
                <a:gd name="T1" fmla="*/ 75 h 75"/>
                <a:gd name="T2" fmla="*/ 28 w 79"/>
                <a:gd name="T3" fmla="*/ 0 h 75"/>
                <a:gd name="T4" fmla="*/ 79 w 79"/>
                <a:gd name="T5" fmla="*/ 62 h 75"/>
                <a:gd name="T6" fmla="*/ 0 w 79"/>
                <a:gd name="T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5">
                  <a:moveTo>
                    <a:pt x="0" y="75"/>
                  </a:moveTo>
                  <a:cubicBezTo>
                    <a:pt x="10" y="44"/>
                    <a:pt x="16" y="29"/>
                    <a:pt x="28" y="0"/>
                  </a:cubicBezTo>
                  <a:cubicBezTo>
                    <a:pt x="47" y="26"/>
                    <a:pt x="57" y="39"/>
                    <a:pt x="79" y="62"/>
                  </a:cubicBezTo>
                  <a:cubicBezTo>
                    <a:pt x="48" y="69"/>
                    <a:pt x="33" y="72"/>
                    <a:pt x="0" y="7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Freeform 7"/>
            <p:cNvSpPr>
              <a:spLocks/>
            </p:cNvSpPr>
            <p:nvPr/>
          </p:nvSpPr>
          <p:spPr bwMode="auto">
            <a:xfrm>
              <a:off x="9932988" y="3092450"/>
              <a:ext cx="322263" cy="333375"/>
            </a:xfrm>
            <a:custGeom>
              <a:avLst/>
              <a:gdLst>
                <a:gd name="T0" fmla="*/ 0 w 75"/>
                <a:gd name="T1" fmla="*/ 78 h 78"/>
                <a:gd name="T2" fmla="*/ 15 w 75"/>
                <a:gd name="T3" fmla="*/ 0 h 78"/>
                <a:gd name="T4" fmla="*/ 75 w 75"/>
                <a:gd name="T5" fmla="*/ 52 h 78"/>
                <a:gd name="T6" fmla="*/ 0 w 75"/>
                <a:gd name="T7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78">
                  <a:moveTo>
                    <a:pt x="0" y="78"/>
                  </a:moveTo>
                  <a:cubicBezTo>
                    <a:pt x="4" y="46"/>
                    <a:pt x="8" y="31"/>
                    <a:pt x="15" y="0"/>
                  </a:cubicBezTo>
                  <a:cubicBezTo>
                    <a:pt x="38" y="22"/>
                    <a:pt x="50" y="33"/>
                    <a:pt x="75" y="52"/>
                  </a:cubicBezTo>
                  <a:cubicBezTo>
                    <a:pt x="46" y="64"/>
                    <a:pt x="31" y="69"/>
                    <a:pt x="0" y="7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Freeform 8"/>
            <p:cNvSpPr>
              <a:spLocks/>
            </p:cNvSpPr>
            <p:nvPr/>
          </p:nvSpPr>
          <p:spPr bwMode="auto">
            <a:xfrm>
              <a:off x="10353675" y="3397250"/>
              <a:ext cx="300038" cy="338138"/>
            </a:xfrm>
            <a:custGeom>
              <a:avLst/>
              <a:gdLst>
                <a:gd name="T0" fmla="*/ 1 w 70"/>
                <a:gd name="T1" fmla="*/ 79 h 79"/>
                <a:gd name="T2" fmla="*/ 3 w 70"/>
                <a:gd name="T3" fmla="*/ 0 h 79"/>
                <a:gd name="T4" fmla="*/ 70 w 70"/>
                <a:gd name="T5" fmla="*/ 41 h 79"/>
                <a:gd name="T6" fmla="*/ 1 w 70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79">
                  <a:moveTo>
                    <a:pt x="1" y="79"/>
                  </a:moveTo>
                  <a:cubicBezTo>
                    <a:pt x="0" y="47"/>
                    <a:pt x="1" y="31"/>
                    <a:pt x="3" y="0"/>
                  </a:cubicBezTo>
                  <a:cubicBezTo>
                    <a:pt x="29" y="18"/>
                    <a:pt x="43" y="26"/>
                    <a:pt x="70" y="41"/>
                  </a:cubicBezTo>
                  <a:cubicBezTo>
                    <a:pt x="44" y="57"/>
                    <a:pt x="30" y="65"/>
                    <a:pt x="1" y="79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9"/>
            <p:cNvSpPr>
              <a:spLocks/>
            </p:cNvSpPr>
            <p:nvPr/>
          </p:nvSpPr>
          <p:spPr bwMode="auto">
            <a:xfrm>
              <a:off x="10777538" y="3632200"/>
              <a:ext cx="314325" cy="339725"/>
            </a:xfrm>
            <a:custGeom>
              <a:avLst/>
              <a:gdLst>
                <a:gd name="T0" fmla="*/ 11 w 73"/>
                <a:gd name="T1" fmla="*/ 79 h 79"/>
                <a:gd name="T2" fmla="*/ 0 w 73"/>
                <a:gd name="T3" fmla="*/ 0 h 79"/>
                <a:gd name="T4" fmla="*/ 73 w 73"/>
                <a:gd name="T5" fmla="*/ 29 h 79"/>
                <a:gd name="T6" fmla="*/ 11 w 73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79">
                  <a:moveTo>
                    <a:pt x="11" y="79"/>
                  </a:moveTo>
                  <a:cubicBezTo>
                    <a:pt x="5" y="47"/>
                    <a:pt x="3" y="31"/>
                    <a:pt x="0" y="0"/>
                  </a:cubicBezTo>
                  <a:cubicBezTo>
                    <a:pt x="29" y="13"/>
                    <a:pt x="43" y="19"/>
                    <a:pt x="73" y="29"/>
                  </a:cubicBezTo>
                  <a:cubicBezTo>
                    <a:pt x="49" y="50"/>
                    <a:pt x="37" y="60"/>
                    <a:pt x="11" y="79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auto">
            <a:xfrm>
              <a:off x="11223625" y="3795713"/>
              <a:ext cx="327025" cy="325438"/>
            </a:xfrm>
            <a:custGeom>
              <a:avLst/>
              <a:gdLst>
                <a:gd name="T0" fmla="*/ 24 w 76"/>
                <a:gd name="T1" fmla="*/ 76 h 76"/>
                <a:gd name="T2" fmla="*/ 0 w 76"/>
                <a:gd name="T3" fmla="*/ 0 h 76"/>
                <a:gd name="T4" fmla="*/ 76 w 76"/>
                <a:gd name="T5" fmla="*/ 17 h 76"/>
                <a:gd name="T6" fmla="*/ 24 w 76"/>
                <a:gd name="T7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76">
                  <a:moveTo>
                    <a:pt x="24" y="76"/>
                  </a:moveTo>
                  <a:cubicBezTo>
                    <a:pt x="12" y="46"/>
                    <a:pt x="8" y="31"/>
                    <a:pt x="0" y="0"/>
                  </a:cubicBezTo>
                  <a:cubicBezTo>
                    <a:pt x="30" y="9"/>
                    <a:pt x="45" y="12"/>
                    <a:pt x="76" y="17"/>
                  </a:cubicBezTo>
                  <a:cubicBezTo>
                    <a:pt x="57" y="41"/>
                    <a:pt x="46" y="53"/>
                    <a:pt x="24" y="76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Freeform 11"/>
            <p:cNvSpPr>
              <a:spLocks/>
            </p:cNvSpPr>
            <p:nvPr/>
          </p:nvSpPr>
          <p:spPr bwMode="auto">
            <a:xfrm>
              <a:off x="11691938" y="3886200"/>
              <a:ext cx="338138" cy="303213"/>
            </a:xfrm>
            <a:custGeom>
              <a:avLst/>
              <a:gdLst>
                <a:gd name="T0" fmla="*/ 36 w 79"/>
                <a:gd name="T1" fmla="*/ 71 h 71"/>
                <a:gd name="T2" fmla="*/ 0 w 79"/>
                <a:gd name="T3" fmla="*/ 0 h 71"/>
                <a:gd name="T4" fmla="*/ 79 w 79"/>
                <a:gd name="T5" fmla="*/ 3 h 71"/>
                <a:gd name="T6" fmla="*/ 36 w 79"/>
                <a:gd name="T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1">
                  <a:moveTo>
                    <a:pt x="36" y="71"/>
                  </a:moveTo>
                  <a:cubicBezTo>
                    <a:pt x="20" y="43"/>
                    <a:pt x="13" y="29"/>
                    <a:pt x="0" y="0"/>
                  </a:cubicBezTo>
                  <a:cubicBezTo>
                    <a:pt x="31" y="3"/>
                    <a:pt x="47" y="4"/>
                    <a:pt x="79" y="3"/>
                  </a:cubicBezTo>
                  <a:cubicBezTo>
                    <a:pt x="63" y="31"/>
                    <a:pt x="55" y="44"/>
                    <a:pt x="36" y="71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Freeform 12"/>
            <p:cNvSpPr>
              <a:spLocks/>
            </p:cNvSpPr>
            <p:nvPr/>
          </p:nvSpPr>
          <p:spPr bwMode="auto">
            <a:xfrm>
              <a:off x="12172950" y="3851275"/>
              <a:ext cx="342900" cy="312738"/>
            </a:xfrm>
            <a:custGeom>
              <a:avLst/>
              <a:gdLst>
                <a:gd name="T0" fmla="*/ 49 w 80"/>
                <a:gd name="T1" fmla="*/ 73 h 73"/>
                <a:gd name="T2" fmla="*/ 0 w 80"/>
                <a:gd name="T3" fmla="*/ 10 h 73"/>
                <a:gd name="T4" fmla="*/ 80 w 80"/>
                <a:gd name="T5" fmla="*/ 0 h 73"/>
                <a:gd name="T6" fmla="*/ 49 w 80"/>
                <a:gd name="T7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73">
                  <a:moveTo>
                    <a:pt x="49" y="73"/>
                  </a:moveTo>
                  <a:cubicBezTo>
                    <a:pt x="28" y="49"/>
                    <a:pt x="18" y="36"/>
                    <a:pt x="0" y="10"/>
                  </a:cubicBezTo>
                  <a:cubicBezTo>
                    <a:pt x="32" y="8"/>
                    <a:pt x="48" y="6"/>
                    <a:pt x="80" y="0"/>
                  </a:cubicBezTo>
                  <a:cubicBezTo>
                    <a:pt x="69" y="29"/>
                    <a:pt x="63" y="44"/>
                    <a:pt x="49" y="7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29" name="组合 128"/>
          <p:cNvGrpSpPr/>
          <p:nvPr/>
        </p:nvGrpSpPr>
        <p:grpSpPr>
          <a:xfrm>
            <a:off x="96837" y="8698"/>
            <a:ext cx="3092451" cy="1617663"/>
            <a:chOff x="-920750" y="2238375"/>
            <a:chExt cx="3092451" cy="1617663"/>
          </a:xfrm>
        </p:grpSpPr>
        <p:sp>
          <p:nvSpPr>
            <p:cNvPr id="18" name="Freeform 13"/>
            <p:cNvSpPr>
              <a:spLocks/>
            </p:cNvSpPr>
            <p:nvPr/>
          </p:nvSpPr>
          <p:spPr bwMode="auto">
            <a:xfrm>
              <a:off x="-920750" y="2238375"/>
              <a:ext cx="3036888" cy="1501775"/>
            </a:xfrm>
            <a:custGeom>
              <a:avLst/>
              <a:gdLst>
                <a:gd name="T0" fmla="*/ 708 w 708"/>
                <a:gd name="T1" fmla="*/ 6 h 350"/>
                <a:gd name="T2" fmla="*/ 0 w 708"/>
                <a:gd name="T3" fmla="*/ 298 h 350"/>
                <a:gd name="T4" fmla="*/ 3 w 708"/>
                <a:gd name="T5" fmla="*/ 287 h 350"/>
                <a:gd name="T6" fmla="*/ 698 w 708"/>
                <a:gd name="T7" fmla="*/ 0 h 350"/>
                <a:gd name="T8" fmla="*/ 708 w 708"/>
                <a:gd name="T9" fmla="*/ 6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8" h="350">
                  <a:moveTo>
                    <a:pt x="708" y="6"/>
                  </a:moveTo>
                  <a:cubicBezTo>
                    <a:pt x="543" y="244"/>
                    <a:pt x="284" y="350"/>
                    <a:pt x="0" y="298"/>
                  </a:cubicBezTo>
                  <a:cubicBezTo>
                    <a:pt x="1" y="294"/>
                    <a:pt x="2" y="291"/>
                    <a:pt x="3" y="287"/>
                  </a:cubicBezTo>
                  <a:cubicBezTo>
                    <a:pt x="282" y="338"/>
                    <a:pt x="536" y="233"/>
                    <a:pt x="698" y="0"/>
                  </a:cubicBezTo>
                  <a:cubicBezTo>
                    <a:pt x="702" y="3"/>
                    <a:pt x="704" y="4"/>
                    <a:pt x="708" y="6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Freeform 14"/>
            <p:cNvSpPr>
              <a:spLocks/>
            </p:cNvSpPr>
            <p:nvPr/>
          </p:nvSpPr>
          <p:spPr bwMode="auto">
            <a:xfrm>
              <a:off x="-762000" y="3533775"/>
              <a:ext cx="342900" cy="312738"/>
            </a:xfrm>
            <a:custGeom>
              <a:avLst/>
              <a:gdLst>
                <a:gd name="T0" fmla="*/ 33 w 80"/>
                <a:gd name="T1" fmla="*/ 73 h 73"/>
                <a:gd name="T2" fmla="*/ 0 w 80"/>
                <a:gd name="T3" fmla="*/ 0 h 73"/>
                <a:gd name="T4" fmla="*/ 80 w 80"/>
                <a:gd name="T5" fmla="*/ 8 h 73"/>
                <a:gd name="T6" fmla="*/ 33 w 80"/>
                <a:gd name="T7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73">
                  <a:moveTo>
                    <a:pt x="33" y="73"/>
                  </a:moveTo>
                  <a:cubicBezTo>
                    <a:pt x="18" y="44"/>
                    <a:pt x="12" y="29"/>
                    <a:pt x="0" y="0"/>
                  </a:cubicBezTo>
                  <a:cubicBezTo>
                    <a:pt x="32" y="5"/>
                    <a:pt x="48" y="7"/>
                    <a:pt x="80" y="8"/>
                  </a:cubicBezTo>
                  <a:cubicBezTo>
                    <a:pt x="63" y="35"/>
                    <a:pt x="54" y="47"/>
                    <a:pt x="33" y="7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Freeform 15"/>
            <p:cNvSpPr>
              <a:spLocks/>
            </p:cNvSpPr>
            <p:nvPr/>
          </p:nvSpPr>
          <p:spPr bwMode="auto">
            <a:xfrm>
              <a:off x="-277812" y="3551238"/>
              <a:ext cx="339725" cy="304800"/>
            </a:xfrm>
            <a:custGeom>
              <a:avLst/>
              <a:gdLst>
                <a:gd name="T0" fmla="*/ 44 w 79"/>
                <a:gd name="T1" fmla="*/ 71 h 71"/>
                <a:gd name="T2" fmla="*/ 0 w 79"/>
                <a:gd name="T3" fmla="*/ 5 h 71"/>
                <a:gd name="T4" fmla="*/ 79 w 79"/>
                <a:gd name="T5" fmla="*/ 0 h 71"/>
                <a:gd name="T6" fmla="*/ 44 w 79"/>
                <a:gd name="T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1">
                  <a:moveTo>
                    <a:pt x="44" y="71"/>
                  </a:moveTo>
                  <a:cubicBezTo>
                    <a:pt x="25" y="45"/>
                    <a:pt x="16" y="32"/>
                    <a:pt x="0" y="5"/>
                  </a:cubicBezTo>
                  <a:cubicBezTo>
                    <a:pt x="32" y="5"/>
                    <a:pt x="48" y="3"/>
                    <a:pt x="79" y="0"/>
                  </a:cubicBezTo>
                  <a:cubicBezTo>
                    <a:pt x="67" y="28"/>
                    <a:pt x="60" y="43"/>
                    <a:pt x="44" y="71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Freeform 16"/>
            <p:cNvSpPr>
              <a:spLocks/>
            </p:cNvSpPr>
            <p:nvPr/>
          </p:nvSpPr>
          <p:spPr bwMode="auto">
            <a:xfrm>
              <a:off x="198438" y="3452813"/>
              <a:ext cx="325438" cy="325438"/>
            </a:xfrm>
            <a:custGeom>
              <a:avLst/>
              <a:gdLst>
                <a:gd name="T0" fmla="*/ 54 w 76"/>
                <a:gd name="T1" fmla="*/ 76 h 76"/>
                <a:gd name="T2" fmla="*/ 0 w 76"/>
                <a:gd name="T3" fmla="*/ 18 h 76"/>
                <a:gd name="T4" fmla="*/ 76 w 76"/>
                <a:gd name="T5" fmla="*/ 0 h 76"/>
                <a:gd name="T6" fmla="*/ 54 w 76"/>
                <a:gd name="T7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76">
                  <a:moveTo>
                    <a:pt x="54" y="76"/>
                  </a:moveTo>
                  <a:cubicBezTo>
                    <a:pt x="31" y="53"/>
                    <a:pt x="20" y="42"/>
                    <a:pt x="0" y="18"/>
                  </a:cubicBezTo>
                  <a:cubicBezTo>
                    <a:pt x="31" y="12"/>
                    <a:pt x="46" y="9"/>
                    <a:pt x="76" y="0"/>
                  </a:cubicBezTo>
                  <a:cubicBezTo>
                    <a:pt x="69" y="30"/>
                    <a:pt x="65" y="45"/>
                    <a:pt x="54" y="76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Freeform 17"/>
            <p:cNvSpPr>
              <a:spLocks/>
            </p:cNvSpPr>
            <p:nvPr/>
          </p:nvSpPr>
          <p:spPr bwMode="auto">
            <a:xfrm>
              <a:off x="657225" y="3276600"/>
              <a:ext cx="309563" cy="338138"/>
            </a:xfrm>
            <a:custGeom>
              <a:avLst/>
              <a:gdLst>
                <a:gd name="T0" fmla="*/ 63 w 72"/>
                <a:gd name="T1" fmla="*/ 79 h 79"/>
                <a:gd name="T2" fmla="*/ 0 w 72"/>
                <a:gd name="T3" fmla="*/ 30 h 79"/>
                <a:gd name="T4" fmla="*/ 72 w 72"/>
                <a:gd name="T5" fmla="*/ 0 h 79"/>
                <a:gd name="T6" fmla="*/ 63 w 72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" h="79">
                  <a:moveTo>
                    <a:pt x="63" y="79"/>
                  </a:moveTo>
                  <a:cubicBezTo>
                    <a:pt x="37" y="61"/>
                    <a:pt x="24" y="51"/>
                    <a:pt x="0" y="30"/>
                  </a:cubicBezTo>
                  <a:cubicBezTo>
                    <a:pt x="30" y="20"/>
                    <a:pt x="44" y="14"/>
                    <a:pt x="72" y="0"/>
                  </a:cubicBezTo>
                  <a:cubicBezTo>
                    <a:pt x="70" y="31"/>
                    <a:pt x="68" y="47"/>
                    <a:pt x="63" y="79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" name="Freeform 18"/>
            <p:cNvSpPr>
              <a:spLocks/>
            </p:cNvSpPr>
            <p:nvPr/>
          </p:nvSpPr>
          <p:spPr bwMode="auto">
            <a:xfrm>
              <a:off x="1090613" y="3032125"/>
              <a:ext cx="300038" cy="338138"/>
            </a:xfrm>
            <a:custGeom>
              <a:avLst/>
              <a:gdLst>
                <a:gd name="T0" fmla="*/ 70 w 70"/>
                <a:gd name="T1" fmla="*/ 79 h 79"/>
                <a:gd name="T2" fmla="*/ 0 w 70"/>
                <a:gd name="T3" fmla="*/ 42 h 79"/>
                <a:gd name="T4" fmla="*/ 66 w 70"/>
                <a:gd name="T5" fmla="*/ 0 h 79"/>
                <a:gd name="T6" fmla="*/ 70 w 70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79">
                  <a:moveTo>
                    <a:pt x="70" y="79"/>
                  </a:moveTo>
                  <a:cubicBezTo>
                    <a:pt x="41" y="65"/>
                    <a:pt x="27" y="58"/>
                    <a:pt x="0" y="42"/>
                  </a:cubicBezTo>
                  <a:cubicBezTo>
                    <a:pt x="27" y="27"/>
                    <a:pt x="40" y="18"/>
                    <a:pt x="66" y="0"/>
                  </a:cubicBezTo>
                  <a:cubicBezTo>
                    <a:pt x="69" y="31"/>
                    <a:pt x="70" y="47"/>
                    <a:pt x="70" y="79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9"/>
            <p:cNvSpPr>
              <a:spLocks/>
            </p:cNvSpPr>
            <p:nvPr/>
          </p:nvSpPr>
          <p:spPr bwMode="auto">
            <a:xfrm>
              <a:off x="1485900" y="2719388"/>
              <a:ext cx="325438" cy="333375"/>
            </a:xfrm>
            <a:custGeom>
              <a:avLst/>
              <a:gdLst>
                <a:gd name="T0" fmla="*/ 76 w 76"/>
                <a:gd name="T1" fmla="*/ 78 h 78"/>
                <a:gd name="T2" fmla="*/ 0 w 76"/>
                <a:gd name="T3" fmla="*/ 53 h 78"/>
                <a:gd name="T4" fmla="*/ 58 w 76"/>
                <a:gd name="T5" fmla="*/ 0 h 78"/>
                <a:gd name="T6" fmla="*/ 76 w 76"/>
                <a:gd name="T7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78">
                  <a:moveTo>
                    <a:pt x="76" y="78"/>
                  </a:moveTo>
                  <a:cubicBezTo>
                    <a:pt x="44" y="69"/>
                    <a:pt x="29" y="64"/>
                    <a:pt x="0" y="53"/>
                  </a:cubicBezTo>
                  <a:cubicBezTo>
                    <a:pt x="24" y="33"/>
                    <a:pt x="36" y="23"/>
                    <a:pt x="58" y="0"/>
                  </a:cubicBezTo>
                  <a:cubicBezTo>
                    <a:pt x="67" y="30"/>
                    <a:pt x="70" y="46"/>
                    <a:pt x="76" y="7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20"/>
            <p:cNvSpPr>
              <a:spLocks/>
            </p:cNvSpPr>
            <p:nvPr/>
          </p:nvSpPr>
          <p:spPr bwMode="auto">
            <a:xfrm>
              <a:off x="1833563" y="2341563"/>
              <a:ext cx="338138" cy="322263"/>
            </a:xfrm>
            <a:custGeom>
              <a:avLst/>
              <a:gdLst>
                <a:gd name="T0" fmla="*/ 79 w 79"/>
                <a:gd name="T1" fmla="*/ 75 h 75"/>
                <a:gd name="T2" fmla="*/ 0 w 79"/>
                <a:gd name="T3" fmla="*/ 64 h 75"/>
                <a:gd name="T4" fmla="*/ 50 w 79"/>
                <a:gd name="T5" fmla="*/ 0 h 75"/>
                <a:gd name="T6" fmla="*/ 79 w 79"/>
                <a:gd name="T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5">
                  <a:moveTo>
                    <a:pt x="79" y="75"/>
                  </a:moveTo>
                  <a:cubicBezTo>
                    <a:pt x="47" y="72"/>
                    <a:pt x="31" y="70"/>
                    <a:pt x="0" y="64"/>
                  </a:cubicBezTo>
                  <a:cubicBezTo>
                    <a:pt x="21" y="40"/>
                    <a:pt x="31" y="27"/>
                    <a:pt x="50" y="0"/>
                  </a:cubicBezTo>
                  <a:cubicBezTo>
                    <a:pt x="63" y="29"/>
                    <a:pt x="69" y="44"/>
                    <a:pt x="79" y="7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Oval 28"/>
          <p:cNvSpPr>
            <a:spLocks noChangeArrowheads="1"/>
          </p:cNvSpPr>
          <p:nvPr/>
        </p:nvSpPr>
        <p:spPr bwMode="auto">
          <a:xfrm>
            <a:off x="8156575" y="12632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1" name="Freeform 56"/>
          <p:cNvSpPr>
            <a:spLocks/>
          </p:cNvSpPr>
          <p:nvPr/>
        </p:nvSpPr>
        <p:spPr bwMode="auto">
          <a:xfrm>
            <a:off x="3313113" y="302532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2" name="Freeform 57"/>
          <p:cNvSpPr>
            <a:spLocks/>
          </p:cNvSpPr>
          <p:nvPr/>
        </p:nvSpPr>
        <p:spPr bwMode="auto">
          <a:xfrm>
            <a:off x="5162550" y="640670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3" name="Freeform 58"/>
          <p:cNvSpPr>
            <a:spLocks/>
          </p:cNvSpPr>
          <p:nvPr/>
        </p:nvSpPr>
        <p:spPr bwMode="auto">
          <a:xfrm>
            <a:off x="9504363" y="85974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4" name="Freeform 59"/>
          <p:cNvSpPr>
            <a:spLocks/>
          </p:cNvSpPr>
          <p:nvPr/>
        </p:nvSpPr>
        <p:spPr bwMode="auto">
          <a:xfrm>
            <a:off x="6934200" y="62003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5" name="Freeform 60"/>
          <p:cNvSpPr>
            <a:spLocks/>
          </p:cNvSpPr>
          <p:nvPr/>
        </p:nvSpPr>
        <p:spPr bwMode="auto">
          <a:xfrm>
            <a:off x="8015288" y="123757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6" name="Freeform 61"/>
          <p:cNvSpPr>
            <a:spLocks/>
          </p:cNvSpPr>
          <p:nvPr/>
        </p:nvSpPr>
        <p:spPr bwMode="auto">
          <a:xfrm>
            <a:off x="4119563" y="224745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9" name="Freeform 104"/>
          <p:cNvSpPr>
            <a:spLocks/>
          </p:cNvSpPr>
          <p:nvPr/>
        </p:nvSpPr>
        <p:spPr bwMode="auto">
          <a:xfrm>
            <a:off x="10482263" y="1409020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33" name="组合 132"/>
          <p:cNvGrpSpPr/>
          <p:nvPr/>
        </p:nvGrpSpPr>
        <p:grpSpPr>
          <a:xfrm>
            <a:off x="-24209" y="3858808"/>
            <a:ext cx="12091335" cy="3026546"/>
            <a:chOff x="44450" y="4062455"/>
            <a:chExt cx="11814175" cy="2887672"/>
          </a:xfrm>
        </p:grpSpPr>
        <p:sp>
          <p:nvSpPr>
            <p:cNvPr id="26" name="Freeform 21"/>
            <p:cNvSpPr>
              <a:spLocks/>
            </p:cNvSpPr>
            <p:nvPr/>
          </p:nvSpPr>
          <p:spPr bwMode="auto">
            <a:xfrm>
              <a:off x="8169275" y="5348288"/>
              <a:ext cx="892175" cy="892175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auto">
            <a:xfrm>
              <a:off x="8431213" y="5799138"/>
              <a:ext cx="385763" cy="882650"/>
            </a:xfrm>
            <a:custGeom>
              <a:avLst/>
              <a:gdLst>
                <a:gd name="T0" fmla="*/ 243 w 243"/>
                <a:gd name="T1" fmla="*/ 97 h 556"/>
                <a:gd name="T2" fmla="*/ 138 w 243"/>
                <a:gd name="T3" fmla="*/ 159 h 556"/>
                <a:gd name="T4" fmla="*/ 122 w 243"/>
                <a:gd name="T5" fmla="*/ 0 h 556"/>
                <a:gd name="T6" fmla="*/ 106 w 243"/>
                <a:gd name="T7" fmla="*/ 159 h 556"/>
                <a:gd name="T8" fmla="*/ 0 w 243"/>
                <a:gd name="T9" fmla="*/ 97 h 556"/>
                <a:gd name="T10" fmla="*/ 97 w 243"/>
                <a:gd name="T11" fmla="*/ 210 h 556"/>
                <a:gd name="T12" fmla="*/ 100 w 243"/>
                <a:gd name="T13" fmla="*/ 556 h 556"/>
                <a:gd name="T14" fmla="*/ 151 w 243"/>
                <a:gd name="T15" fmla="*/ 556 h 556"/>
                <a:gd name="T16" fmla="*/ 146 w 243"/>
                <a:gd name="T17" fmla="*/ 210 h 556"/>
                <a:gd name="T18" fmla="*/ 243 w 243"/>
                <a:gd name="T19" fmla="*/ 97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3" h="556">
                  <a:moveTo>
                    <a:pt x="243" y="97"/>
                  </a:moveTo>
                  <a:lnTo>
                    <a:pt x="138" y="159"/>
                  </a:lnTo>
                  <a:lnTo>
                    <a:pt x="122" y="0"/>
                  </a:lnTo>
                  <a:lnTo>
                    <a:pt x="106" y="159"/>
                  </a:lnTo>
                  <a:lnTo>
                    <a:pt x="0" y="97"/>
                  </a:lnTo>
                  <a:lnTo>
                    <a:pt x="97" y="210"/>
                  </a:lnTo>
                  <a:lnTo>
                    <a:pt x="100" y="556"/>
                  </a:lnTo>
                  <a:lnTo>
                    <a:pt x="151" y="556"/>
                  </a:lnTo>
                  <a:lnTo>
                    <a:pt x="146" y="210"/>
                  </a:lnTo>
                  <a:lnTo>
                    <a:pt x="243" y="9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23"/>
            <p:cNvSpPr>
              <a:spLocks/>
            </p:cNvSpPr>
            <p:nvPr/>
          </p:nvSpPr>
          <p:spPr bwMode="auto">
            <a:xfrm>
              <a:off x="1760538" y="4062455"/>
              <a:ext cx="1882775" cy="1295400"/>
            </a:xfrm>
            <a:custGeom>
              <a:avLst/>
              <a:gdLst>
                <a:gd name="T0" fmla="*/ 406 w 439"/>
                <a:gd name="T1" fmla="*/ 302 h 302"/>
                <a:gd name="T2" fmla="*/ 412 w 439"/>
                <a:gd name="T3" fmla="*/ 280 h 302"/>
                <a:gd name="T4" fmla="*/ 257 w 439"/>
                <a:gd name="T5" fmla="*/ 27 h 302"/>
                <a:gd name="T6" fmla="*/ 4 w 439"/>
                <a:gd name="T7" fmla="*/ 182 h 302"/>
                <a:gd name="T8" fmla="*/ 0 w 439"/>
                <a:gd name="T9" fmla="*/ 204 h 302"/>
                <a:gd name="T10" fmla="*/ 406 w 439"/>
                <a:gd name="T11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302">
                  <a:moveTo>
                    <a:pt x="406" y="302"/>
                  </a:moveTo>
                  <a:cubicBezTo>
                    <a:pt x="409" y="295"/>
                    <a:pt x="411" y="288"/>
                    <a:pt x="412" y="280"/>
                  </a:cubicBezTo>
                  <a:cubicBezTo>
                    <a:pt x="439" y="168"/>
                    <a:pt x="370" y="54"/>
                    <a:pt x="257" y="27"/>
                  </a:cubicBezTo>
                  <a:cubicBezTo>
                    <a:pt x="144" y="0"/>
                    <a:pt x="31" y="69"/>
                    <a:pt x="4" y="182"/>
                  </a:cubicBezTo>
                  <a:cubicBezTo>
                    <a:pt x="2" y="190"/>
                    <a:pt x="1" y="197"/>
                    <a:pt x="0" y="204"/>
                  </a:cubicBezTo>
                  <a:cubicBezTo>
                    <a:pt x="406" y="302"/>
                    <a:pt x="406" y="302"/>
                    <a:pt x="406" y="302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24"/>
            <p:cNvSpPr>
              <a:spLocks/>
            </p:cNvSpPr>
            <p:nvPr/>
          </p:nvSpPr>
          <p:spPr bwMode="auto">
            <a:xfrm>
              <a:off x="1893888" y="4230733"/>
              <a:ext cx="1595438" cy="1093788"/>
            </a:xfrm>
            <a:custGeom>
              <a:avLst/>
              <a:gdLst>
                <a:gd name="T0" fmla="*/ 344 w 372"/>
                <a:gd name="T1" fmla="*/ 255 h 255"/>
                <a:gd name="T2" fmla="*/ 349 w 372"/>
                <a:gd name="T3" fmla="*/ 237 h 255"/>
                <a:gd name="T4" fmla="*/ 218 w 372"/>
                <a:gd name="T5" fmla="*/ 23 h 255"/>
                <a:gd name="T6" fmla="*/ 3 w 372"/>
                <a:gd name="T7" fmla="*/ 154 h 255"/>
                <a:gd name="T8" fmla="*/ 0 w 372"/>
                <a:gd name="T9" fmla="*/ 172 h 255"/>
                <a:gd name="T10" fmla="*/ 344 w 372"/>
                <a:gd name="T11" fmla="*/ 25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2" h="255">
                  <a:moveTo>
                    <a:pt x="344" y="255"/>
                  </a:moveTo>
                  <a:cubicBezTo>
                    <a:pt x="346" y="249"/>
                    <a:pt x="348" y="243"/>
                    <a:pt x="349" y="237"/>
                  </a:cubicBezTo>
                  <a:cubicBezTo>
                    <a:pt x="372" y="142"/>
                    <a:pt x="313" y="46"/>
                    <a:pt x="218" y="23"/>
                  </a:cubicBezTo>
                  <a:cubicBezTo>
                    <a:pt x="122" y="0"/>
                    <a:pt x="26" y="59"/>
                    <a:pt x="3" y="154"/>
                  </a:cubicBezTo>
                  <a:cubicBezTo>
                    <a:pt x="2" y="160"/>
                    <a:pt x="1" y="166"/>
                    <a:pt x="0" y="172"/>
                  </a:cubicBezTo>
                  <a:cubicBezTo>
                    <a:pt x="344" y="255"/>
                    <a:pt x="344" y="255"/>
                    <a:pt x="344" y="255"/>
                  </a:cubicBezTo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25"/>
            <p:cNvSpPr>
              <a:spLocks/>
            </p:cNvSpPr>
            <p:nvPr/>
          </p:nvSpPr>
          <p:spPr bwMode="auto">
            <a:xfrm>
              <a:off x="2073275" y="4432345"/>
              <a:ext cx="1209675" cy="849313"/>
            </a:xfrm>
            <a:custGeom>
              <a:avLst/>
              <a:gdLst>
                <a:gd name="T0" fmla="*/ 259 w 282"/>
                <a:gd name="T1" fmla="*/ 198 h 198"/>
                <a:gd name="T2" fmla="*/ 265 w 282"/>
                <a:gd name="T3" fmla="*/ 180 h 198"/>
                <a:gd name="T4" fmla="*/ 166 w 282"/>
                <a:gd name="T5" fmla="*/ 18 h 198"/>
                <a:gd name="T6" fmla="*/ 3 w 282"/>
                <a:gd name="T7" fmla="*/ 117 h 198"/>
                <a:gd name="T8" fmla="*/ 0 w 282"/>
                <a:gd name="T9" fmla="*/ 136 h 198"/>
                <a:gd name="T10" fmla="*/ 259 w 282"/>
                <a:gd name="T11" fmla="*/ 19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2" h="198">
                  <a:moveTo>
                    <a:pt x="259" y="198"/>
                  </a:moveTo>
                  <a:cubicBezTo>
                    <a:pt x="262" y="192"/>
                    <a:pt x="264" y="186"/>
                    <a:pt x="265" y="180"/>
                  </a:cubicBezTo>
                  <a:cubicBezTo>
                    <a:pt x="282" y="108"/>
                    <a:pt x="238" y="35"/>
                    <a:pt x="166" y="18"/>
                  </a:cubicBezTo>
                  <a:cubicBezTo>
                    <a:pt x="93" y="0"/>
                    <a:pt x="21" y="45"/>
                    <a:pt x="3" y="117"/>
                  </a:cubicBezTo>
                  <a:cubicBezTo>
                    <a:pt x="2" y="123"/>
                    <a:pt x="1" y="130"/>
                    <a:pt x="0" y="136"/>
                  </a:cubicBezTo>
                  <a:cubicBezTo>
                    <a:pt x="259" y="198"/>
                    <a:pt x="259" y="198"/>
                    <a:pt x="259" y="198"/>
                  </a:cubicBezTo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26"/>
            <p:cNvSpPr>
              <a:spLocks/>
            </p:cNvSpPr>
            <p:nvPr/>
          </p:nvSpPr>
          <p:spPr bwMode="auto">
            <a:xfrm>
              <a:off x="2274888" y="4654601"/>
              <a:ext cx="788988" cy="579438"/>
            </a:xfrm>
            <a:custGeom>
              <a:avLst/>
              <a:gdLst>
                <a:gd name="T0" fmla="*/ 166 w 184"/>
                <a:gd name="T1" fmla="*/ 135 h 135"/>
                <a:gd name="T2" fmla="*/ 172 w 184"/>
                <a:gd name="T3" fmla="*/ 117 h 135"/>
                <a:gd name="T4" fmla="*/ 108 w 184"/>
                <a:gd name="T5" fmla="*/ 11 h 135"/>
                <a:gd name="T6" fmla="*/ 2 w 184"/>
                <a:gd name="T7" fmla="*/ 76 h 135"/>
                <a:gd name="T8" fmla="*/ 0 w 184"/>
                <a:gd name="T9" fmla="*/ 95 h 135"/>
                <a:gd name="T10" fmla="*/ 166 w 184"/>
                <a:gd name="T11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4" h="135">
                  <a:moveTo>
                    <a:pt x="166" y="135"/>
                  </a:moveTo>
                  <a:cubicBezTo>
                    <a:pt x="169" y="129"/>
                    <a:pt x="171" y="123"/>
                    <a:pt x="172" y="117"/>
                  </a:cubicBezTo>
                  <a:cubicBezTo>
                    <a:pt x="184" y="70"/>
                    <a:pt x="155" y="23"/>
                    <a:pt x="108" y="11"/>
                  </a:cubicBezTo>
                  <a:cubicBezTo>
                    <a:pt x="61" y="0"/>
                    <a:pt x="13" y="29"/>
                    <a:pt x="2" y="76"/>
                  </a:cubicBezTo>
                  <a:cubicBezTo>
                    <a:pt x="0" y="82"/>
                    <a:pt x="0" y="89"/>
                    <a:pt x="0" y="95"/>
                  </a:cubicBezTo>
                  <a:cubicBezTo>
                    <a:pt x="166" y="135"/>
                    <a:pt x="166" y="135"/>
                    <a:pt x="166" y="135"/>
                  </a:cubicBezTo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27"/>
            <p:cNvSpPr>
              <a:spLocks/>
            </p:cNvSpPr>
            <p:nvPr/>
          </p:nvSpPr>
          <p:spPr bwMode="auto">
            <a:xfrm>
              <a:off x="2459038" y="4860970"/>
              <a:ext cx="400050" cy="325438"/>
            </a:xfrm>
            <a:custGeom>
              <a:avLst/>
              <a:gdLst>
                <a:gd name="T0" fmla="*/ 79 w 93"/>
                <a:gd name="T1" fmla="*/ 76 h 76"/>
                <a:gd name="T2" fmla="*/ 87 w 93"/>
                <a:gd name="T3" fmla="*/ 59 h 76"/>
                <a:gd name="T4" fmla="*/ 55 w 93"/>
                <a:gd name="T5" fmla="*/ 6 h 76"/>
                <a:gd name="T6" fmla="*/ 1 w 93"/>
                <a:gd name="T7" fmla="*/ 38 h 76"/>
                <a:gd name="T8" fmla="*/ 1 w 93"/>
                <a:gd name="T9" fmla="*/ 57 h 76"/>
                <a:gd name="T10" fmla="*/ 79 w 93"/>
                <a:gd name="T11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76">
                  <a:moveTo>
                    <a:pt x="79" y="76"/>
                  </a:moveTo>
                  <a:cubicBezTo>
                    <a:pt x="83" y="71"/>
                    <a:pt x="86" y="65"/>
                    <a:pt x="87" y="59"/>
                  </a:cubicBezTo>
                  <a:cubicBezTo>
                    <a:pt x="93" y="35"/>
                    <a:pt x="78" y="11"/>
                    <a:pt x="55" y="6"/>
                  </a:cubicBezTo>
                  <a:cubicBezTo>
                    <a:pt x="31" y="0"/>
                    <a:pt x="7" y="15"/>
                    <a:pt x="1" y="38"/>
                  </a:cubicBezTo>
                  <a:cubicBezTo>
                    <a:pt x="0" y="45"/>
                    <a:pt x="0" y="51"/>
                    <a:pt x="1" y="57"/>
                  </a:cubicBezTo>
                  <a:cubicBezTo>
                    <a:pt x="79" y="76"/>
                    <a:pt x="79" y="76"/>
                    <a:pt x="79" y="76"/>
                  </a:cubicBezTo>
                </a:path>
              </a:pathLst>
            </a:custGeom>
            <a:solidFill>
              <a:srgbClr val="7051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" name="Freeform 29"/>
            <p:cNvSpPr>
              <a:spLocks/>
            </p:cNvSpPr>
            <p:nvPr/>
          </p:nvSpPr>
          <p:spPr bwMode="auto">
            <a:xfrm>
              <a:off x="44450" y="4432345"/>
              <a:ext cx="3011488" cy="2517775"/>
            </a:xfrm>
            <a:custGeom>
              <a:avLst/>
              <a:gdLst>
                <a:gd name="T0" fmla="*/ 702 w 702"/>
                <a:gd name="T1" fmla="*/ 587 h 587"/>
                <a:gd name="T2" fmla="*/ 702 w 702"/>
                <a:gd name="T3" fmla="*/ 573 h 587"/>
                <a:gd name="T4" fmla="*/ 351 w 702"/>
                <a:gd name="T5" fmla="*/ 0 h 587"/>
                <a:gd name="T6" fmla="*/ 0 w 702"/>
                <a:gd name="T7" fmla="*/ 573 h 587"/>
                <a:gd name="T8" fmla="*/ 0 w 702"/>
                <a:gd name="T9" fmla="*/ 587 h 587"/>
                <a:gd name="T10" fmla="*/ 702 w 702"/>
                <a:gd name="T11" fmla="*/ 587 h 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2" h="587">
                  <a:moveTo>
                    <a:pt x="702" y="587"/>
                  </a:moveTo>
                  <a:cubicBezTo>
                    <a:pt x="702" y="582"/>
                    <a:pt x="702" y="578"/>
                    <a:pt x="702" y="573"/>
                  </a:cubicBezTo>
                  <a:cubicBezTo>
                    <a:pt x="702" y="257"/>
                    <a:pt x="545" y="0"/>
                    <a:pt x="351" y="0"/>
                  </a:cubicBezTo>
                  <a:cubicBezTo>
                    <a:pt x="157" y="0"/>
                    <a:pt x="0" y="257"/>
                    <a:pt x="0" y="573"/>
                  </a:cubicBezTo>
                  <a:cubicBezTo>
                    <a:pt x="0" y="578"/>
                    <a:pt x="0" y="582"/>
                    <a:pt x="0" y="587"/>
                  </a:cubicBezTo>
                  <a:cubicBezTo>
                    <a:pt x="702" y="587"/>
                    <a:pt x="702" y="587"/>
                    <a:pt x="702" y="587"/>
                  </a:cubicBezTo>
                </a:path>
              </a:pathLst>
            </a:custGeom>
            <a:solidFill>
              <a:srgbClr val="BBC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" name="Freeform 30"/>
            <p:cNvSpPr>
              <a:spLocks noEditPoints="1"/>
            </p:cNvSpPr>
            <p:nvPr/>
          </p:nvSpPr>
          <p:spPr bwMode="auto">
            <a:xfrm>
              <a:off x="44450" y="6527800"/>
              <a:ext cx="0" cy="85725"/>
            </a:xfrm>
            <a:custGeom>
              <a:avLst/>
              <a:gdLst>
                <a:gd name="T0" fmla="*/ 20 h 20"/>
                <a:gd name="T1" fmla="*/ 19 h 20"/>
                <a:gd name="T2" fmla="*/ 19 h 20"/>
                <a:gd name="T3" fmla="*/ 18 h 20"/>
                <a:gd name="T4" fmla="*/ 18 h 20"/>
                <a:gd name="T5" fmla="*/ 18 h 20"/>
                <a:gd name="T6" fmla="*/ 17 h 20"/>
                <a:gd name="T7" fmla="*/ 17 h 20"/>
                <a:gd name="T8" fmla="*/ 16 h 20"/>
                <a:gd name="T9" fmla="*/ 16 h 20"/>
                <a:gd name="T10" fmla="*/ 15 h 20"/>
                <a:gd name="T11" fmla="*/ 15 h 20"/>
                <a:gd name="T12" fmla="*/ 14 h 20"/>
                <a:gd name="T13" fmla="*/ 14 h 20"/>
                <a:gd name="T14" fmla="*/ 13 h 20"/>
                <a:gd name="T15" fmla="*/ 13 h 20"/>
                <a:gd name="T16" fmla="*/ 12 h 20"/>
                <a:gd name="T17" fmla="*/ 12 h 20"/>
                <a:gd name="T18" fmla="*/ 11 h 20"/>
                <a:gd name="T19" fmla="*/ 11 h 20"/>
                <a:gd name="T20" fmla="*/ 11 h 20"/>
                <a:gd name="T21" fmla="*/ 10 h 20"/>
                <a:gd name="T22" fmla="*/ 10 h 20"/>
                <a:gd name="T23" fmla="*/ 9 h 20"/>
                <a:gd name="T24" fmla="*/ 9 h 20"/>
                <a:gd name="T25" fmla="*/ 8 h 20"/>
                <a:gd name="T26" fmla="*/ 8 h 20"/>
                <a:gd name="T27" fmla="*/ 7 h 20"/>
                <a:gd name="T28" fmla="*/ 7 h 20"/>
                <a:gd name="T29" fmla="*/ 6 h 20"/>
                <a:gd name="T30" fmla="*/ 6 h 20"/>
                <a:gd name="T31" fmla="*/ 5 h 20"/>
                <a:gd name="T32" fmla="*/ 5 h 20"/>
                <a:gd name="T33" fmla="*/ 5 h 20"/>
                <a:gd name="T34" fmla="*/ 4 h 20"/>
                <a:gd name="T35" fmla="*/ 4 h 20"/>
                <a:gd name="T36" fmla="*/ 3 h 20"/>
                <a:gd name="T37" fmla="*/ 3 h 20"/>
                <a:gd name="T38" fmla="*/ 2 h 20"/>
                <a:gd name="T39" fmla="*/ 2 h 20"/>
                <a:gd name="T40" fmla="*/ 1 h 20"/>
                <a:gd name="T41" fmla="*/ 1 h 20"/>
                <a:gd name="T42" fmla="*/ 0 h 20"/>
                <a:gd name="T43" fmla="*/ 0 h 20"/>
                <a:gd name="T44" fmla="*/ 0 h 2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  <a:cxn ang="0">
                  <a:pos x="0" y="T10"/>
                </a:cxn>
                <a:cxn ang="0">
                  <a:pos x="0" y="T11"/>
                </a:cxn>
                <a:cxn ang="0">
                  <a:pos x="0" y="T12"/>
                </a:cxn>
                <a:cxn ang="0">
                  <a:pos x="0" y="T13"/>
                </a:cxn>
                <a:cxn ang="0">
                  <a:pos x="0" y="T14"/>
                </a:cxn>
                <a:cxn ang="0">
                  <a:pos x="0" y="T15"/>
                </a:cxn>
                <a:cxn ang="0">
                  <a:pos x="0" y="T16"/>
                </a:cxn>
                <a:cxn ang="0">
                  <a:pos x="0" y="T17"/>
                </a:cxn>
                <a:cxn ang="0">
                  <a:pos x="0" y="T18"/>
                </a:cxn>
                <a:cxn ang="0">
                  <a:pos x="0" y="T19"/>
                </a:cxn>
                <a:cxn ang="0">
                  <a:pos x="0" y="T20"/>
                </a:cxn>
                <a:cxn ang="0">
                  <a:pos x="0" y="T21"/>
                </a:cxn>
                <a:cxn ang="0">
                  <a:pos x="0" y="T22"/>
                </a:cxn>
                <a:cxn ang="0">
                  <a:pos x="0" y="T23"/>
                </a:cxn>
                <a:cxn ang="0">
                  <a:pos x="0" y="T24"/>
                </a:cxn>
                <a:cxn ang="0">
                  <a:pos x="0" y="T25"/>
                </a:cxn>
                <a:cxn ang="0">
                  <a:pos x="0" y="T26"/>
                </a:cxn>
                <a:cxn ang="0">
                  <a:pos x="0" y="T27"/>
                </a:cxn>
                <a:cxn ang="0">
                  <a:pos x="0" y="T28"/>
                </a:cxn>
                <a:cxn ang="0">
                  <a:pos x="0" y="T29"/>
                </a:cxn>
                <a:cxn ang="0">
                  <a:pos x="0" y="T30"/>
                </a:cxn>
                <a:cxn ang="0">
                  <a:pos x="0" y="T31"/>
                </a:cxn>
                <a:cxn ang="0">
                  <a:pos x="0" y="T32"/>
                </a:cxn>
                <a:cxn ang="0">
                  <a:pos x="0" y="T33"/>
                </a:cxn>
                <a:cxn ang="0">
                  <a:pos x="0" y="T34"/>
                </a:cxn>
                <a:cxn ang="0">
                  <a:pos x="0" y="T35"/>
                </a:cxn>
                <a:cxn ang="0">
                  <a:pos x="0" y="T36"/>
                </a:cxn>
                <a:cxn ang="0">
                  <a:pos x="0" y="T37"/>
                </a:cxn>
                <a:cxn ang="0">
                  <a:pos x="0" y="T38"/>
                </a:cxn>
                <a:cxn ang="0">
                  <a:pos x="0" y="T39"/>
                </a:cxn>
                <a:cxn ang="0">
                  <a:pos x="0" y="T40"/>
                </a:cxn>
                <a:cxn ang="0">
                  <a:pos x="0" y="T41"/>
                </a:cxn>
                <a:cxn ang="0">
                  <a:pos x="0" y="T42"/>
                </a:cxn>
                <a:cxn ang="0">
                  <a:pos x="0" y="T43"/>
                </a:cxn>
                <a:cxn ang="0">
                  <a:pos x="0" y="T44"/>
                </a:cxn>
              </a:cxnLst>
              <a:rect l="0" t="0" r="r" b="b"/>
              <a:pathLst>
                <a:path h="20">
                  <a:moveTo>
                    <a:pt x="0" y="19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7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6"/>
                    <a:pt x="0" y="16"/>
                  </a:cubicBezTo>
                  <a:cubicBezTo>
                    <a:pt x="0" y="16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4"/>
                    <a:pt x="0" y="15"/>
                    <a:pt x="0" y="15"/>
                  </a:cubicBezTo>
                  <a:cubicBezTo>
                    <a:pt x="0" y="15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1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10"/>
                    <a:pt x="0" y="10"/>
                  </a:cubicBezTo>
                  <a:cubicBezTo>
                    <a:pt x="0" y="10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4"/>
                  </a:moveTo>
                  <a:cubicBezTo>
                    <a:pt x="0" y="4"/>
                    <a:pt x="0" y="5"/>
                    <a:pt x="0" y="5"/>
                  </a:cubicBezTo>
                  <a:cubicBezTo>
                    <a:pt x="0" y="5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" name="Freeform 31"/>
            <p:cNvSpPr>
              <a:spLocks/>
            </p:cNvSpPr>
            <p:nvPr/>
          </p:nvSpPr>
          <p:spPr bwMode="auto">
            <a:xfrm>
              <a:off x="44450" y="4435525"/>
              <a:ext cx="1458913" cy="2514600"/>
            </a:xfrm>
            <a:custGeom>
              <a:avLst/>
              <a:gdLst>
                <a:gd name="T0" fmla="*/ 0 w 340"/>
                <a:gd name="T1" fmla="*/ 552 h 586"/>
                <a:gd name="T2" fmla="*/ 0 w 340"/>
                <a:gd name="T3" fmla="*/ 552 h 586"/>
                <a:gd name="T4" fmla="*/ 0 w 340"/>
                <a:gd name="T5" fmla="*/ 552 h 586"/>
                <a:gd name="T6" fmla="*/ 0 w 340"/>
                <a:gd name="T7" fmla="*/ 553 h 586"/>
                <a:gd name="T8" fmla="*/ 0 w 340"/>
                <a:gd name="T9" fmla="*/ 553 h 586"/>
                <a:gd name="T10" fmla="*/ 0 w 340"/>
                <a:gd name="T11" fmla="*/ 554 h 586"/>
                <a:gd name="T12" fmla="*/ 0 w 340"/>
                <a:gd name="T13" fmla="*/ 554 h 586"/>
                <a:gd name="T14" fmla="*/ 0 w 340"/>
                <a:gd name="T15" fmla="*/ 555 h 586"/>
                <a:gd name="T16" fmla="*/ 0 w 340"/>
                <a:gd name="T17" fmla="*/ 555 h 586"/>
                <a:gd name="T18" fmla="*/ 0 w 340"/>
                <a:gd name="T19" fmla="*/ 556 h 586"/>
                <a:gd name="T20" fmla="*/ 0 w 340"/>
                <a:gd name="T21" fmla="*/ 556 h 586"/>
                <a:gd name="T22" fmla="*/ 0 w 340"/>
                <a:gd name="T23" fmla="*/ 556 h 586"/>
                <a:gd name="T24" fmla="*/ 0 w 340"/>
                <a:gd name="T25" fmla="*/ 557 h 586"/>
                <a:gd name="T26" fmla="*/ 0 w 340"/>
                <a:gd name="T27" fmla="*/ 557 h 586"/>
                <a:gd name="T28" fmla="*/ 0 w 340"/>
                <a:gd name="T29" fmla="*/ 558 h 586"/>
                <a:gd name="T30" fmla="*/ 0 w 340"/>
                <a:gd name="T31" fmla="*/ 558 h 586"/>
                <a:gd name="T32" fmla="*/ 0 w 340"/>
                <a:gd name="T33" fmla="*/ 559 h 586"/>
                <a:gd name="T34" fmla="*/ 0 w 340"/>
                <a:gd name="T35" fmla="*/ 559 h 586"/>
                <a:gd name="T36" fmla="*/ 0 w 340"/>
                <a:gd name="T37" fmla="*/ 560 h 586"/>
                <a:gd name="T38" fmla="*/ 0 w 340"/>
                <a:gd name="T39" fmla="*/ 560 h 586"/>
                <a:gd name="T40" fmla="*/ 0 w 340"/>
                <a:gd name="T41" fmla="*/ 560 h 586"/>
                <a:gd name="T42" fmla="*/ 0 w 340"/>
                <a:gd name="T43" fmla="*/ 561 h 586"/>
                <a:gd name="T44" fmla="*/ 0 w 340"/>
                <a:gd name="T45" fmla="*/ 561 h 586"/>
                <a:gd name="T46" fmla="*/ 0 w 340"/>
                <a:gd name="T47" fmla="*/ 562 h 586"/>
                <a:gd name="T48" fmla="*/ 0 w 340"/>
                <a:gd name="T49" fmla="*/ 562 h 586"/>
                <a:gd name="T50" fmla="*/ 0 w 340"/>
                <a:gd name="T51" fmla="*/ 563 h 586"/>
                <a:gd name="T52" fmla="*/ 0 w 340"/>
                <a:gd name="T53" fmla="*/ 563 h 586"/>
                <a:gd name="T54" fmla="*/ 0 w 340"/>
                <a:gd name="T55" fmla="*/ 564 h 586"/>
                <a:gd name="T56" fmla="*/ 0 w 340"/>
                <a:gd name="T57" fmla="*/ 564 h 586"/>
                <a:gd name="T58" fmla="*/ 0 w 340"/>
                <a:gd name="T59" fmla="*/ 565 h 586"/>
                <a:gd name="T60" fmla="*/ 0 w 340"/>
                <a:gd name="T61" fmla="*/ 565 h 586"/>
                <a:gd name="T62" fmla="*/ 0 w 340"/>
                <a:gd name="T63" fmla="*/ 565 h 586"/>
                <a:gd name="T64" fmla="*/ 0 w 340"/>
                <a:gd name="T65" fmla="*/ 566 h 586"/>
                <a:gd name="T66" fmla="*/ 0 w 340"/>
                <a:gd name="T67" fmla="*/ 566 h 586"/>
                <a:gd name="T68" fmla="*/ 0 w 340"/>
                <a:gd name="T69" fmla="*/ 567 h 586"/>
                <a:gd name="T70" fmla="*/ 0 w 340"/>
                <a:gd name="T71" fmla="*/ 567 h 586"/>
                <a:gd name="T72" fmla="*/ 0 w 340"/>
                <a:gd name="T73" fmla="*/ 568 h 586"/>
                <a:gd name="T74" fmla="*/ 0 w 340"/>
                <a:gd name="T75" fmla="*/ 568 h 586"/>
                <a:gd name="T76" fmla="*/ 0 w 340"/>
                <a:gd name="T77" fmla="*/ 569 h 586"/>
                <a:gd name="T78" fmla="*/ 0 w 340"/>
                <a:gd name="T79" fmla="*/ 569 h 586"/>
                <a:gd name="T80" fmla="*/ 0 w 340"/>
                <a:gd name="T81" fmla="*/ 570 h 586"/>
                <a:gd name="T82" fmla="*/ 0 w 340"/>
                <a:gd name="T83" fmla="*/ 570 h 586"/>
                <a:gd name="T84" fmla="*/ 0 w 340"/>
                <a:gd name="T85" fmla="*/ 571 h 586"/>
                <a:gd name="T86" fmla="*/ 0 w 340"/>
                <a:gd name="T87" fmla="*/ 571 h 586"/>
                <a:gd name="T88" fmla="*/ 0 w 340"/>
                <a:gd name="T89" fmla="*/ 571 h 586"/>
                <a:gd name="T90" fmla="*/ 0 w 340"/>
                <a:gd name="T91" fmla="*/ 586 h 586"/>
                <a:gd name="T92" fmla="*/ 340 w 340"/>
                <a:gd name="T93" fmla="*/ 0 h 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586">
                  <a:moveTo>
                    <a:pt x="340" y="0"/>
                  </a:moveTo>
                  <a:cubicBezTo>
                    <a:pt x="156" y="9"/>
                    <a:pt x="7" y="251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0" y="553"/>
                    <a:pt x="0" y="554"/>
                    <a:pt x="0" y="554"/>
                  </a:cubicBezTo>
                  <a:cubicBezTo>
                    <a:pt x="0" y="554"/>
                    <a:pt x="0" y="554"/>
                    <a:pt x="0" y="554"/>
                  </a:cubicBezTo>
                  <a:cubicBezTo>
                    <a:pt x="0" y="554"/>
                    <a:pt x="0" y="554"/>
                    <a:pt x="0" y="554"/>
                  </a:cubicBezTo>
                  <a:cubicBezTo>
                    <a:pt x="0" y="554"/>
                    <a:pt x="0" y="554"/>
                    <a:pt x="0" y="554"/>
                  </a:cubicBezTo>
                  <a:cubicBezTo>
                    <a:pt x="0" y="554"/>
                    <a:pt x="0" y="555"/>
                    <a:pt x="0" y="555"/>
                  </a:cubicBezTo>
                  <a:cubicBezTo>
                    <a:pt x="0" y="555"/>
                    <a:pt x="0" y="555"/>
                    <a:pt x="0" y="555"/>
                  </a:cubicBezTo>
                  <a:cubicBezTo>
                    <a:pt x="0" y="555"/>
                    <a:pt x="0" y="555"/>
                    <a:pt x="0" y="555"/>
                  </a:cubicBezTo>
                  <a:cubicBezTo>
                    <a:pt x="0" y="555"/>
                    <a:pt x="0" y="555"/>
                    <a:pt x="0" y="555"/>
                  </a:cubicBezTo>
                  <a:cubicBezTo>
                    <a:pt x="0" y="555"/>
                    <a:pt x="0" y="555"/>
                    <a:pt x="0" y="556"/>
                  </a:cubicBezTo>
                  <a:cubicBezTo>
                    <a:pt x="0" y="556"/>
                    <a:pt x="0" y="556"/>
                    <a:pt x="0" y="556"/>
                  </a:cubicBezTo>
                  <a:cubicBezTo>
                    <a:pt x="0" y="556"/>
                    <a:pt x="0" y="556"/>
                    <a:pt x="0" y="556"/>
                  </a:cubicBezTo>
                  <a:cubicBezTo>
                    <a:pt x="0" y="556"/>
                    <a:pt x="0" y="556"/>
                    <a:pt x="0" y="556"/>
                  </a:cubicBezTo>
                  <a:cubicBezTo>
                    <a:pt x="0" y="556"/>
                    <a:pt x="0" y="556"/>
                    <a:pt x="0" y="556"/>
                  </a:cubicBezTo>
                  <a:cubicBezTo>
                    <a:pt x="0" y="556"/>
                    <a:pt x="0" y="557"/>
                    <a:pt x="0" y="557"/>
                  </a:cubicBezTo>
                  <a:cubicBezTo>
                    <a:pt x="0" y="557"/>
                    <a:pt x="0" y="557"/>
                    <a:pt x="0" y="557"/>
                  </a:cubicBezTo>
                  <a:cubicBezTo>
                    <a:pt x="0" y="557"/>
                    <a:pt x="0" y="557"/>
                    <a:pt x="0" y="557"/>
                  </a:cubicBezTo>
                  <a:cubicBezTo>
                    <a:pt x="0" y="557"/>
                    <a:pt x="0" y="557"/>
                    <a:pt x="0" y="557"/>
                  </a:cubicBezTo>
                  <a:cubicBezTo>
                    <a:pt x="0" y="557"/>
                    <a:pt x="0" y="557"/>
                    <a:pt x="0" y="557"/>
                  </a:cubicBezTo>
                  <a:cubicBezTo>
                    <a:pt x="0" y="558"/>
                    <a:pt x="0" y="558"/>
                    <a:pt x="0" y="558"/>
                  </a:cubicBezTo>
                  <a:cubicBezTo>
                    <a:pt x="0" y="558"/>
                    <a:pt x="0" y="558"/>
                    <a:pt x="0" y="558"/>
                  </a:cubicBezTo>
                  <a:cubicBezTo>
                    <a:pt x="0" y="558"/>
                    <a:pt x="0" y="558"/>
                    <a:pt x="0" y="558"/>
                  </a:cubicBezTo>
                  <a:cubicBezTo>
                    <a:pt x="0" y="558"/>
                    <a:pt x="0" y="558"/>
                    <a:pt x="0" y="558"/>
                  </a:cubicBezTo>
                  <a:cubicBezTo>
                    <a:pt x="0" y="558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9"/>
                    <a:pt x="0" y="559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1"/>
                    <a:pt x="0" y="561"/>
                    <a:pt x="0" y="561"/>
                  </a:cubicBezTo>
                  <a:cubicBezTo>
                    <a:pt x="0" y="561"/>
                    <a:pt x="0" y="561"/>
                    <a:pt x="0" y="561"/>
                  </a:cubicBezTo>
                  <a:cubicBezTo>
                    <a:pt x="0" y="561"/>
                    <a:pt x="0" y="561"/>
                    <a:pt x="0" y="561"/>
                  </a:cubicBezTo>
                  <a:cubicBezTo>
                    <a:pt x="0" y="561"/>
                    <a:pt x="0" y="561"/>
                    <a:pt x="0" y="561"/>
                  </a:cubicBezTo>
                  <a:cubicBezTo>
                    <a:pt x="0" y="561"/>
                    <a:pt x="0" y="562"/>
                    <a:pt x="0" y="562"/>
                  </a:cubicBezTo>
                  <a:cubicBezTo>
                    <a:pt x="0" y="562"/>
                    <a:pt x="0" y="562"/>
                    <a:pt x="0" y="562"/>
                  </a:cubicBezTo>
                  <a:cubicBezTo>
                    <a:pt x="0" y="562"/>
                    <a:pt x="0" y="562"/>
                    <a:pt x="0" y="562"/>
                  </a:cubicBezTo>
                  <a:cubicBezTo>
                    <a:pt x="0" y="562"/>
                    <a:pt x="0" y="562"/>
                    <a:pt x="0" y="562"/>
                  </a:cubicBezTo>
                  <a:cubicBezTo>
                    <a:pt x="0" y="562"/>
                    <a:pt x="0" y="562"/>
                    <a:pt x="0" y="563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0" y="564"/>
                    <a:pt x="0" y="564"/>
                    <a:pt x="0" y="564"/>
                  </a:cubicBezTo>
                  <a:cubicBezTo>
                    <a:pt x="0" y="564"/>
                    <a:pt x="0" y="564"/>
                    <a:pt x="0" y="564"/>
                  </a:cubicBezTo>
                  <a:cubicBezTo>
                    <a:pt x="0" y="564"/>
                    <a:pt x="0" y="564"/>
                    <a:pt x="0" y="564"/>
                  </a:cubicBezTo>
                  <a:cubicBezTo>
                    <a:pt x="0" y="564"/>
                    <a:pt x="0" y="564"/>
                    <a:pt x="0" y="564"/>
                  </a:cubicBezTo>
                  <a:cubicBezTo>
                    <a:pt x="0" y="564"/>
                    <a:pt x="0" y="565"/>
                    <a:pt x="0" y="565"/>
                  </a:cubicBezTo>
                  <a:cubicBezTo>
                    <a:pt x="0" y="565"/>
                    <a:pt x="0" y="565"/>
                    <a:pt x="0" y="565"/>
                  </a:cubicBezTo>
                  <a:cubicBezTo>
                    <a:pt x="0" y="565"/>
                    <a:pt x="0" y="565"/>
                    <a:pt x="0" y="565"/>
                  </a:cubicBezTo>
                  <a:cubicBezTo>
                    <a:pt x="0" y="565"/>
                    <a:pt x="0" y="565"/>
                    <a:pt x="0" y="565"/>
                  </a:cubicBezTo>
                  <a:cubicBezTo>
                    <a:pt x="0" y="565"/>
                    <a:pt x="0" y="565"/>
                    <a:pt x="0" y="565"/>
                  </a:cubicBezTo>
                  <a:cubicBezTo>
                    <a:pt x="0" y="566"/>
                    <a:pt x="0" y="566"/>
                    <a:pt x="0" y="566"/>
                  </a:cubicBezTo>
                  <a:cubicBezTo>
                    <a:pt x="0" y="566"/>
                    <a:pt x="0" y="566"/>
                    <a:pt x="0" y="566"/>
                  </a:cubicBezTo>
                  <a:cubicBezTo>
                    <a:pt x="0" y="566"/>
                    <a:pt x="0" y="566"/>
                    <a:pt x="0" y="566"/>
                  </a:cubicBezTo>
                  <a:cubicBezTo>
                    <a:pt x="0" y="566"/>
                    <a:pt x="0" y="566"/>
                    <a:pt x="0" y="566"/>
                  </a:cubicBezTo>
                  <a:cubicBezTo>
                    <a:pt x="0" y="566"/>
                    <a:pt x="0" y="567"/>
                    <a:pt x="0" y="567"/>
                  </a:cubicBezTo>
                  <a:cubicBezTo>
                    <a:pt x="0" y="567"/>
                    <a:pt x="0" y="567"/>
                    <a:pt x="0" y="567"/>
                  </a:cubicBezTo>
                  <a:cubicBezTo>
                    <a:pt x="0" y="567"/>
                    <a:pt x="0" y="567"/>
                    <a:pt x="0" y="567"/>
                  </a:cubicBezTo>
                  <a:cubicBezTo>
                    <a:pt x="0" y="567"/>
                    <a:pt x="0" y="567"/>
                    <a:pt x="0" y="567"/>
                  </a:cubicBezTo>
                  <a:cubicBezTo>
                    <a:pt x="0" y="567"/>
                    <a:pt x="0" y="568"/>
                    <a:pt x="0" y="568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0" y="568"/>
                    <a:pt x="0" y="568"/>
                    <a:pt x="0" y="569"/>
                  </a:cubicBezTo>
                  <a:cubicBezTo>
                    <a:pt x="0" y="569"/>
                    <a:pt x="0" y="569"/>
                    <a:pt x="0" y="569"/>
                  </a:cubicBezTo>
                  <a:cubicBezTo>
                    <a:pt x="0" y="569"/>
                    <a:pt x="0" y="569"/>
                    <a:pt x="0" y="569"/>
                  </a:cubicBezTo>
                  <a:cubicBezTo>
                    <a:pt x="0" y="569"/>
                    <a:pt x="0" y="569"/>
                    <a:pt x="0" y="569"/>
                  </a:cubicBezTo>
                  <a:cubicBezTo>
                    <a:pt x="0" y="569"/>
                    <a:pt x="0" y="569"/>
                    <a:pt x="0" y="570"/>
                  </a:cubicBezTo>
                  <a:cubicBezTo>
                    <a:pt x="0" y="570"/>
                    <a:pt x="0" y="570"/>
                    <a:pt x="0" y="570"/>
                  </a:cubicBezTo>
                  <a:cubicBezTo>
                    <a:pt x="0" y="570"/>
                    <a:pt x="0" y="570"/>
                    <a:pt x="0" y="570"/>
                  </a:cubicBezTo>
                  <a:cubicBezTo>
                    <a:pt x="0" y="570"/>
                    <a:pt x="0" y="570"/>
                    <a:pt x="0" y="570"/>
                  </a:cubicBezTo>
                  <a:cubicBezTo>
                    <a:pt x="0" y="570"/>
                    <a:pt x="0" y="570"/>
                    <a:pt x="0" y="570"/>
                  </a:cubicBezTo>
                  <a:cubicBezTo>
                    <a:pt x="0" y="570"/>
                    <a:pt x="0" y="570"/>
                    <a:pt x="0" y="571"/>
                  </a:cubicBezTo>
                  <a:cubicBezTo>
                    <a:pt x="0" y="571"/>
                    <a:pt x="0" y="571"/>
                    <a:pt x="0" y="571"/>
                  </a:cubicBezTo>
                  <a:cubicBezTo>
                    <a:pt x="0" y="571"/>
                    <a:pt x="0" y="571"/>
                    <a:pt x="0" y="571"/>
                  </a:cubicBezTo>
                  <a:cubicBezTo>
                    <a:pt x="0" y="571"/>
                    <a:pt x="0" y="571"/>
                    <a:pt x="0" y="571"/>
                  </a:cubicBezTo>
                  <a:cubicBezTo>
                    <a:pt x="0" y="571"/>
                    <a:pt x="0" y="571"/>
                    <a:pt x="0" y="571"/>
                  </a:cubicBezTo>
                  <a:cubicBezTo>
                    <a:pt x="0" y="572"/>
                    <a:pt x="0" y="572"/>
                    <a:pt x="0" y="572"/>
                  </a:cubicBezTo>
                  <a:cubicBezTo>
                    <a:pt x="0" y="577"/>
                    <a:pt x="0" y="581"/>
                    <a:pt x="0" y="586"/>
                  </a:cubicBezTo>
                  <a:cubicBezTo>
                    <a:pt x="340" y="586"/>
                    <a:pt x="340" y="586"/>
                    <a:pt x="340" y="586"/>
                  </a:cubicBezTo>
                  <a:cubicBezTo>
                    <a:pt x="340" y="0"/>
                    <a:pt x="340" y="0"/>
                    <a:pt x="340" y="0"/>
                  </a:cubicBezTo>
                </a:path>
              </a:pathLst>
            </a:custGeom>
            <a:solidFill>
              <a:srgbClr val="C9D8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Freeform 32"/>
            <p:cNvSpPr>
              <a:spLocks/>
            </p:cNvSpPr>
            <p:nvPr/>
          </p:nvSpPr>
          <p:spPr bwMode="auto">
            <a:xfrm>
              <a:off x="1952625" y="4981627"/>
              <a:ext cx="2355850" cy="1968500"/>
            </a:xfrm>
            <a:custGeom>
              <a:avLst/>
              <a:gdLst>
                <a:gd name="T0" fmla="*/ 549 w 549"/>
                <a:gd name="T1" fmla="*/ 459 h 459"/>
                <a:gd name="T2" fmla="*/ 549 w 549"/>
                <a:gd name="T3" fmla="*/ 448 h 459"/>
                <a:gd name="T4" fmla="*/ 275 w 549"/>
                <a:gd name="T5" fmla="*/ 0 h 459"/>
                <a:gd name="T6" fmla="*/ 0 w 549"/>
                <a:gd name="T7" fmla="*/ 448 h 459"/>
                <a:gd name="T8" fmla="*/ 1 w 549"/>
                <a:gd name="T9" fmla="*/ 459 h 459"/>
                <a:gd name="T10" fmla="*/ 549 w 549"/>
                <a:gd name="T11" fmla="*/ 459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9" h="459">
                  <a:moveTo>
                    <a:pt x="549" y="459"/>
                  </a:moveTo>
                  <a:cubicBezTo>
                    <a:pt x="549" y="455"/>
                    <a:pt x="549" y="452"/>
                    <a:pt x="549" y="448"/>
                  </a:cubicBezTo>
                  <a:cubicBezTo>
                    <a:pt x="549" y="201"/>
                    <a:pt x="427" y="0"/>
                    <a:pt x="275" y="0"/>
                  </a:cubicBezTo>
                  <a:cubicBezTo>
                    <a:pt x="123" y="0"/>
                    <a:pt x="0" y="201"/>
                    <a:pt x="0" y="448"/>
                  </a:cubicBezTo>
                  <a:cubicBezTo>
                    <a:pt x="0" y="452"/>
                    <a:pt x="1" y="455"/>
                    <a:pt x="1" y="459"/>
                  </a:cubicBezTo>
                  <a:cubicBezTo>
                    <a:pt x="549" y="459"/>
                    <a:pt x="549" y="459"/>
                    <a:pt x="549" y="459"/>
                  </a:cubicBezTo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" name="Freeform 33"/>
            <p:cNvSpPr>
              <a:spLocks noEditPoints="1"/>
            </p:cNvSpPr>
            <p:nvPr/>
          </p:nvSpPr>
          <p:spPr bwMode="auto">
            <a:xfrm>
              <a:off x="1952625" y="6527800"/>
              <a:ext cx="4763" cy="93663"/>
            </a:xfrm>
            <a:custGeom>
              <a:avLst/>
              <a:gdLst>
                <a:gd name="T0" fmla="*/ 0 w 1"/>
                <a:gd name="T1" fmla="*/ 22 h 22"/>
                <a:gd name="T2" fmla="*/ 0 w 1"/>
                <a:gd name="T3" fmla="*/ 22 h 22"/>
                <a:gd name="T4" fmla="*/ 0 w 1"/>
                <a:gd name="T5" fmla="*/ 21 h 22"/>
                <a:gd name="T6" fmla="*/ 0 w 1"/>
                <a:gd name="T7" fmla="*/ 21 h 22"/>
                <a:gd name="T8" fmla="*/ 0 w 1"/>
                <a:gd name="T9" fmla="*/ 21 h 22"/>
                <a:gd name="T10" fmla="*/ 1 w 1"/>
                <a:gd name="T11" fmla="*/ 20 h 22"/>
                <a:gd name="T12" fmla="*/ 1 w 1"/>
                <a:gd name="T13" fmla="*/ 20 h 22"/>
                <a:gd name="T14" fmla="*/ 1 w 1"/>
                <a:gd name="T15" fmla="*/ 20 h 22"/>
                <a:gd name="T16" fmla="*/ 1 w 1"/>
                <a:gd name="T17" fmla="*/ 19 h 22"/>
                <a:gd name="T18" fmla="*/ 1 w 1"/>
                <a:gd name="T19" fmla="*/ 19 h 22"/>
                <a:gd name="T20" fmla="*/ 1 w 1"/>
                <a:gd name="T21" fmla="*/ 19 h 22"/>
                <a:gd name="T22" fmla="*/ 1 w 1"/>
                <a:gd name="T23" fmla="*/ 18 h 22"/>
                <a:gd name="T24" fmla="*/ 1 w 1"/>
                <a:gd name="T25" fmla="*/ 18 h 22"/>
                <a:gd name="T26" fmla="*/ 1 w 1"/>
                <a:gd name="T27" fmla="*/ 18 h 22"/>
                <a:gd name="T28" fmla="*/ 1 w 1"/>
                <a:gd name="T29" fmla="*/ 17 h 22"/>
                <a:gd name="T30" fmla="*/ 1 w 1"/>
                <a:gd name="T31" fmla="*/ 17 h 22"/>
                <a:gd name="T32" fmla="*/ 1 w 1"/>
                <a:gd name="T33" fmla="*/ 16 h 22"/>
                <a:gd name="T34" fmla="*/ 1 w 1"/>
                <a:gd name="T35" fmla="*/ 16 h 22"/>
                <a:gd name="T36" fmla="*/ 1 w 1"/>
                <a:gd name="T37" fmla="*/ 16 h 22"/>
                <a:gd name="T38" fmla="*/ 1 w 1"/>
                <a:gd name="T39" fmla="*/ 15 h 22"/>
                <a:gd name="T40" fmla="*/ 1 w 1"/>
                <a:gd name="T41" fmla="*/ 15 h 22"/>
                <a:gd name="T42" fmla="*/ 1 w 1"/>
                <a:gd name="T43" fmla="*/ 15 h 22"/>
                <a:gd name="T44" fmla="*/ 1 w 1"/>
                <a:gd name="T45" fmla="*/ 14 h 22"/>
                <a:gd name="T46" fmla="*/ 1 w 1"/>
                <a:gd name="T47" fmla="*/ 14 h 22"/>
                <a:gd name="T48" fmla="*/ 1 w 1"/>
                <a:gd name="T49" fmla="*/ 14 h 22"/>
                <a:gd name="T50" fmla="*/ 1 w 1"/>
                <a:gd name="T51" fmla="*/ 13 h 22"/>
                <a:gd name="T52" fmla="*/ 1 w 1"/>
                <a:gd name="T53" fmla="*/ 13 h 22"/>
                <a:gd name="T54" fmla="*/ 1 w 1"/>
                <a:gd name="T55" fmla="*/ 13 h 22"/>
                <a:gd name="T56" fmla="*/ 1 w 1"/>
                <a:gd name="T57" fmla="*/ 12 h 22"/>
                <a:gd name="T58" fmla="*/ 1 w 1"/>
                <a:gd name="T59" fmla="*/ 12 h 22"/>
                <a:gd name="T60" fmla="*/ 1 w 1"/>
                <a:gd name="T61" fmla="*/ 12 h 22"/>
                <a:gd name="T62" fmla="*/ 1 w 1"/>
                <a:gd name="T63" fmla="*/ 11 h 22"/>
                <a:gd name="T64" fmla="*/ 1 w 1"/>
                <a:gd name="T65" fmla="*/ 11 h 22"/>
                <a:gd name="T66" fmla="*/ 1 w 1"/>
                <a:gd name="T67" fmla="*/ 10 h 22"/>
                <a:gd name="T68" fmla="*/ 1 w 1"/>
                <a:gd name="T69" fmla="*/ 10 h 22"/>
                <a:gd name="T70" fmla="*/ 1 w 1"/>
                <a:gd name="T71" fmla="*/ 10 h 22"/>
                <a:gd name="T72" fmla="*/ 1 w 1"/>
                <a:gd name="T73" fmla="*/ 9 h 22"/>
                <a:gd name="T74" fmla="*/ 1 w 1"/>
                <a:gd name="T75" fmla="*/ 9 h 22"/>
                <a:gd name="T76" fmla="*/ 1 w 1"/>
                <a:gd name="T77" fmla="*/ 9 h 22"/>
                <a:gd name="T78" fmla="*/ 1 w 1"/>
                <a:gd name="T79" fmla="*/ 8 h 22"/>
                <a:gd name="T80" fmla="*/ 1 w 1"/>
                <a:gd name="T81" fmla="*/ 8 h 22"/>
                <a:gd name="T82" fmla="*/ 1 w 1"/>
                <a:gd name="T83" fmla="*/ 8 h 22"/>
                <a:gd name="T84" fmla="*/ 1 w 1"/>
                <a:gd name="T8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" h="22"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1" y="20"/>
                  </a:moveTo>
                  <a:cubicBezTo>
                    <a:pt x="1" y="20"/>
                    <a:pt x="1" y="21"/>
                    <a:pt x="1" y="21"/>
                  </a:cubicBezTo>
                  <a:cubicBezTo>
                    <a:pt x="1" y="21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20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10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C9D8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" name="Freeform 34"/>
            <p:cNvSpPr>
              <a:spLocks/>
            </p:cNvSpPr>
            <p:nvPr/>
          </p:nvSpPr>
          <p:spPr bwMode="auto">
            <a:xfrm>
              <a:off x="1952625" y="4984800"/>
              <a:ext cx="1141413" cy="1965325"/>
            </a:xfrm>
            <a:custGeom>
              <a:avLst/>
              <a:gdLst>
                <a:gd name="T0" fmla="*/ 1 w 266"/>
                <a:gd name="T1" fmla="*/ 424 h 458"/>
                <a:gd name="T2" fmla="*/ 1 w 266"/>
                <a:gd name="T3" fmla="*/ 432 h 458"/>
                <a:gd name="T4" fmla="*/ 1 w 266"/>
                <a:gd name="T5" fmla="*/ 432 h 458"/>
                <a:gd name="T6" fmla="*/ 1 w 266"/>
                <a:gd name="T7" fmla="*/ 432 h 458"/>
                <a:gd name="T8" fmla="*/ 1 w 266"/>
                <a:gd name="T9" fmla="*/ 433 h 458"/>
                <a:gd name="T10" fmla="*/ 1 w 266"/>
                <a:gd name="T11" fmla="*/ 433 h 458"/>
                <a:gd name="T12" fmla="*/ 1 w 266"/>
                <a:gd name="T13" fmla="*/ 433 h 458"/>
                <a:gd name="T14" fmla="*/ 1 w 266"/>
                <a:gd name="T15" fmla="*/ 434 h 458"/>
                <a:gd name="T16" fmla="*/ 1 w 266"/>
                <a:gd name="T17" fmla="*/ 434 h 458"/>
                <a:gd name="T18" fmla="*/ 1 w 266"/>
                <a:gd name="T19" fmla="*/ 434 h 458"/>
                <a:gd name="T20" fmla="*/ 1 w 266"/>
                <a:gd name="T21" fmla="*/ 435 h 458"/>
                <a:gd name="T22" fmla="*/ 1 w 266"/>
                <a:gd name="T23" fmla="*/ 435 h 458"/>
                <a:gd name="T24" fmla="*/ 1 w 266"/>
                <a:gd name="T25" fmla="*/ 436 h 458"/>
                <a:gd name="T26" fmla="*/ 1 w 266"/>
                <a:gd name="T27" fmla="*/ 436 h 458"/>
                <a:gd name="T28" fmla="*/ 1 w 266"/>
                <a:gd name="T29" fmla="*/ 436 h 458"/>
                <a:gd name="T30" fmla="*/ 1 w 266"/>
                <a:gd name="T31" fmla="*/ 437 h 458"/>
                <a:gd name="T32" fmla="*/ 1 w 266"/>
                <a:gd name="T33" fmla="*/ 437 h 458"/>
                <a:gd name="T34" fmla="*/ 1 w 266"/>
                <a:gd name="T35" fmla="*/ 437 h 458"/>
                <a:gd name="T36" fmla="*/ 1 w 266"/>
                <a:gd name="T37" fmla="*/ 438 h 458"/>
                <a:gd name="T38" fmla="*/ 1 w 266"/>
                <a:gd name="T39" fmla="*/ 438 h 458"/>
                <a:gd name="T40" fmla="*/ 1 w 266"/>
                <a:gd name="T41" fmla="*/ 438 h 458"/>
                <a:gd name="T42" fmla="*/ 1 w 266"/>
                <a:gd name="T43" fmla="*/ 439 h 458"/>
                <a:gd name="T44" fmla="*/ 1 w 266"/>
                <a:gd name="T45" fmla="*/ 439 h 458"/>
                <a:gd name="T46" fmla="*/ 1 w 266"/>
                <a:gd name="T47" fmla="*/ 439 h 458"/>
                <a:gd name="T48" fmla="*/ 1 w 266"/>
                <a:gd name="T49" fmla="*/ 440 h 458"/>
                <a:gd name="T50" fmla="*/ 1 w 266"/>
                <a:gd name="T51" fmla="*/ 440 h 458"/>
                <a:gd name="T52" fmla="*/ 1 w 266"/>
                <a:gd name="T53" fmla="*/ 440 h 458"/>
                <a:gd name="T54" fmla="*/ 1 w 266"/>
                <a:gd name="T55" fmla="*/ 441 h 458"/>
                <a:gd name="T56" fmla="*/ 1 w 266"/>
                <a:gd name="T57" fmla="*/ 441 h 458"/>
                <a:gd name="T58" fmla="*/ 1 w 266"/>
                <a:gd name="T59" fmla="*/ 442 h 458"/>
                <a:gd name="T60" fmla="*/ 1 w 266"/>
                <a:gd name="T61" fmla="*/ 442 h 458"/>
                <a:gd name="T62" fmla="*/ 1 w 266"/>
                <a:gd name="T63" fmla="*/ 442 h 458"/>
                <a:gd name="T64" fmla="*/ 1 w 266"/>
                <a:gd name="T65" fmla="*/ 443 h 458"/>
                <a:gd name="T66" fmla="*/ 1 w 266"/>
                <a:gd name="T67" fmla="*/ 443 h 458"/>
                <a:gd name="T68" fmla="*/ 1 w 266"/>
                <a:gd name="T69" fmla="*/ 443 h 458"/>
                <a:gd name="T70" fmla="*/ 1 w 266"/>
                <a:gd name="T71" fmla="*/ 444 h 458"/>
                <a:gd name="T72" fmla="*/ 1 w 266"/>
                <a:gd name="T73" fmla="*/ 444 h 458"/>
                <a:gd name="T74" fmla="*/ 1 w 266"/>
                <a:gd name="T75" fmla="*/ 444 h 458"/>
                <a:gd name="T76" fmla="*/ 0 w 266"/>
                <a:gd name="T77" fmla="*/ 445 h 458"/>
                <a:gd name="T78" fmla="*/ 0 w 266"/>
                <a:gd name="T79" fmla="*/ 445 h 458"/>
                <a:gd name="T80" fmla="*/ 0 w 266"/>
                <a:gd name="T81" fmla="*/ 445 h 458"/>
                <a:gd name="T82" fmla="*/ 0 w 266"/>
                <a:gd name="T83" fmla="*/ 446 h 458"/>
                <a:gd name="T84" fmla="*/ 0 w 266"/>
                <a:gd name="T85" fmla="*/ 446 h 458"/>
                <a:gd name="T86" fmla="*/ 0 w 266"/>
                <a:gd name="T87" fmla="*/ 447 h 458"/>
                <a:gd name="T88" fmla="*/ 1 w 266"/>
                <a:gd name="T89" fmla="*/ 458 h 458"/>
                <a:gd name="T90" fmla="*/ 266 w 266"/>
                <a:gd name="T91" fmla="*/ 0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66" h="458">
                  <a:moveTo>
                    <a:pt x="266" y="0"/>
                  </a:moveTo>
                  <a:cubicBezTo>
                    <a:pt x="123" y="7"/>
                    <a:pt x="8" y="192"/>
                    <a:pt x="1" y="424"/>
                  </a:cubicBezTo>
                  <a:cubicBezTo>
                    <a:pt x="1" y="424"/>
                    <a:pt x="1" y="424"/>
                    <a:pt x="1" y="424"/>
                  </a:cubicBezTo>
                  <a:cubicBezTo>
                    <a:pt x="1" y="427"/>
                    <a:pt x="1" y="429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5"/>
                    <a:pt x="1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7"/>
                    <a:pt x="0" y="447"/>
                    <a:pt x="0" y="447"/>
                  </a:cubicBezTo>
                  <a:cubicBezTo>
                    <a:pt x="0" y="447"/>
                    <a:pt x="0" y="447"/>
                    <a:pt x="0" y="447"/>
                  </a:cubicBezTo>
                  <a:cubicBezTo>
                    <a:pt x="0" y="451"/>
                    <a:pt x="1" y="454"/>
                    <a:pt x="1" y="458"/>
                  </a:cubicBezTo>
                  <a:cubicBezTo>
                    <a:pt x="266" y="458"/>
                    <a:pt x="266" y="458"/>
                    <a:pt x="266" y="458"/>
                  </a:cubicBezTo>
                  <a:cubicBezTo>
                    <a:pt x="266" y="0"/>
                    <a:pt x="266" y="0"/>
                    <a:pt x="266" y="0"/>
                  </a:cubicBezTo>
                </a:path>
              </a:pathLst>
            </a:custGeom>
            <a:solidFill>
              <a:srgbClr val="EBE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10499725" y="5537200"/>
              <a:ext cx="1358900" cy="1136650"/>
            </a:xfrm>
            <a:custGeom>
              <a:avLst/>
              <a:gdLst>
                <a:gd name="T0" fmla="*/ 317 w 317"/>
                <a:gd name="T1" fmla="*/ 265 h 265"/>
                <a:gd name="T2" fmla="*/ 317 w 317"/>
                <a:gd name="T3" fmla="*/ 259 h 265"/>
                <a:gd name="T4" fmla="*/ 159 w 317"/>
                <a:gd name="T5" fmla="*/ 0 h 265"/>
                <a:gd name="T6" fmla="*/ 0 w 317"/>
                <a:gd name="T7" fmla="*/ 259 h 265"/>
                <a:gd name="T8" fmla="*/ 1 w 317"/>
                <a:gd name="T9" fmla="*/ 265 h 265"/>
                <a:gd name="T10" fmla="*/ 317 w 317"/>
                <a:gd name="T11" fmla="*/ 265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7" h="265">
                  <a:moveTo>
                    <a:pt x="317" y="265"/>
                  </a:moveTo>
                  <a:cubicBezTo>
                    <a:pt x="317" y="263"/>
                    <a:pt x="317" y="261"/>
                    <a:pt x="317" y="259"/>
                  </a:cubicBezTo>
                  <a:cubicBezTo>
                    <a:pt x="317" y="116"/>
                    <a:pt x="247" y="0"/>
                    <a:pt x="159" y="0"/>
                  </a:cubicBezTo>
                  <a:cubicBezTo>
                    <a:pt x="71" y="0"/>
                    <a:pt x="0" y="116"/>
                    <a:pt x="0" y="259"/>
                  </a:cubicBezTo>
                  <a:cubicBezTo>
                    <a:pt x="0" y="261"/>
                    <a:pt x="1" y="263"/>
                    <a:pt x="1" y="265"/>
                  </a:cubicBezTo>
                  <a:cubicBezTo>
                    <a:pt x="317" y="265"/>
                    <a:pt x="317" y="265"/>
                    <a:pt x="317" y="265"/>
                  </a:cubicBezTo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Freeform 36"/>
            <p:cNvSpPr>
              <a:spLocks noEditPoints="1"/>
            </p:cNvSpPr>
            <p:nvPr/>
          </p:nvSpPr>
          <p:spPr bwMode="auto">
            <a:xfrm>
              <a:off x="10499725" y="6570663"/>
              <a:ext cx="3175" cy="73025"/>
            </a:xfrm>
            <a:custGeom>
              <a:avLst/>
              <a:gdLst>
                <a:gd name="T0" fmla="*/ 0 w 1"/>
                <a:gd name="T1" fmla="*/ 17 h 17"/>
                <a:gd name="T2" fmla="*/ 0 w 1"/>
                <a:gd name="T3" fmla="*/ 16 h 17"/>
                <a:gd name="T4" fmla="*/ 0 w 1"/>
                <a:gd name="T5" fmla="*/ 16 h 17"/>
                <a:gd name="T6" fmla="*/ 0 w 1"/>
                <a:gd name="T7" fmla="*/ 16 h 17"/>
                <a:gd name="T8" fmla="*/ 1 w 1"/>
                <a:gd name="T9" fmla="*/ 15 h 17"/>
                <a:gd name="T10" fmla="*/ 1 w 1"/>
                <a:gd name="T11" fmla="*/ 15 h 17"/>
                <a:gd name="T12" fmla="*/ 1 w 1"/>
                <a:gd name="T13" fmla="*/ 15 h 17"/>
                <a:gd name="T14" fmla="*/ 1 w 1"/>
                <a:gd name="T15" fmla="*/ 15 h 17"/>
                <a:gd name="T16" fmla="*/ 1 w 1"/>
                <a:gd name="T17" fmla="*/ 15 h 17"/>
                <a:gd name="T18" fmla="*/ 1 w 1"/>
                <a:gd name="T19" fmla="*/ 14 h 17"/>
                <a:gd name="T20" fmla="*/ 1 w 1"/>
                <a:gd name="T21" fmla="*/ 14 h 17"/>
                <a:gd name="T22" fmla="*/ 1 w 1"/>
                <a:gd name="T23" fmla="*/ 14 h 17"/>
                <a:gd name="T24" fmla="*/ 1 w 1"/>
                <a:gd name="T25" fmla="*/ 14 h 17"/>
                <a:gd name="T26" fmla="*/ 1 w 1"/>
                <a:gd name="T27" fmla="*/ 13 h 17"/>
                <a:gd name="T28" fmla="*/ 1 w 1"/>
                <a:gd name="T29" fmla="*/ 13 h 17"/>
                <a:gd name="T30" fmla="*/ 1 w 1"/>
                <a:gd name="T31" fmla="*/ 13 h 17"/>
                <a:gd name="T32" fmla="*/ 1 w 1"/>
                <a:gd name="T33" fmla="*/ 12 h 17"/>
                <a:gd name="T34" fmla="*/ 1 w 1"/>
                <a:gd name="T35" fmla="*/ 12 h 17"/>
                <a:gd name="T36" fmla="*/ 1 w 1"/>
                <a:gd name="T37" fmla="*/ 12 h 17"/>
                <a:gd name="T38" fmla="*/ 1 w 1"/>
                <a:gd name="T39" fmla="*/ 11 h 17"/>
                <a:gd name="T40" fmla="*/ 1 w 1"/>
                <a:gd name="T41" fmla="*/ 11 h 17"/>
                <a:gd name="T42" fmla="*/ 1 w 1"/>
                <a:gd name="T43" fmla="*/ 11 h 17"/>
                <a:gd name="T44" fmla="*/ 1 w 1"/>
                <a:gd name="T45" fmla="*/ 10 h 17"/>
                <a:gd name="T46" fmla="*/ 1 w 1"/>
                <a:gd name="T47" fmla="*/ 10 h 17"/>
                <a:gd name="T48" fmla="*/ 1 w 1"/>
                <a:gd name="T49" fmla="*/ 10 h 17"/>
                <a:gd name="T50" fmla="*/ 1 w 1"/>
                <a:gd name="T51" fmla="*/ 10 h 17"/>
                <a:gd name="T52" fmla="*/ 1 w 1"/>
                <a:gd name="T53" fmla="*/ 10 h 17"/>
                <a:gd name="T54" fmla="*/ 1 w 1"/>
                <a:gd name="T55" fmla="*/ 9 h 17"/>
                <a:gd name="T56" fmla="*/ 1 w 1"/>
                <a:gd name="T57" fmla="*/ 9 h 17"/>
                <a:gd name="T58" fmla="*/ 1 w 1"/>
                <a:gd name="T59" fmla="*/ 9 h 17"/>
                <a:gd name="T60" fmla="*/ 1 w 1"/>
                <a:gd name="T61" fmla="*/ 9 h 17"/>
                <a:gd name="T62" fmla="*/ 1 w 1"/>
                <a:gd name="T63" fmla="*/ 8 h 17"/>
                <a:gd name="T64" fmla="*/ 1 w 1"/>
                <a:gd name="T65" fmla="*/ 8 h 17"/>
                <a:gd name="T66" fmla="*/ 1 w 1"/>
                <a:gd name="T67" fmla="*/ 8 h 17"/>
                <a:gd name="T68" fmla="*/ 1 w 1"/>
                <a:gd name="T69" fmla="*/ 7 h 17"/>
                <a:gd name="T70" fmla="*/ 1 w 1"/>
                <a:gd name="T71" fmla="*/ 7 h 17"/>
                <a:gd name="T72" fmla="*/ 1 w 1"/>
                <a:gd name="T73" fmla="*/ 7 h 17"/>
                <a:gd name="T74" fmla="*/ 1 w 1"/>
                <a:gd name="T75" fmla="*/ 6 h 17"/>
                <a:gd name="T76" fmla="*/ 1 w 1"/>
                <a:gd name="T77" fmla="*/ 6 h 17"/>
                <a:gd name="T78" fmla="*/ 1 w 1"/>
                <a:gd name="T79" fmla="*/ 6 h 17"/>
                <a:gd name="T80" fmla="*/ 1 w 1"/>
                <a:gd name="T81" fmla="*/ 6 h 17"/>
                <a:gd name="T82" fmla="*/ 1 w 1"/>
                <a:gd name="T83" fmla="*/ 6 h 17"/>
                <a:gd name="T84" fmla="*/ 1 w 1"/>
                <a:gd name="T85" fmla="*/ 5 h 17"/>
                <a:gd name="T86" fmla="*/ 1 w 1"/>
                <a:gd name="T87" fmla="*/ 5 h 17"/>
                <a:gd name="T88" fmla="*/ 1 w 1"/>
                <a:gd name="T89" fmla="*/ 5 h 17"/>
                <a:gd name="T90" fmla="*/ 1 w 1"/>
                <a:gd name="T91" fmla="*/ 5 h 17"/>
                <a:gd name="T92" fmla="*/ 1 w 1"/>
                <a:gd name="T93" fmla="*/ 4 h 17"/>
                <a:gd name="T94" fmla="*/ 1 w 1"/>
                <a:gd name="T95" fmla="*/ 4 h 17"/>
                <a:gd name="T96" fmla="*/ 1 w 1"/>
                <a:gd name="T97" fmla="*/ 4 h 17"/>
                <a:gd name="T98" fmla="*/ 1 w 1"/>
                <a:gd name="T99" fmla="*/ 3 h 17"/>
                <a:gd name="T100" fmla="*/ 1 w 1"/>
                <a:gd name="T101" fmla="*/ 3 h 17"/>
                <a:gd name="T102" fmla="*/ 1 w 1"/>
                <a:gd name="T103" fmla="*/ 3 h 17"/>
                <a:gd name="T104" fmla="*/ 1 w 1"/>
                <a:gd name="T105" fmla="*/ 2 h 17"/>
                <a:gd name="T106" fmla="*/ 1 w 1"/>
                <a:gd name="T107" fmla="*/ 2 h 17"/>
                <a:gd name="T108" fmla="*/ 1 w 1"/>
                <a:gd name="T109" fmla="*/ 2 h 17"/>
                <a:gd name="T110" fmla="*/ 1 w 1"/>
                <a:gd name="T111" fmla="*/ 2 h 17"/>
                <a:gd name="T112" fmla="*/ 1 w 1"/>
                <a:gd name="T113" fmla="*/ 2 h 17"/>
                <a:gd name="T114" fmla="*/ 1 w 1"/>
                <a:gd name="T115" fmla="*/ 1 h 17"/>
                <a:gd name="T116" fmla="*/ 1 w 1"/>
                <a:gd name="T117" fmla="*/ 1 h 17"/>
                <a:gd name="T118" fmla="*/ 1 w 1"/>
                <a:gd name="T119" fmla="*/ 1 h 17"/>
                <a:gd name="T120" fmla="*/ 1 w 1"/>
                <a:gd name="T12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" h="17"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4"/>
                    <a:pt x="1" y="14"/>
                  </a:cubicBezTo>
                  <a:cubicBezTo>
                    <a:pt x="1" y="14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2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8"/>
                  </a:moveTo>
                  <a:cubicBezTo>
                    <a:pt x="1" y="8"/>
                    <a:pt x="1" y="9"/>
                    <a:pt x="1" y="9"/>
                  </a:cubicBezTo>
                  <a:cubicBezTo>
                    <a:pt x="1" y="9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6"/>
                  </a:moveTo>
                  <a:cubicBezTo>
                    <a:pt x="1" y="6"/>
                    <a:pt x="1" y="7"/>
                    <a:pt x="1" y="7"/>
                  </a:cubicBezTo>
                  <a:cubicBezTo>
                    <a:pt x="1" y="7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Freeform 37"/>
            <p:cNvSpPr>
              <a:spLocks/>
            </p:cNvSpPr>
            <p:nvPr/>
          </p:nvSpPr>
          <p:spPr bwMode="auto">
            <a:xfrm>
              <a:off x="10499725" y="5537200"/>
              <a:ext cx="660400" cy="1136650"/>
            </a:xfrm>
            <a:custGeom>
              <a:avLst/>
              <a:gdLst>
                <a:gd name="T0" fmla="*/ 1 w 154"/>
                <a:gd name="T1" fmla="*/ 241 h 265"/>
                <a:gd name="T2" fmla="*/ 1 w 154"/>
                <a:gd name="T3" fmla="*/ 242 h 265"/>
                <a:gd name="T4" fmla="*/ 1 w 154"/>
                <a:gd name="T5" fmla="*/ 242 h 265"/>
                <a:gd name="T6" fmla="*/ 1 w 154"/>
                <a:gd name="T7" fmla="*/ 243 h 265"/>
                <a:gd name="T8" fmla="*/ 1 w 154"/>
                <a:gd name="T9" fmla="*/ 243 h 265"/>
                <a:gd name="T10" fmla="*/ 1 w 154"/>
                <a:gd name="T11" fmla="*/ 243 h 265"/>
                <a:gd name="T12" fmla="*/ 1 w 154"/>
                <a:gd name="T13" fmla="*/ 244 h 265"/>
                <a:gd name="T14" fmla="*/ 1 w 154"/>
                <a:gd name="T15" fmla="*/ 244 h 265"/>
                <a:gd name="T16" fmla="*/ 1 w 154"/>
                <a:gd name="T17" fmla="*/ 245 h 265"/>
                <a:gd name="T18" fmla="*/ 1 w 154"/>
                <a:gd name="T19" fmla="*/ 245 h 265"/>
                <a:gd name="T20" fmla="*/ 1 w 154"/>
                <a:gd name="T21" fmla="*/ 245 h 265"/>
                <a:gd name="T22" fmla="*/ 1 w 154"/>
                <a:gd name="T23" fmla="*/ 246 h 265"/>
                <a:gd name="T24" fmla="*/ 1 w 154"/>
                <a:gd name="T25" fmla="*/ 246 h 265"/>
                <a:gd name="T26" fmla="*/ 1 w 154"/>
                <a:gd name="T27" fmla="*/ 247 h 265"/>
                <a:gd name="T28" fmla="*/ 1 w 154"/>
                <a:gd name="T29" fmla="*/ 247 h 265"/>
                <a:gd name="T30" fmla="*/ 1 w 154"/>
                <a:gd name="T31" fmla="*/ 247 h 265"/>
                <a:gd name="T32" fmla="*/ 1 w 154"/>
                <a:gd name="T33" fmla="*/ 248 h 265"/>
                <a:gd name="T34" fmla="*/ 1 w 154"/>
                <a:gd name="T35" fmla="*/ 248 h 265"/>
                <a:gd name="T36" fmla="*/ 1 w 154"/>
                <a:gd name="T37" fmla="*/ 249 h 265"/>
                <a:gd name="T38" fmla="*/ 1 w 154"/>
                <a:gd name="T39" fmla="*/ 249 h 265"/>
                <a:gd name="T40" fmla="*/ 1 w 154"/>
                <a:gd name="T41" fmla="*/ 249 h 265"/>
                <a:gd name="T42" fmla="*/ 1 w 154"/>
                <a:gd name="T43" fmla="*/ 250 h 265"/>
                <a:gd name="T44" fmla="*/ 1 w 154"/>
                <a:gd name="T45" fmla="*/ 250 h 265"/>
                <a:gd name="T46" fmla="*/ 1 w 154"/>
                <a:gd name="T47" fmla="*/ 251 h 265"/>
                <a:gd name="T48" fmla="*/ 1 w 154"/>
                <a:gd name="T49" fmla="*/ 251 h 265"/>
                <a:gd name="T50" fmla="*/ 1 w 154"/>
                <a:gd name="T51" fmla="*/ 251 h 265"/>
                <a:gd name="T52" fmla="*/ 1 w 154"/>
                <a:gd name="T53" fmla="*/ 252 h 265"/>
                <a:gd name="T54" fmla="*/ 1 w 154"/>
                <a:gd name="T55" fmla="*/ 252 h 265"/>
                <a:gd name="T56" fmla="*/ 1 w 154"/>
                <a:gd name="T57" fmla="*/ 253 h 265"/>
                <a:gd name="T58" fmla="*/ 1 w 154"/>
                <a:gd name="T59" fmla="*/ 253 h 265"/>
                <a:gd name="T60" fmla="*/ 1 w 154"/>
                <a:gd name="T61" fmla="*/ 254 h 265"/>
                <a:gd name="T62" fmla="*/ 1 w 154"/>
                <a:gd name="T63" fmla="*/ 254 h 265"/>
                <a:gd name="T64" fmla="*/ 1 w 154"/>
                <a:gd name="T65" fmla="*/ 254 h 265"/>
                <a:gd name="T66" fmla="*/ 1 w 154"/>
                <a:gd name="T67" fmla="*/ 255 h 265"/>
                <a:gd name="T68" fmla="*/ 1 w 154"/>
                <a:gd name="T69" fmla="*/ 255 h 265"/>
                <a:gd name="T70" fmla="*/ 1 w 154"/>
                <a:gd name="T71" fmla="*/ 256 h 265"/>
                <a:gd name="T72" fmla="*/ 1 w 154"/>
                <a:gd name="T73" fmla="*/ 256 h 265"/>
                <a:gd name="T74" fmla="*/ 1 w 154"/>
                <a:gd name="T75" fmla="*/ 256 h 265"/>
                <a:gd name="T76" fmla="*/ 0 w 154"/>
                <a:gd name="T77" fmla="*/ 257 h 265"/>
                <a:gd name="T78" fmla="*/ 0 w 154"/>
                <a:gd name="T79" fmla="*/ 257 h 265"/>
                <a:gd name="T80" fmla="*/ 0 w 154"/>
                <a:gd name="T81" fmla="*/ 258 h 265"/>
                <a:gd name="T82" fmla="*/ 0 w 154"/>
                <a:gd name="T83" fmla="*/ 259 h 265"/>
                <a:gd name="T84" fmla="*/ 1 w 154"/>
                <a:gd name="T85" fmla="*/ 265 h 265"/>
                <a:gd name="T86" fmla="*/ 154 w 154"/>
                <a:gd name="T87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54" h="265">
                  <a:moveTo>
                    <a:pt x="154" y="0"/>
                  </a:moveTo>
                  <a:cubicBezTo>
                    <a:pt x="72" y="4"/>
                    <a:pt x="6" y="109"/>
                    <a:pt x="1" y="241"/>
                  </a:cubicBezTo>
                  <a:cubicBezTo>
                    <a:pt x="1" y="241"/>
                    <a:pt x="1" y="241"/>
                    <a:pt x="1" y="241"/>
                  </a:cubicBezTo>
                  <a:cubicBezTo>
                    <a:pt x="1" y="242"/>
                    <a:pt x="1" y="242"/>
                    <a:pt x="1" y="242"/>
                  </a:cubicBezTo>
                  <a:cubicBezTo>
                    <a:pt x="1" y="242"/>
                    <a:pt x="1" y="242"/>
                    <a:pt x="1" y="242"/>
                  </a:cubicBezTo>
                  <a:cubicBezTo>
                    <a:pt x="1" y="242"/>
                    <a:pt x="1" y="242"/>
                    <a:pt x="1" y="242"/>
                  </a:cubicBezTo>
                  <a:cubicBezTo>
                    <a:pt x="1" y="242"/>
                    <a:pt x="1" y="242"/>
                    <a:pt x="1" y="242"/>
                  </a:cubicBezTo>
                  <a:cubicBezTo>
                    <a:pt x="1" y="242"/>
                    <a:pt x="1" y="242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4"/>
                    <a:pt x="1" y="244"/>
                    <a:pt x="1" y="244"/>
                  </a:cubicBezTo>
                  <a:cubicBezTo>
                    <a:pt x="1" y="244"/>
                    <a:pt x="1" y="244"/>
                    <a:pt x="1" y="244"/>
                  </a:cubicBezTo>
                  <a:cubicBezTo>
                    <a:pt x="1" y="244"/>
                    <a:pt x="1" y="244"/>
                    <a:pt x="1" y="244"/>
                  </a:cubicBezTo>
                  <a:cubicBezTo>
                    <a:pt x="1" y="244"/>
                    <a:pt x="1" y="244"/>
                    <a:pt x="1" y="244"/>
                  </a:cubicBezTo>
                  <a:cubicBezTo>
                    <a:pt x="1" y="244"/>
                    <a:pt x="1" y="244"/>
                    <a:pt x="1" y="245"/>
                  </a:cubicBezTo>
                  <a:cubicBezTo>
                    <a:pt x="1" y="245"/>
                    <a:pt x="1" y="245"/>
                    <a:pt x="1" y="245"/>
                  </a:cubicBezTo>
                  <a:cubicBezTo>
                    <a:pt x="1" y="245"/>
                    <a:pt x="1" y="245"/>
                    <a:pt x="1" y="245"/>
                  </a:cubicBezTo>
                  <a:cubicBezTo>
                    <a:pt x="1" y="245"/>
                    <a:pt x="1" y="245"/>
                    <a:pt x="1" y="245"/>
                  </a:cubicBezTo>
                  <a:cubicBezTo>
                    <a:pt x="1" y="245"/>
                    <a:pt x="1" y="245"/>
                    <a:pt x="1" y="245"/>
                  </a:cubicBezTo>
                  <a:cubicBezTo>
                    <a:pt x="1" y="245"/>
                    <a:pt x="1" y="245"/>
                    <a:pt x="1" y="246"/>
                  </a:cubicBezTo>
                  <a:cubicBezTo>
                    <a:pt x="1" y="246"/>
                    <a:pt x="1" y="246"/>
                    <a:pt x="1" y="246"/>
                  </a:cubicBezTo>
                  <a:cubicBezTo>
                    <a:pt x="1" y="246"/>
                    <a:pt x="1" y="246"/>
                    <a:pt x="1" y="246"/>
                  </a:cubicBezTo>
                  <a:cubicBezTo>
                    <a:pt x="1" y="246"/>
                    <a:pt x="1" y="246"/>
                    <a:pt x="1" y="246"/>
                  </a:cubicBezTo>
                  <a:cubicBezTo>
                    <a:pt x="1" y="246"/>
                    <a:pt x="1" y="246"/>
                    <a:pt x="1" y="246"/>
                  </a:cubicBezTo>
                  <a:cubicBezTo>
                    <a:pt x="1" y="246"/>
                    <a:pt x="1" y="247"/>
                    <a:pt x="1" y="247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1" y="247"/>
                    <a:pt x="1" y="248"/>
                    <a:pt x="1" y="248"/>
                  </a:cubicBezTo>
                  <a:cubicBezTo>
                    <a:pt x="1" y="248"/>
                    <a:pt x="1" y="248"/>
                    <a:pt x="1" y="248"/>
                  </a:cubicBezTo>
                  <a:cubicBezTo>
                    <a:pt x="1" y="248"/>
                    <a:pt x="1" y="248"/>
                    <a:pt x="1" y="248"/>
                  </a:cubicBezTo>
                  <a:cubicBezTo>
                    <a:pt x="1" y="248"/>
                    <a:pt x="1" y="248"/>
                    <a:pt x="1" y="248"/>
                  </a:cubicBezTo>
                  <a:cubicBezTo>
                    <a:pt x="1" y="248"/>
                    <a:pt x="1" y="248"/>
                    <a:pt x="1" y="248"/>
                  </a:cubicBezTo>
                  <a:cubicBezTo>
                    <a:pt x="1" y="248"/>
                    <a:pt x="1" y="249"/>
                    <a:pt x="1" y="249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9"/>
                    <a:pt x="1" y="250"/>
                    <a:pt x="1" y="250"/>
                  </a:cubicBezTo>
                  <a:cubicBezTo>
                    <a:pt x="1" y="250"/>
                    <a:pt x="1" y="250"/>
                    <a:pt x="1" y="250"/>
                  </a:cubicBezTo>
                  <a:cubicBezTo>
                    <a:pt x="1" y="250"/>
                    <a:pt x="1" y="250"/>
                    <a:pt x="1" y="250"/>
                  </a:cubicBezTo>
                  <a:cubicBezTo>
                    <a:pt x="1" y="250"/>
                    <a:pt x="1" y="250"/>
                    <a:pt x="1" y="250"/>
                  </a:cubicBezTo>
                  <a:cubicBezTo>
                    <a:pt x="1" y="250"/>
                    <a:pt x="1" y="250"/>
                    <a:pt x="1" y="250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2"/>
                    <a:pt x="1" y="252"/>
                    <a:pt x="1" y="252"/>
                  </a:cubicBezTo>
                  <a:cubicBezTo>
                    <a:pt x="1" y="252"/>
                    <a:pt x="1" y="252"/>
                    <a:pt x="1" y="252"/>
                  </a:cubicBezTo>
                  <a:cubicBezTo>
                    <a:pt x="1" y="252"/>
                    <a:pt x="1" y="252"/>
                    <a:pt x="1" y="252"/>
                  </a:cubicBezTo>
                  <a:cubicBezTo>
                    <a:pt x="1" y="252"/>
                    <a:pt x="1" y="252"/>
                    <a:pt x="1" y="252"/>
                  </a:cubicBezTo>
                  <a:cubicBezTo>
                    <a:pt x="1" y="252"/>
                    <a:pt x="1" y="252"/>
                    <a:pt x="1" y="253"/>
                  </a:cubicBezTo>
                  <a:cubicBezTo>
                    <a:pt x="1" y="253"/>
                    <a:pt x="1" y="253"/>
                    <a:pt x="1" y="253"/>
                  </a:cubicBezTo>
                  <a:cubicBezTo>
                    <a:pt x="1" y="253"/>
                    <a:pt x="1" y="253"/>
                    <a:pt x="1" y="253"/>
                  </a:cubicBezTo>
                  <a:cubicBezTo>
                    <a:pt x="1" y="253"/>
                    <a:pt x="1" y="253"/>
                    <a:pt x="1" y="253"/>
                  </a:cubicBezTo>
                  <a:cubicBezTo>
                    <a:pt x="1" y="253"/>
                    <a:pt x="1" y="253"/>
                    <a:pt x="1" y="253"/>
                  </a:cubicBezTo>
                  <a:cubicBezTo>
                    <a:pt x="1" y="253"/>
                    <a:pt x="1" y="253"/>
                    <a:pt x="1" y="254"/>
                  </a:cubicBezTo>
                  <a:cubicBezTo>
                    <a:pt x="1" y="254"/>
                    <a:pt x="1" y="254"/>
                    <a:pt x="1" y="254"/>
                  </a:cubicBezTo>
                  <a:cubicBezTo>
                    <a:pt x="1" y="254"/>
                    <a:pt x="1" y="254"/>
                    <a:pt x="1" y="254"/>
                  </a:cubicBezTo>
                  <a:cubicBezTo>
                    <a:pt x="1" y="254"/>
                    <a:pt x="1" y="254"/>
                    <a:pt x="1" y="254"/>
                  </a:cubicBezTo>
                  <a:cubicBezTo>
                    <a:pt x="1" y="254"/>
                    <a:pt x="1" y="254"/>
                    <a:pt x="1" y="254"/>
                  </a:cubicBezTo>
                  <a:cubicBezTo>
                    <a:pt x="1" y="254"/>
                    <a:pt x="1" y="255"/>
                    <a:pt x="1" y="255"/>
                  </a:cubicBezTo>
                  <a:cubicBezTo>
                    <a:pt x="1" y="255"/>
                    <a:pt x="1" y="255"/>
                    <a:pt x="1" y="255"/>
                  </a:cubicBezTo>
                  <a:cubicBezTo>
                    <a:pt x="1" y="255"/>
                    <a:pt x="1" y="255"/>
                    <a:pt x="1" y="255"/>
                  </a:cubicBezTo>
                  <a:cubicBezTo>
                    <a:pt x="1" y="255"/>
                    <a:pt x="1" y="255"/>
                    <a:pt x="1" y="255"/>
                  </a:cubicBezTo>
                  <a:cubicBezTo>
                    <a:pt x="1" y="255"/>
                    <a:pt x="1" y="255"/>
                    <a:pt x="1" y="255"/>
                  </a:cubicBezTo>
                  <a:cubicBezTo>
                    <a:pt x="1" y="255"/>
                    <a:pt x="1" y="256"/>
                    <a:pt x="1" y="256"/>
                  </a:cubicBezTo>
                  <a:cubicBezTo>
                    <a:pt x="1" y="256"/>
                    <a:pt x="1" y="256"/>
                    <a:pt x="1" y="256"/>
                  </a:cubicBezTo>
                  <a:cubicBezTo>
                    <a:pt x="1" y="256"/>
                    <a:pt x="1" y="256"/>
                    <a:pt x="1" y="256"/>
                  </a:cubicBezTo>
                  <a:cubicBezTo>
                    <a:pt x="1" y="256"/>
                    <a:pt x="1" y="256"/>
                    <a:pt x="1" y="256"/>
                  </a:cubicBezTo>
                  <a:cubicBezTo>
                    <a:pt x="1" y="256"/>
                    <a:pt x="1" y="256"/>
                    <a:pt x="1" y="256"/>
                  </a:cubicBezTo>
                  <a:cubicBezTo>
                    <a:pt x="1" y="257"/>
                    <a:pt x="1" y="257"/>
                    <a:pt x="1" y="257"/>
                  </a:cubicBezTo>
                  <a:cubicBezTo>
                    <a:pt x="1" y="257"/>
                    <a:pt x="0" y="257"/>
                    <a:pt x="0" y="257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0" y="258"/>
                    <a:pt x="0" y="258"/>
                    <a:pt x="0" y="258"/>
                  </a:cubicBezTo>
                  <a:cubicBezTo>
                    <a:pt x="0" y="258"/>
                    <a:pt x="0" y="258"/>
                    <a:pt x="0" y="258"/>
                  </a:cubicBezTo>
                  <a:cubicBezTo>
                    <a:pt x="0" y="258"/>
                    <a:pt x="0" y="258"/>
                    <a:pt x="0" y="259"/>
                  </a:cubicBezTo>
                  <a:cubicBezTo>
                    <a:pt x="0" y="259"/>
                    <a:pt x="0" y="259"/>
                    <a:pt x="0" y="259"/>
                  </a:cubicBezTo>
                  <a:cubicBezTo>
                    <a:pt x="0" y="261"/>
                    <a:pt x="1" y="263"/>
                    <a:pt x="1" y="265"/>
                  </a:cubicBezTo>
                  <a:cubicBezTo>
                    <a:pt x="154" y="265"/>
                    <a:pt x="154" y="265"/>
                    <a:pt x="154" y="265"/>
                  </a:cubicBezTo>
                  <a:cubicBezTo>
                    <a:pt x="154" y="0"/>
                    <a:pt x="154" y="0"/>
                    <a:pt x="154" y="0"/>
                  </a:cubicBezTo>
                </a:path>
              </a:pathLst>
            </a:custGeom>
            <a:solidFill>
              <a:srgbClr val="EBE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Freeform 38"/>
            <p:cNvSpPr>
              <a:spLocks/>
            </p:cNvSpPr>
            <p:nvPr/>
          </p:nvSpPr>
          <p:spPr bwMode="auto">
            <a:xfrm>
              <a:off x="8877300" y="6132513"/>
              <a:ext cx="1093788" cy="415925"/>
            </a:xfrm>
            <a:custGeom>
              <a:avLst/>
              <a:gdLst>
                <a:gd name="T0" fmla="*/ 0 w 255"/>
                <a:gd name="T1" fmla="*/ 97 h 97"/>
                <a:gd name="T2" fmla="*/ 255 w 255"/>
                <a:gd name="T3" fmla="*/ 97 h 97"/>
                <a:gd name="T4" fmla="*/ 254 w 255"/>
                <a:gd name="T5" fmla="*/ 89 h 97"/>
                <a:gd name="T6" fmla="*/ 249 w 255"/>
                <a:gd name="T7" fmla="*/ 78 h 97"/>
                <a:gd name="T8" fmla="*/ 232 w 255"/>
                <a:gd name="T9" fmla="*/ 61 h 97"/>
                <a:gd name="T10" fmla="*/ 232 w 255"/>
                <a:gd name="T11" fmla="*/ 61 h 97"/>
                <a:gd name="T12" fmla="*/ 209 w 255"/>
                <a:gd name="T13" fmla="*/ 54 h 97"/>
                <a:gd name="T14" fmla="*/ 202 w 255"/>
                <a:gd name="T15" fmla="*/ 55 h 97"/>
                <a:gd name="T16" fmla="*/ 202 w 255"/>
                <a:gd name="T17" fmla="*/ 52 h 97"/>
                <a:gd name="T18" fmla="*/ 159 w 255"/>
                <a:gd name="T19" fmla="*/ 9 h 97"/>
                <a:gd name="T20" fmla="*/ 135 w 255"/>
                <a:gd name="T21" fmla="*/ 16 h 97"/>
                <a:gd name="T22" fmla="*/ 108 w 255"/>
                <a:gd name="T23" fmla="*/ 0 h 97"/>
                <a:gd name="T24" fmla="*/ 78 w 255"/>
                <a:gd name="T25" fmla="*/ 26 h 97"/>
                <a:gd name="T26" fmla="*/ 67 w 255"/>
                <a:gd name="T27" fmla="*/ 24 h 97"/>
                <a:gd name="T28" fmla="*/ 37 w 255"/>
                <a:gd name="T29" fmla="*/ 55 h 97"/>
                <a:gd name="T30" fmla="*/ 38 w 255"/>
                <a:gd name="T31" fmla="*/ 62 h 97"/>
                <a:gd name="T32" fmla="*/ 37 w 255"/>
                <a:gd name="T33" fmla="*/ 62 h 97"/>
                <a:gd name="T34" fmla="*/ 0 w 255"/>
                <a:gd name="T35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5" h="97">
                  <a:moveTo>
                    <a:pt x="0" y="97"/>
                  </a:moveTo>
                  <a:cubicBezTo>
                    <a:pt x="255" y="97"/>
                    <a:pt x="255" y="97"/>
                    <a:pt x="255" y="97"/>
                  </a:cubicBezTo>
                  <a:cubicBezTo>
                    <a:pt x="255" y="94"/>
                    <a:pt x="254" y="91"/>
                    <a:pt x="254" y="89"/>
                  </a:cubicBezTo>
                  <a:cubicBezTo>
                    <a:pt x="252" y="85"/>
                    <a:pt x="251" y="81"/>
                    <a:pt x="249" y="78"/>
                  </a:cubicBezTo>
                  <a:cubicBezTo>
                    <a:pt x="245" y="71"/>
                    <a:pt x="239" y="65"/>
                    <a:pt x="232" y="61"/>
                  </a:cubicBezTo>
                  <a:cubicBezTo>
                    <a:pt x="232" y="61"/>
                    <a:pt x="232" y="61"/>
                    <a:pt x="232" y="61"/>
                  </a:cubicBezTo>
                  <a:cubicBezTo>
                    <a:pt x="225" y="57"/>
                    <a:pt x="217" y="54"/>
                    <a:pt x="209" y="54"/>
                  </a:cubicBezTo>
                  <a:cubicBezTo>
                    <a:pt x="206" y="55"/>
                    <a:pt x="204" y="55"/>
                    <a:pt x="202" y="55"/>
                  </a:cubicBezTo>
                  <a:cubicBezTo>
                    <a:pt x="202" y="54"/>
                    <a:pt x="202" y="53"/>
                    <a:pt x="202" y="52"/>
                  </a:cubicBezTo>
                  <a:cubicBezTo>
                    <a:pt x="202" y="29"/>
                    <a:pt x="182" y="9"/>
                    <a:pt x="159" y="9"/>
                  </a:cubicBezTo>
                  <a:cubicBezTo>
                    <a:pt x="150" y="9"/>
                    <a:pt x="142" y="12"/>
                    <a:pt x="135" y="16"/>
                  </a:cubicBezTo>
                  <a:cubicBezTo>
                    <a:pt x="130" y="7"/>
                    <a:pt x="121" y="0"/>
                    <a:pt x="108" y="0"/>
                  </a:cubicBezTo>
                  <a:cubicBezTo>
                    <a:pt x="90" y="0"/>
                    <a:pt x="80" y="12"/>
                    <a:pt x="78" y="26"/>
                  </a:cubicBezTo>
                  <a:cubicBezTo>
                    <a:pt x="74" y="25"/>
                    <a:pt x="71" y="24"/>
                    <a:pt x="67" y="24"/>
                  </a:cubicBezTo>
                  <a:cubicBezTo>
                    <a:pt x="50" y="24"/>
                    <a:pt x="37" y="38"/>
                    <a:pt x="37" y="55"/>
                  </a:cubicBezTo>
                  <a:cubicBezTo>
                    <a:pt x="37" y="57"/>
                    <a:pt x="37" y="60"/>
                    <a:pt x="38" y="62"/>
                  </a:cubicBezTo>
                  <a:cubicBezTo>
                    <a:pt x="37" y="62"/>
                    <a:pt x="37" y="62"/>
                    <a:pt x="37" y="62"/>
                  </a:cubicBezTo>
                  <a:cubicBezTo>
                    <a:pt x="18" y="62"/>
                    <a:pt x="1" y="78"/>
                    <a:pt x="0" y="97"/>
                  </a:cubicBezTo>
                </a:path>
              </a:pathLst>
            </a:custGeom>
            <a:solidFill>
              <a:srgbClr val="F7D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Freeform 39"/>
            <p:cNvSpPr>
              <a:spLocks/>
            </p:cNvSpPr>
            <p:nvPr/>
          </p:nvSpPr>
          <p:spPr bwMode="auto">
            <a:xfrm>
              <a:off x="9426575" y="6167438"/>
              <a:ext cx="544513" cy="381000"/>
            </a:xfrm>
            <a:custGeom>
              <a:avLst/>
              <a:gdLst>
                <a:gd name="T0" fmla="*/ 0 w 127"/>
                <a:gd name="T1" fmla="*/ 0 h 89"/>
                <a:gd name="T2" fmla="*/ 0 w 127"/>
                <a:gd name="T3" fmla="*/ 89 h 89"/>
                <a:gd name="T4" fmla="*/ 127 w 127"/>
                <a:gd name="T5" fmla="*/ 89 h 89"/>
                <a:gd name="T6" fmla="*/ 126 w 127"/>
                <a:gd name="T7" fmla="*/ 81 h 89"/>
                <a:gd name="T8" fmla="*/ 121 w 127"/>
                <a:gd name="T9" fmla="*/ 70 h 89"/>
                <a:gd name="T10" fmla="*/ 104 w 127"/>
                <a:gd name="T11" fmla="*/ 53 h 89"/>
                <a:gd name="T12" fmla="*/ 104 w 127"/>
                <a:gd name="T13" fmla="*/ 53 h 89"/>
                <a:gd name="T14" fmla="*/ 81 w 127"/>
                <a:gd name="T15" fmla="*/ 46 h 89"/>
                <a:gd name="T16" fmla="*/ 74 w 127"/>
                <a:gd name="T17" fmla="*/ 47 h 89"/>
                <a:gd name="T18" fmla="*/ 74 w 127"/>
                <a:gd name="T19" fmla="*/ 47 h 89"/>
                <a:gd name="T20" fmla="*/ 74 w 127"/>
                <a:gd name="T21" fmla="*/ 47 h 89"/>
                <a:gd name="T22" fmla="*/ 74 w 127"/>
                <a:gd name="T23" fmla="*/ 44 h 89"/>
                <a:gd name="T24" fmla="*/ 31 w 127"/>
                <a:gd name="T25" fmla="*/ 1 h 89"/>
                <a:gd name="T26" fmla="*/ 7 w 127"/>
                <a:gd name="T27" fmla="*/ 8 h 89"/>
                <a:gd name="T28" fmla="*/ 7 w 127"/>
                <a:gd name="T29" fmla="*/ 8 h 89"/>
                <a:gd name="T30" fmla="*/ 7 w 127"/>
                <a:gd name="T31" fmla="*/ 8 h 89"/>
                <a:gd name="T32" fmla="*/ 7 w 127"/>
                <a:gd name="T33" fmla="*/ 8 h 89"/>
                <a:gd name="T34" fmla="*/ 0 w 127"/>
                <a:gd name="T35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7" h="89">
                  <a:moveTo>
                    <a:pt x="0" y="0"/>
                  </a:moveTo>
                  <a:cubicBezTo>
                    <a:pt x="0" y="89"/>
                    <a:pt x="0" y="89"/>
                    <a:pt x="0" y="89"/>
                  </a:cubicBezTo>
                  <a:cubicBezTo>
                    <a:pt x="127" y="89"/>
                    <a:pt x="127" y="89"/>
                    <a:pt x="127" y="89"/>
                  </a:cubicBezTo>
                  <a:cubicBezTo>
                    <a:pt x="127" y="86"/>
                    <a:pt x="126" y="83"/>
                    <a:pt x="126" y="81"/>
                  </a:cubicBezTo>
                  <a:cubicBezTo>
                    <a:pt x="124" y="77"/>
                    <a:pt x="123" y="73"/>
                    <a:pt x="121" y="70"/>
                  </a:cubicBezTo>
                  <a:cubicBezTo>
                    <a:pt x="117" y="63"/>
                    <a:pt x="111" y="57"/>
                    <a:pt x="104" y="53"/>
                  </a:cubicBezTo>
                  <a:cubicBezTo>
                    <a:pt x="104" y="53"/>
                    <a:pt x="104" y="53"/>
                    <a:pt x="104" y="53"/>
                  </a:cubicBezTo>
                  <a:cubicBezTo>
                    <a:pt x="97" y="49"/>
                    <a:pt x="89" y="46"/>
                    <a:pt x="81" y="46"/>
                  </a:cubicBezTo>
                  <a:cubicBezTo>
                    <a:pt x="78" y="47"/>
                    <a:pt x="76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6"/>
                    <a:pt x="74" y="45"/>
                    <a:pt x="74" y="44"/>
                  </a:cubicBezTo>
                  <a:cubicBezTo>
                    <a:pt x="74" y="21"/>
                    <a:pt x="54" y="1"/>
                    <a:pt x="31" y="1"/>
                  </a:cubicBezTo>
                  <a:cubicBezTo>
                    <a:pt x="22" y="1"/>
                    <a:pt x="14" y="4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5" y="5"/>
                    <a:pt x="3" y="2"/>
                    <a:pt x="0" y="0"/>
                  </a:cubicBezTo>
                </a:path>
              </a:pathLst>
            </a:custGeom>
            <a:solidFill>
              <a:srgbClr val="F9D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" name="Freeform 40"/>
            <p:cNvSpPr>
              <a:spLocks/>
            </p:cNvSpPr>
            <p:nvPr/>
          </p:nvSpPr>
          <p:spPr bwMode="auto">
            <a:xfrm>
              <a:off x="9061450" y="6369050"/>
              <a:ext cx="120650" cy="93663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" name="Freeform 41"/>
            <p:cNvSpPr>
              <a:spLocks/>
            </p:cNvSpPr>
            <p:nvPr/>
          </p:nvSpPr>
          <p:spPr bwMode="auto">
            <a:xfrm>
              <a:off x="9250363" y="6223000"/>
              <a:ext cx="138113" cy="107950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" name="Freeform 42"/>
            <p:cNvSpPr>
              <a:spLocks/>
            </p:cNvSpPr>
            <p:nvPr/>
          </p:nvSpPr>
          <p:spPr bwMode="auto">
            <a:xfrm>
              <a:off x="9302750" y="6381750"/>
              <a:ext cx="136525" cy="107950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" name="Freeform 43"/>
            <p:cNvSpPr>
              <a:spLocks/>
            </p:cNvSpPr>
            <p:nvPr/>
          </p:nvSpPr>
          <p:spPr bwMode="auto">
            <a:xfrm>
              <a:off x="9491663" y="6270625"/>
              <a:ext cx="119063" cy="93663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" name="Freeform 44"/>
            <p:cNvSpPr>
              <a:spLocks/>
            </p:cNvSpPr>
            <p:nvPr/>
          </p:nvSpPr>
          <p:spPr bwMode="auto">
            <a:xfrm>
              <a:off x="9628188" y="6389688"/>
              <a:ext cx="120650" cy="95250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" name="Freeform 45"/>
            <p:cNvSpPr>
              <a:spLocks/>
            </p:cNvSpPr>
            <p:nvPr/>
          </p:nvSpPr>
          <p:spPr bwMode="auto">
            <a:xfrm>
              <a:off x="3789363" y="6081713"/>
              <a:ext cx="974725" cy="471488"/>
            </a:xfrm>
            <a:custGeom>
              <a:avLst/>
              <a:gdLst>
                <a:gd name="T0" fmla="*/ 226 w 227"/>
                <a:gd name="T1" fmla="*/ 110 h 110"/>
                <a:gd name="T2" fmla="*/ 227 w 227"/>
                <a:gd name="T3" fmla="*/ 97 h 110"/>
                <a:gd name="T4" fmla="*/ 170 w 227"/>
                <a:gd name="T5" fmla="*/ 40 h 110"/>
                <a:gd name="T6" fmla="*/ 165 w 227"/>
                <a:gd name="T7" fmla="*/ 40 h 110"/>
                <a:gd name="T8" fmla="*/ 115 w 227"/>
                <a:gd name="T9" fmla="*/ 0 h 110"/>
                <a:gd name="T10" fmla="*/ 63 w 227"/>
                <a:gd name="T11" fmla="*/ 51 h 110"/>
                <a:gd name="T12" fmla="*/ 49 w 227"/>
                <a:gd name="T13" fmla="*/ 49 h 110"/>
                <a:gd name="T14" fmla="*/ 0 w 227"/>
                <a:gd name="T15" fmla="*/ 99 h 110"/>
                <a:gd name="T16" fmla="*/ 1 w 227"/>
                <a:gd name="T17" fmla="*/ 110 h 110"/>
                <a:gd name="T18" fmla="*/ 226 w 227"/>
                <a:gd name="T19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7" h="110">
                  <a:moveTo>
                    <a:pt x="226" y="110"/>
                  </a:moveTo>
                  <a:cubicBezTo>
                    <a:pt x="227" y="106"/>
                    <a:pt x="227" y="102"/>
                    <a:pt x="227" y="97"/>
                  </a:cubicBezTo>
                  <a:cubicBezTo>
                    <a:pt x="227" y="66"/>
                    <a:pt x="201" y="39"/>
                    <a:pt x="170" y="40"/>
                  </a:cubicBezTo>
                  <a:cubicBezTo>
                    <a:pt x="168" y="40"/>
                    <a:pt x="166" y="40"/>
                    <a:pt x="165" y="40"/>
                  </a:cubicBezTo>
                  <a:cubicBezTo>
                    <a:pt x="159" y="17"/>
                    <a:pt x="139" y="0"/>
                    <a:pt x="115" y="0"/>
                  </a:cubicBezTo>
                  <a:cubicBezTo>
                    <a:pt x="87" y="0"/>
                    <a:pt x="64" y="24"/>
                    <a:pt x="63" y="51"/>
                  </a:cubicBezTo>
                  <a:cubicBezTo>
                    <a:pt x="59" y="50"/>
                    <a:pt x="54" y="49"/>
                    <a:pt x="49" y="49"/>
                  </a:cubicBezTo>
                  <a:cubicBezTo>
                    <a:pt x="23" y="49"/>
                    <a:pt x="0" y="72"/>
                    <a:pt x="0" y="99"/>
                  </a:cubicBezTo>
                  <a:cubicBezTo>
                    <a:pt x="0" y="102"/>
                    <a:pt x="1" y="106"/>
                    <a:pt x="1" y="110"/>
                  </a:cubicBezTo>
                  <a:cubicBezTo>
                    <a:pt x="226" y="110"/>
                    <a:pt x="226" y="110"/>
                    <a:pt x="226" y="110"/>
                  </a:cubicBezTo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" name="Freeform 46"/>
            <p:cNvSpPr>
              <a:spLocks/>
            </p:cNvSpPr>
            <p:nvPr/>
          </p:nvSpPr>
          <p:spPr bwMode="auto">
            <a:xfrm>
              <a:off x="3879850" y="6376988"/>
              <a:ext cx="136525" cy="107950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" name="Freeform 47"/>
            <p:cNvSpPr>
              <a:spLocks/>
            </p:cNvSpPr>
            <p:nvPr/>
          </p:nvSpPr>
          <p:spPr bwMode="auto">
            <a:xfrm>
              <a:off x="4114800" y="6369050"/>
              <a:ext cx="120650" cy="133350"/>
            </a:xfrm>
            <a:custGeom>
              <a:avLst/>
              <a:gdLst>
                <a:gd name="T0" fmla="*/ 25 w 28"/>
                <a:gd name="T1" fmla="*/ 7 h 31"/>
                <a:gd name="T2" fmla="*/ 11 w 28"/>
                <a:gd name="T3" fmla="*/ 2 h 31"/>
                <a:gd name="T4" fmla="*/ 5 w 28"/>
                <a:gd name="T5" fmla="*/ 5 h 31"/>
                <a:gd name="T6" fmla="*/ 1 w 28"/>
                <a:gd name="T7" fmla="*/ 18 h 31"/>
                <a:gd name="T8" fmla="*/ 23 w 28"/>
                <a:gd name="T9" fmla="*/ 24 h 31"/>
                <a:gd name="T10" fmla="*/ 25 w 28"/>
                <a:gd name="T11" fmla="*/ 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31">
                  <a:moveTo>
                    <a:pt x="25" y="7"/>
                  </a:moveTo>
                  <a:cubicBezTo>
                    <a:pt x="23" y="1"/>
                    <a:pt x="16" y="0"/>
                    <a:pt x="11" y="2"/>
                  </a:cubicBezTo>
                  <a:cubicBezTo>
                    <a:pt x="8" y="2"/>
                    <a:pt x="6" y="3"/>
                    <a:pt x="5" y="5"/>
                  </a:cubicBezTo>
                  <a:cubicBezTo>
                    <a:pt x="1" y="9"/>
                    <a:pt x="0" y="13"/>
                    <a:pt x="1" y="18"/>
                  </a:cubicBezTo>
                  <a:cubicBezTo>
                    <a:pt x="4" y="27"/>
                    <a:pt x="16" y="31"/>
                    <a:pt x="23" y="24"/>
                  </a:cubicBezTo>
                  <a:cubicBezTo>
                    <a:pt x="28" y="19"/>
                    <a:pt x="28" y="13"/>
                    <a:pt x="25" y="7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" name="Freeform 48"/>
            <p:cNvSpPr>
              <a:spLocks/>
            </p:cNvSpPr>
            <p:nvPr/>
          </p:nvSpPr>
          <p:spPr bwMode="auto">
            <a:xfrm>
              <a:off x="4137025" y="6215063"/>
              <a:ext cx="153988" cy="119063"/>
            </a:xfrm>
            <a:custGeom>
              <a:avLst/>
              <a:gdLst>
                <a:gd name="T0" fmla="*/ 20 w 36"/>
                <a:gd name="T1" fmla="*/ 0 h 28"/>
                <a:gd name="T2" fmla="*/ 20 w 36"/>
                <a:gd name="T3" fmla="*/ 28 h 28"/>
                <a:gd name="T4" fmla="*/ 20 w 36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8">
                  <a:moveTo>
                    <a:pt x="20" y="0"/>
                  </a:moveTo>
                  <a:cubicBezTo>
                    <a:pt x="0" y="0"/>
                    <a:pt x="0" y="28"/>
                    <a:pt x="20" y="28"/>
                  </a:cubicBezTo>
                  <a:cubicBezTo>
                    <a:pt x="36" y="28"/>
                    <a:pt x="36" y="0"/>
                    <a:pt x="20" y="0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Freeform 49"/>
            <p:cNvSpPr>
              <a:spLocks/>
            </p:cNvSpPr>
            <p:nvPr/>
          </p:nvSpPr>
          <p:spPr bwMode="auto">
            <a:xfrm>
              <a:off x="4346575" y="6343650"/>
              <a:ext cx="115888" cy="128588"/>
            </a:xfrm>
            <a:custGeom>
              <a:avLst/>
              <a:gdLst>
                <a:gd name="T0" fmla="*/ 24 w 27"/>
                <a:gd name="T1" fmla="*/ 6 h 30"/>
                <a:gd name="T2" fmla="*/ 20 w 27"/>
                <a:gd name="T3" fmla="*/ 3 h 30"/>
                <a:gd name="T4" fmla="*/ 7 w 27"/>
                <a:gd name="T5" fmla="*/ 3 h 30"/>
                <a:gd name="T6" fmla="*/ 2 w 27"/>
                <a:gd name="T7" fmla="*/ 8 h 30"/>
                <a:gd name="T8" fmla="*/ 0 w 27"/>
                <a:gd name="T9" fmla="*/ 15 h 30"/>
                <a:gd name="T10" fmla="*/ 10 w 27"/>
                <a:gd name="T11" fmla="*/ 28 h 30"/>
                <a:gd name="T12" fmla="*/ 26 w 27"/>
                <a:gd name="T13" fmla="*/ 22 h 30"/>
                <a:gd name="T14" fmla="*/ 27 w 27"/>
                <a:gd name="T15" fmla="*/ 15 h 30"/>
                <a:gd name="T16" fmla="*/ 24 w 27"/>
                <a:gd name="T17" fmla="*/ 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30">
                  <a:moveTo>
                    <a:pt x="24" y="6"/>
                  </a:moveTo>
                  <a:cubicBezTo>
                    <a:pt x="23" y="5"/>
                    <a:pt x="22" y="3"/>
                    <a:pt x="20" y="3"/>
                  </a:cubicBezTo>
                  <a:cubicBezTo>
                    <a:pt x="16" y="0"/>
                    <a:pt x="11" y="0"/>
                    <a:pt x="7" y="3"/>
                  </a:cubicBezTo>
                  <a:cubicBezTo>
                    <a:pt x="4" y="4"/>
                    <a:pt x="3" y="6"/>
                    <a:pt x="2" y="8"/>
                  </a:cubicBezTo>
                  <a:cubicBezTo>
                    <a:pt x="0" y="10"/>
                    <a:pt x="0" y="12"/>
                    <a:pt x="0" y="15"/>
                  </a:cubicBezTo>
                  <a:cubicBezTo>
                    <a:pt x="0" y="21"/>
                    <a:pt x="4" y="27"/>
                    <a:pt x="10" y="28"/>
                  </a:cubicBezTo>
                  <a:cubicBezTo>
                    <a:pt x="16" y="30"/>
                    <a:pt x="22" y="27"/>
                    <a:pt x="26" y="22"/>
                  </a:cubicBezTo>
                  <a:cubicBezTo>
                    <a:pt x="27" y="20"/>
                    <a:pt x="27" y="17"/>
                    <a:pt x="27" y="15"/>
                  </a:cubicBezTo>
                  <a:cubicBezTo>
                    <a:pt x="27" y="12"/>
                    <a:pt x="26" y="9"/>
                    <a:pt x="24" y="6"/>
                  </a:cubicBezTo>
                  <a:close/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Freeform 50"/>
            <p:cNvSpPr>
              <a:spLocks/>
            </p:cNvSpPr>
            <p:nvPr/>
          </p:nvSpPr>
          <p:spPr bwMode="auto">
            <a:xfrm>
              <a:off x="4514850" y="6373813"/>
              <a:ext cx="153988" cy="115888"/>
            </a:xfrm>
            <a:custGeom>
              <a:avLst/>
              <a:gdLst>
                <a:gd name="T0" fmla="*/ 16 w 36"/>
                <a:gd name="T1" fmla="*/ 0 h 27"/>
                <a:gd name="T2" fmla="*/ 16 w 36"/>
                <a:gd name="T3" fmla="*/ 27 h 27"/>
                <a:gd name="T4" fmla="*/ 16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6" y="0"/>
                  </a:moveTo>
                  <a:cubicBezTo>
                    <a:pt x="0" y="0"/>
                    <a:pt x="0" y="27"/>
                    <a:pt x="16" y="27"/>
                  </a:cubicBezTo>
                  <a:cubicBezTo>
                    <a:pt x="36" y="27"/>
                    <a:pt x="36" y="0"/>
                    <a:pt x="16" y="0"/>
                  </a:cubicBezTo>
                  <a:close/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" name="Freeform 51"/>
            <p:cNvSpPr>
              <a:spLocks noEditPoints="1"/>
            </p:cNvSpPr>
            <p:nvPr/>
          </p:nvSpPr>
          <p:spPr bwMode="auto">
            <a:xfrm>
              <a:off x="3789363" y="6291263"/>
              <a:ext cx="269875" cy="214313"/>
            </a:xfrm>
            <a:custGeom>
              <a:avLst/>
              <a:gdLst>
                <a:gd name="T0" fmla="*/ 63 w 63"/>
                <a:gd name="T1" fmla="*/ 2 h 50"/>
                <a:gd name="T2" fmla="*/ 63 w 63"/>
                <a:gd name="T3" fmla="*/ 2 h 50"/>
                <a:gd name="T4" fmla="*/ 63 w 63"/>
                <a:gd name="T5" fmla="*/ 2 h 50"/>
                <a:gd name="T6" fmla="*/ 63 w 63"/>
                <a:gd name="T7" fmla="*/ 2 h 50"/>
                <a:gd name="T8" fmla="*/ 63 w 63"/>
                <a:gd name="T9" fmla="*/ 2 h 50"/>
                <a:gd name="T10" fmla="*/ 63 w 63"/>
                <a:gd name="T11" fmla="*/ 2 h 50"/>
                <a:gd name="T12" fmla="*/ 63 w 63"/>
                <a:gd name="T13" fmla="*/ 2 h 50"/>
                <a:gd name="T14" fmla="*/ 63 w 63"/>
                <a:gd name="T15" fmla="*/ 2 h 50"/>
                <a:gd name="T16" fmla="*/ 63 w 63"/>
                <a:gd name="T17" fmla="*/ 2 h 50"/>
                <a:gd name="T18" fmla="*/ 63 w 63"/>
                <a:gd name="T19" fmla="*/ 2 h 50"/>
                <a:gd name="T20" fmla="*/ 63 w 63"/>
                <a:gd name="T21" fmla="*/ 2 h 50"/>
                <a:gd name="T22" fmla="*/ 63 w 63"/>
                <a:gd name="T23" fmla="*/ 2 h 50"/>
                <a:gd name="T24" fmla="*/ 63 w 63"/>
                <a:gd name="T25" fmla="*/ 1 h 50"/>
                <a:gd name="T26" fmla="*/ 63 w 63"/>
                <a:gd name="T27" fmla="*/ 2 h 50"/>
                <a:gd name="T28" fmla="*/ 63 w 63"/>
                <a:gd name="T29" fmla="*/ 1 h 50"/>
                <a:gd name="T30" fmla="*/ 63 w 63"/>
                <a:gd name="T31" fmla="*/ 1 h 50"/>
                <a:gd name="T32" fmla="*/ 63 w 63"/>
                <a:gd name="T33" fmla="*/ 1 h 50"/>
                <a:gd name="T34" fmla="*/ 63 w 63"/>
                <a:gd name="T35" fmla="*/ 1 h 50"/>
                <a:gd name="T36" fmla="*/ 63 w 63"/>
                <a:gd name="T37" fmla="*/ 1 h 50"/>
                <a:gd name="T38" fmla="*/ 63 w 63"/>
                <a:gd name="T39" fmla="*/ 1 h 50"/>
                <a:gd name="T40" fmla="*/ 63 w 63"/>
                <a:gd name="T41" fmla="*/ 1 h 50"/>
                <a:gd name="T42" fmla="*/ 63 w 63"/>
                <a:gd name="T43" fmla="*/ 1 h 50"/>
                <a:gd name="T44" fmla="*/ 63 w 63"/>
                <a:gd name="T45" fmla="*/ 1 h 50"/>
                <a:gd name="T46" fmla="*/ 63 w 63"/>
                <a:gd name="T47" fmla="*/ 1 h 50"/>
                <a:gd name="T48" fmla="*/ 63 w 63"/>
                <a:gd name="T49" fmla="*/ 1 h 50"/>
                <a:gd name="T50" fmla="*/ 63 w 63"/>
                <a:gd name="T51" fmla="*/ 1 h 50"/>
                <a:gd name="T52" fmla="*/ 63 w 63"/>
                <a:gd name="T53" fmla="*/ 1 h 50"/>
                <a:gd name="T54" fmla="*/ 63 w 63"/>
                <a:gd name="T55" fmla="*/ 1 h 50"/>
                <a:gd name="T56" fmla="*/ 63 w 63"/>
                <a:gd name="T57" fmla="*/ 1 h 50"/>
                <a:gd name="T58" fmla="*/ 63 w 63"/>
                <a:gd name="T59" fmla="*/ 1 h 50"/>
                <a:gd name="T60" fmla="*/ 63 w 63"/>
                <a:gd name="T61" fmla="*/ 0 h 50"/>
                <a:gd name="T62" fmla="*/ 63 w 63"/>
                <a:gd name="T63" fmla="*/ 1 h 50"/>
                <a:gd name="T64" fmla="*/ 63 w 63"/>
                <a:gd name="T65" fmla="*/ 0 h 50"/>
                <a:gd name="T66" fmla="*/ 63 w 63"/>
                <a:gd name="T67" fmla="*/ 0 h 50"/>
                <a:gd name="T68" fmla="*/ 63 w 63"/>
                <a:gd name="T69" fmla="*/ 0 h 50"/>
                <a:gd name="T70" fmla="*/ 63 w 63"/>
                <a:gd name="T71" fmla="*/ 0 h 50"/>
                <a:gd name="T72" fmla="*/ 49 w 63"/>
                <a:gd name="T73" fmla="*/ 0 h 50"/>
                <a:gd name="T74" fmla="*/ 0 w 63"/>
                <a:gd name="T75" fmla="*/ 50 h 50"/>
                <a:gd name="T76" fmla="*/ 0 w 63"/>
                <a:gd name="T77" fmla="*/ 50 h 50"/>
                <a:gd name="T78" fmla="*/ 49 w 63"/>
                <a:gd name="T79" fmla="*/ 0 h 50"/>
                <a:gd name="T80" fmla="*/ 63 w 63"/>
                <a:gd name="T81" fmla="*/ 2 h 50"/>
                <a:gd name="T82" fmla="*/ 63 w 63"/>
                <a:gd name="T83" fmla="*/ 2 h 50"/>
                <a:gd name="T84" fmla="*/ 63 w 63"/>
                <a:gd name="T85" fmla="*/ 2 h 50"/>
                <a:gd name="T86" fmla="*/ 49 w 63"/>
                <a:gd name="T87" fmla="*/ 0 h 50"/>
                <a:gd name="T88" fmla="*/ 63 w 63"/>
                <a:gd name="T89" fmla="*/ 0 h 50"/>
                <a:gd name="T90" fmla="*/ 63 w 63"/>
                <a:gd name="T91" fmla="*/ 0 h 50"/>
                <a:gd name="T92" fmla="*/ 63 w 63"/>
                <a:gd name="T93" fmla="*/ 0 h 50"/>
                <a:gd name="T94" fmla="*/ 63 w 63"/>
                <a:gd name="T95" fmla="*/ 0 h 50"/>
                <a:gd name="T96" fmla="*/ 63 w 63"/>
                <a:gd name="T97" fmla="*/ 0 h 50"/>
                <a:gd name="T98" fmla="*/ 63 w 63"/>
                <a:gd name="T99" fmla="*/ 0 h 50"/>
                <a:gd name="T100" fmla="*/ 63 w 63"/>
                <a:gd name="T101" fmla="*/ 0 h 50"/>
                <a:gd name="T102" fmla="*/ 63 w 63"/>
                <a:gd name="T103" fmla="*/ 0 h 50"/>
                <a:gd name="T104" fmla="*/ 63 w 63"/>
                <a:gd name="T105" fmla="*/ 0 h 50"/>
                <a:gd name="T106" fmla="*/ 63 w 63"/>
                <a:gd name="T107" fmla="*/ 0 h 50"/>
                <a:gd name="T108" fmla="*/ 63 w 63"/>
                <a:gd name="T109" fmla="*/ 0 h 50"/>
                <a:gd name="T110" fmla="*/ 63 w 63"/>
                <a:gd name="T111" fmla="*/ 0 h 50"/>
                <a:gd name="T112" fmla="*/ 63 w 63"/>
                <a:gd name="T113" fmla="*/ 0 h 50"/>
                <a:gd name="T114" fmla="*/ 63 w 63"/>
                <a:gd name="T115" fmla="*/ 0 h 50"/>
                <a:gd name="T116" fmla="*/ 63 w 63"/>
                <a:gd name="T11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3" h="50">
                  <a:moveTo>
                    <a:pt x="63" y="2"/>
                  </a:move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moveTo>
                    <a:pt x="63" y="2"/>
                  </a:move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moveTo>
                    <a:pt x="63" y="2"/>
                  </a:move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moveTo>
                    <a:pt x="63" y="2"/>
                  </a:move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moveTo>
                    <a:pt x="63" y="1"/>
                  </a:moveTo>
                  <a:cubicBezTo>
                    <a:pt x="63" y="1"/>
                    <a:pt x="63" y="2"/>
                    <a:pt x="63" y="2"/>
                  </a:cubicBezTo>
                  <a:cubicBezTo>
                    <a:pt x="63" y="2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0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49" y="0"/>
                  </a:moveTo>
                  <a:cubicBezTo>
                    <a:pt x="23" y="0"/>
                    <a:pt x="0" y="23"/>
                    <a:pt x="0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23"/>
                    <a:pt x="23" y="0"/>
                    <a:pt x="49" y="0"/>
                  </a:cubicBezTo>
                  <a:cubicBezTo>
                    <a:pt x="54" y="0"/>
                    <a:pt x="59" y="1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59" y="1"/>
                    <a:pt x="54" y="0"/>
                    <a:pt x="49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</a:path>
              </a:pathLst>
            </a:custGeom>
            <a:solidFill>
              <a:srgbClr val="F2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" name="Freeform 52"/>
            <p:cNvSpPr>
              <a:spLocks noEditPoints="1"/>
            </p:cNvSpPr>
            <p:nvPr/>
          </p:nvSpPr>
          <p:spPr bwMode="auto">
            <a:xfrm>
              <a:off x="3789363" y="6086475"/>
              <a:ext cx="458788" cy="466725"/>
            </a:xfrm>
            <a:custGeom>
              <a:avLst/>
              <a:gdLst>
                <a:gd name="T0" fmla="*/ 37 w 107"/>
                <a:gd name="T1" fmla="*/ 93 h 109"/>
                <a:gd name="T2" fmla="*/ 37 w 107"/>
                <a:gd name="T3" fmla="*/ 68 h 109"/>
                <a:gd name="T4" fmla="*/ 37 w 107"/>
                <a:gd name="T5" fmla="*/ 93 h 109"/>
                <a:gd name="T6" fmla="*/ 90 w 107"/>
                <a:gd name="T7" fmla="*/ 94 h 109"/>
                <a:gd name="T8" fmla="*/ 77 w 107"/>
                <a:gd name="T9" fmla="*/ 84 h 109"/>
                <a:gd name="T10" fmla="*/ 81 w 107"/>
                <a:gd name="T11" fmla="*/ 71 h 109"/>
                <a:gd name="T12" fmla="*/ 87 w 107"/>
                <a:gd name="T13" fmla="*/ 68 h 109"/>
                <a:gd name="T14" fmla="*/ 92 w 107"/>
                <a:gd name="T15" fmla="*/ 67 h 109"/>
                <a:gd name="T16" fmla="*/ 101 w 107"/>
                <a:gd name="T17" fmla="*/ 73 h 109"/>
                <a:gd name="T18" fmla="*/ 99 w 107"/>
                <a:gd name="T19" fmla="*/ 90 h 109"/>
                <a:gd name="T20" fmla="*/ 90 w 107"/>
                <a:gd name="T21" fmla="*/ 94 h 109"/>
                <a:gd name="T22" fmla="*/ 107 w 107"/>
                <a:gd name="T23" fmla="*/ 0 h 109"/>
                <a:gd name="T24" fmla="*/ 63 w 107"/>
                <a:gd name="T25" fmla="*/ 48 h 109"/>
                <a:gd name="T26" fmla="*/ 63 w 107"/>
                <a:gd name="T27" fmla="*/ 48 h 109"/>
                <a:gd name="T28" fmla="*/ 63 w 107"/>
                <a:gd name="T29" fmla="*/ 48 h 109"/>
                <a:gd name="T30" fmla="*/ 63 w 107"/>
                <a:gd name="T31" fmla="*/ 48 h 109"/>
                <a:gd name="T32" fmla="*/ 63 w 107"/>
                <a:gd name="T33" fmla="*/ 48 h 109"/>
                <a:gd name="T34" fmla="*/ 63 w 107"/>
                <a:gd name="T35" fmla="*/ 48 h 109"/>
                <a:gd name="T36" fmla="*/ 63 w 107"/>
                <a:gd name="T37" fmla="*/ 48 h 109"/>
                <a:gd name="T38" fmla="*/ 63 w 107"/>
                <a:gd name="T39" fmla="*/ 48 h 109"/>
                <a:gd name="T40" fmla="*/ 63 w 107"/>
                <a:gd name="T41" fmla="*/ 48 h 109"/>
                <a:gd name="T42" fmla="*/ 63 w 107"/>
                <a:gd name="T43" fmla="*/ 48 h 109"/>
                <a:gd name="T44" fmla="*/ 63 w 107"/>
                <a:gd name="T45" fmla="*/ 48 h 109"/>
                <a:gd name="T46" fmla="*/ 63 w 107"/>
                <a:gd name="T47" fmla="*/ 48 h 109"/>
                <a:gd name="T48" fmla="*/ 63 w 107"/>
                <a:gd name="T49" fmla="*/ 48 h 109"/>
                <a:gd name="T50" fmla="*/ 63 w 107"/>
                <a:gd name="T51" fmla="*/ 49 h 109"/>
                <a:gd name="T52" fmla="*/ 63 w 107"/>
                <a:gd name="T53" fmla="*/ 49 h 109"/>
                <a:gd name="T54" fmla="*/ 63 w 107"/>
                <a:gd name="T55" fmla="*/ 49 h 109"/>
                <a:gd name="T56" fmla="*/ 63 w 107"/>
                <a:gd name="T57" fmla="*/ 49 h 109"/>
                <a:gd name="T58" fmla="*/ 63 w 107"/>
                <a:gd name="T59" fmla="*/ 49 h 109"/>
                <a:gd name="T60" fmla="*/ 63 w 107"/>
                <a:gd name="T61" fmla="*/ 49 h 109"/>
                <a:gd name="T62" fmla="*/ 63 w 107"/>
                <a:gd name="T63" fmla="*/ 49 h 109"/>
                <a:gd name="T64" fmla="*/ 63 w 107"/>
                <a:gd name="T65" fmla="*/ 49 h 109"/>
                <a:gd name="T66" fmla="*/ 63 w 107"/>
                <a:gd name="T67" fmla="*/ 49 h 109"/>
                <a:gd name="T68" fmla="*/ 63 w 107"/>
                <a:gd name="T69" fmla="*/ 49 h 109"/>
                <a:gd name="T70" fmla="*/ 63 w 107"/>
                <a:gd name="T71" fmla="*/ 49 h 109"/>
                <a:gd name="T72" fmla="*/ 63 w 107"/>
                <a:gd name="T73" fmla="*/ 49 h 109"/>
                <a:gd name="T74" fmla="*/ 63 w 107"/>
                <a:gd name="T75" fmla="*/ 50 h 109"/>
                <a:gd name="T76" fmla="*/ 63 w 107"/>
                <a:gd name="T77" fmla="*/ 50 h 109"/>
                <a:gd name="T78" fmla="*/ 63 w 107"/>
                <a:gd name="T79" fmla="*/ 50 h 109"/>
                <a:gd name="T80" fmla="*/ 63 w 107"/>
                <a:gd name="T81" fmla="*/ 50 h 109"/>
                <a:gd name="T82" fmla="*/ 63 w 107"/>
                <a:gd name="T83" fmla="*/ 50 h 109"/>
                <a:gd name="T84" fmla="*/ 63 w 107"/>
                <a:gd name="T85" fmla="*/ 50 h 109"/>
                <a:gd name="T86" fmla="*/ 63 w 107"/>
                <a:gd name="T87" fmla="*/ 50 h 109"/>
                <a:gd name="T88" fmla="*/ 63 w 107"/>
                <a:gd name="T89" fmla="*/ 50 h 109"/>
                <a:gd name="T90" fmla="*/ 63 w 107"/>
                <a:gd name="T91" fmla="*/ 50 h 109"/>
                <a:gd name="T92" fmla="*/ 63 w 107"/>
                <a:gd name="T93" fmla="*/ 50 h 109"/>
                <a:gd name="T94" fmla="*/ 63 w 107"/>
                <a:gd name="T95" fmla="*/ 50 h 109"/>
                <a:gd name="T96" fmla="*/ 49 w 107"/>
                <a:gd name="T97" fmla="*/ 48 h 109"/>
                <a:gd name="T98" fmla="*/ 0 w 107"/>
                <a:gd name="T99" fmla="*/ 98 h 109"/>
                <a:gd name="T100" fmla="*/ 1 w 107"/>
                <a:gd name="T101" fmla="*/ 109 h 109"/>
                <a:gd name="T102" fmla="*/ 107 w 107"/>
                <a:gd name="T103" fmla="*/ 109 h 109"/>
                <a:gd name="T104" fmla="*/ 107 w 107"/>
                <a:gd name="T105" fmla="*/ 56 h 109"/>
                <a:gd name="T106" fmla="*/ 101 w 107"/>
                <a:gd name="T107" fmla="*/ 58 h 109"/>
                <a:gd name="T108" fmla="*/ 101 w 107"/>
                <a:gd name="T109" fmla="*/ 30 h 109"/>
                <a:gd name="T110" fmla="*/ 107 w 107"/>
                <a:gd name="T111" fmla="*/ 31 h 109"/>
                <a:gd name="T112" fmla="*/ 107 w 107"/>
                <a:gd name="T11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7" h="109">
                  <a:moveTo>
                    <a:pt x="37" y="93"/>
                  </a:moveTo>
                  <a:cubicBezTo>
                    <a:pt x="21" y="93"/>
                    <a:pt x="21" y="68"/>
                    <a:pt x="37" y="68"/>
                  </a:cubicBezTo>
                  <a:cubicBezTo>
                    <a:pt x="53" y="68"/>
                    <a:pt x="53" y="93"/>
                    <a:pt x="37" y="93"/>
                  </a:cubicBezTo>
                  <a:moveTo>
                    <a:pt x="90" y="94"/>
                  </a:moveTo>
                  <a:cubicBezTo>
                    <a:pt x="85" y="94"/>
                    <a:pt x="79" y="90"/>
                    <a:pt x="77" y="84"/>
                  </a:cubicBezTo>
                  <a:cubicBezTo>
                    <a:pt x="76" y="79"/>
                    <a:pt x="77" y="75"/>
                    <a:pt x="81" y="71"/>
                  </a:cubicBezTo>
                  <a:cubicBezTo>
                    <a:pt x="82" y="69"/>
                    <a:pt x="84" y="68"/>
                    <a:pt x="87" y="68"/>
                  </a:cubicBezTo>
                  <a:cubicBezTo>
                    <a:pt x="88" y="67"/>
                    <a:pt x="90" y="67"/>
                    <a:pt x="92" y="67"/>
                  </a:cubicBezTo>
                  <a:cubicBezTo>
                    <a:pt x="96" y="67"/>
                    <a:pt x="99" y="69"/>
                    <a:pt x="101" y="73"/>
                  </a:cubicBezTo>
                  <a:cubicBezTo>
                    <a:pt x="104" y="79"/>
                    <a:pt x="104" y="85"/>
                    <a:pt x="99" y="90"/>
                  </a:cubicBezTo>
                  <a:cubicBezTo>
                    <a:pt x="97" y="92"/>
                    <a:pt x="93" y="94"/>
                    <a:pt x="90" y="94"/>
                  </a:cubicBezTo>
                  <a:moveTo>
                    <a:pt x="107" y="0"/>
                  </a:moveTo>
                  <a:cubicBezTo>
                    <a:pt x="83" y="4"/>
                    <a:pt x="65" y="24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59" y="49"/>
                    <a:pt x="54" y="48"/>
                    <a:pt x="49" y="48"/>
                  </a:cubicBezTo>
                  <a:cubicBezTo>
                    <a:pt x="23" y="48"/>
                    <a:pt x="0" y="71"/>
                    <a:pt x="0" y="98"/>
                  </a:cubicBezTo>
                  <a:cubicBezTo>
                    <a:pt x="0" y="101"/>
                    <a:pt x="1" y="105"/>
                    <a:pt x="1" y="109"/>
                  </a:cubicBezTo>
                  <a:cubicBezTo>
                    <a:pt x="107" y="109"/>
                    <a:pt x="107" y="109"/>
                    <a:pt x="107" y="109"/>
                  </a:cubicBezTo>
                  <a:cubicBezTo>
                    <a:pt x="107" y="56"/>
                    <a:pt x="107" y="56"/>
                    <a:pt x="107" y="56"/>
                  </a:cubicBezTo>
                  <a:cubicBezTo>
                    <a:pt x="105" y="57"/>
                    <a:pt x="103" y="58"/>
                    <a:pt x="101" y="58"/>
                  </a:cubicBezTo>
                  <a:cubicBezTo>
                    <a:pt x="81" y="58"/>
                    <a:pt x="81" y="30"/>
                    <a:pt x="101" y="30"/>
                  </a:cubicBezTo>
                  <a:cubicBezTo>
                    <a:pt x="103" y="30"/>
                    <a:pt x="105" y="30"/>
                    <a:pt x="107" y="31"/>
                  </a:cubicBezTo>
                  <a:cubicBezTo>
                    <a:pt x="107" y="0"/>
                    <a:pt x="107" y="0"/>
                    <a:pt x="107" y="0"/>
                  </a:cubicBezTo>
                </a:path>
              </a:pathLst>
            </a:custGeom>
            <a:solidFill>
              <a:srgbClr val="FFDD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" name="Freeform 53"/>
            <p:cNvSpPr>
              <a:spLocks/>
            </p:cNvSpPr>
            <p:nvPr/>
          </p:nvSpPr>
          <p:spPr bwMode="auto">
            <a:xfrm>
              <a:off x="3879850" y="6376988"/>
              <a:ext cx="136525" cy="107950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" name="Freeform 54"/>
            <p:cNvSpPr>
              <a:spLocks/>
            </p:cNvSpPr>
            <p:nvPr/>
          </p:nvSpPr>
          <p:spPr bwMode="auto">
            <a:xfrm>
              <a:off x="4114800" y="6373813"/>
              <a:ext cx="120650" cy="115888"/>
            </a:xfrm>
            <a:custGeom>
              <a:avLst/>
              <a:gdLst>
                <a:gd name="T0" fmla="*/ 16 w 28"/>
                <a:gd name="T1" fmla="*/ 0 h 27"/>
                <a:gd name="T2" fmla="*/ 11 w 28"/>
                <a:gd name="T3" fmla="*/ 1 h 27"/>
                <a:gd name="T4" fmla="*/ 5 w 28"/>
                <a:gd name="T5" fmla="*/ 4 h 27"/>
                <a:gd name="T6" fmla="*/ 1 w 28"/>
                <a:gd name="T7" fmla="*/ 17 h 27"/>
                <a:gd name="T8" fmla="*/ 14 w 28"/>
                <a:gd name="T9" fmla="*/ 27 h 27"/>
                <a:gd name="T10" fmla="*/ 23 w 28"/>
                <a:gd name="T11" fmla="*/ 23 h 27"/>
                <a:gd name="T12" fmla="*/ 25 w 28"/>
                <a:gd name="T13" fmla="*/ 6 h 27"/>
                <a:gd name="T14" fmla="*/ 16 w 28"/>
                <a:gd name="T1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27">
                  <a:moveTo>
                    <a:pt x="16" y="0"/>
                  </a:moveTo>
                  <a:cubicBezTo>
                    <a:pt x="14" y="0"/>
                    <a:pt x="12" y="0"/>
                    <a:pt x="11" y="1"/>
                  </a:cubicBezTo>
                  <a:cubicBezTo>
                    <a:pt x="8" y="1"/>
                    <a:pt x="6" y="2"/>
                    <a:pt x="5" y="4"/>
                  </a:cubicBezTo>
                  <a:cubicBezTo>
                    <a:pt x="1" y="8"/>
                    <a:pt x="0" y="12"/>
                    <a:pt x="1" y="17"/>
                  </a:cubicBezTo>
                  <a:cubicBezTo>
                    <a:pt x="3" y="23"/>
                    <a:pt x="9" y="27"/>
                    <a:pt x="14" y="27"/>
                  </a:cubicBezTo>
                  <a:cubicBezTo>
                    <a:pt x="17" y="27"/>
                    <a:pt x="21" y="25"/>
                    <a:pt x="23" y="23"/>
                  </a:cubicBezTo>
                  <a:cubicBezTo>
                    <a:pt x="28" y="18"/>
                    <a:pt x="28" y="12"/>
                    <a:pt x="25" y="6"/>
                  </a:cubicBezTo>
                  <a:cubicBezTo>
                    <a:pt x="23" y="2"/>
                    <a:pt x="20" y="0"/>
                    <a:pt x="16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0" name="Freeform 55"/>
            <p:cNvSpPr>
              <a:spLocks/>
            </p:cNvSpPr>
            <p:nvPr/>
          </p:nvSpPr>
          <p:spPr bwMode="auto">
            <a:xfrm>
              <a:off x="4137025" y="6215063"/>
              <a:ext cx="111125" cy="119063"/>
            </a:xfrm>
            <a:custGeom>
              <a:avLst/>
              <a:gdLst>
                <a:gd name="T0" fmla="*/ 20 w 26"/>
                <a:gd name="T1" fmla="*/ 0 h 28"/>
                <a:gd name="T2" fmla="*/ 20 w 26"/>
                <a:gd name="T3" fmla="*/ 28 h 28"/>
                <a:gd name="T4" fmla="*/ 26 w 26"/>
                <a:gd name="T5" fmla="*/ 26 h 28"/>
                <a:gd name="T6" fmla="*/ 26 w 26"/>
                <a:gd name="T7" fmla="*/ 1 h 28"/>
                <a:gd name="T8" fmla="*/ 20 w 26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8">
                  <a:moveTo>
                    <a:pt x="20" y="0"/>
                  </a:moveTo>
                  <a:cubicBezTo>
                    <a:pt x="0" y="0"/>
                    <a:pt x="0" y="28"/>
                    <a:pt x="20" y="28"/>
                  </a:cubicBezTo>
                  <a:cubicBezTo>
                    <a:pt x="22" y="28"/>
                    <a:pt x="24" y="27"/>
                    <a:pt x="26" y="26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4" y="0"/>
                    <a:pt x="22" y="0"/>
                    <a:pt x="20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7" name="Freeform 62"/>
            <p:cNvSpPr>
              <a:spLocks/>
            </p:cNvSpPr>
            <p:nvPr/>
          </p:nvSpPr>
          <p:spPr bwMode="auto">
            <a:xfrm>
              <a:off x="2773363" y="6069013"/>
              <a:ext cx="158750" cy="698500"/>
            </a:xfrm>
            <a:custGeom>
              <a:avLst/>
              <a:gdLst>
                <a:gd name="T0" fmla="*/ 7 w 37"/>
                <a:gd name="T1" fmla="*/ 163 h 163"/>
                <a:gd name="T2" fmla="*/ 7 w 37"/>
                <a:gd name="T3" fmla="*/ 156 h 163"/>
                <a:gd name="T4" fmla="*/ 9 w 37"/>
                <a:gd name="T5" fmla="*/ 137 h 163"/>
                <a:gd name="T6" fmla="*/ 11 w 37"/>
                <a:gd name="T7" fmla="*/ 81 h 163"/>
                <a:gd name="T8" fmla="*/ 11 w 37"/>
                <a:gd name="T9" fmla="*/ 66 h 163"/>
                <a:gd name="T10" fmla="*/ 10 w 37"/>
                <a:gd name="T11" fmla="*/ 51 h 163"/>
                <a:gd name="T12" fmla="*/ 9 w 37"/>
                <a:gd name="T13" fmla="*/ 37 h 163"/>
                <a:gd name="T14" fmla="*/ 7 w 37"/>
                <a:gd name="T15" fmla="*/ 25 h 163"/>
                <a:gd name="T16" fmla="*/ 5 w 37"/>
                <a:gd name="T17" fmla="*/ 14 h 163"/>
                <a:gd name="T18" fmla="*/ 2 w 37"/>
                <a:gd name="T19" fmla="*/ 6 h 163"/>
                <a:gd name="T20" fmla="*/ 0 w 37"/>
                <a:gd name="T21" fmla="*/ 0 h 163"/>
                <a:gd name="T22" fmla="*/ 3 w 37"/>
                <a:gd name="T23" fmla="*/ 6 h 163"/>
                <a:gd name="T24" fmla="*/ 7 w 37"/>
                <a:gd name="T25" fmla="*/ 13 h 163"/>
                <a:gd name="T26" fmla="*/ 11 w 37"/>
                <a:gd name="T27" fmla="*/ 23 h 163"/>
                <a:gd name="T28" fmla="*/ 16 w 37"/>
                <a:gd name="T29" fmla="*/ 35 h 163"/>
                <a:gd name="T30" fmla="*/ 20 w 37"/>
                <a:gd name="T31" fmla="*/ 49 h 163"/>
                <a:gd name="T32" fmla="*/ 23 w 37"/>
                <a:gd name="T33" fmla="*/ 64 h 163"/>
                <a:gd name="T34" fmla="*/ 26 w 37"/>
                <a:gd name="T35" fmla="*/ 79 h 163"/>
                <a:gd name="T36" fmla="*/ 35 w 37"/>
                <a:gd name="T37" fmla="*/ 137 h 163"/>
                <a:gd name="T38" fmla="*/ 37 w 37"/>
                <a:gd name="T39" fmla="*/ 156 h 163"/>
                <a:gd name="T40" fmla="*/ 37 w 37"/>
                <a:gd name="T41" fmla="*/ 163 h 163"/>
                <a:gd name="T42" fmla="*/ 7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7" y="163"/>
                  </a:moveTo>
                  <a:cubicBezTo>
                    <a:pt x="7" y="163"/>
                    <a:pt x="7" y="160"/>
                    <a:pt x="7" y="156"/>
                  </a:cubicBezTo>
                  <a:cubicBezTo>
                    <a:pt x="8" y="151"/>
                    <a:pt x="8" y="145"/>
                    <a:pt x="9" y="137"/>
                  </a:cubicBezTo>
                  <a:cubicBezTo>
                    <a:pt x="10" y="122"/>
                    <a:pt x="11" y="101"/>
                    <a:pt x="11" y="81"/>
                  </a:cubicBezTo>
                  <a:cubicBezTo>
                    <a:pt x="11" y="76"/>
                    <a:pt x="11" y="71"/>
                    <a:pt x="11" y="66"/>
                  </a:cubicBezTo>
                  <a:cubicBezTo>
                    <a:pt x="11" y="60"/>
                    <a:pt x="10" y="56"/>
                    <a:pt x="10" y="51"/>
                  </a:cubicBezTo>
                  <a:cubicBezTo>
                    <a:pt x="9" y="46"/>
                    <a:pt x="9" y="41"/>
                    <a:pt x="9" y="37"/>
                  </a:cubicBezTo>
                  <a:cubicBezTo>
                    <a:pt x="8" y="33"/>
                    <a:pt x="8" y="28"/>
                    <a:pt x="7" y="25"/>
                  </a:cubicBezTo>
                  <a:cubicBezTo>
                    <a:pt x="6" y="21"/>
                    <a:pt x="5" y="17"/>
                    <a:pt x="5" y="14"/>
                  </a:cubicBezTo>
                  <a:cubicBezTo>
                    <a:pt x="4" y="11"/>
                    <a:pt x="3" y="9"/>
                    <a:pt x="2" y="6"/>
                  </a:cubicBezTo>
                  <a:cubicBezTo>
                    <a:pt x="1" y="2"/>
                    <a:pt x="0" y="0"/>
                    <a:pt x="0" y="0"/>
                  </a:cubicBezTo>
                  <a:cubicBezTo>
                    <a:pt x="0" y="0"/>
                    <a:pt x="1" y="2"/>
                    <a:pt x="3" y="6"/>
                  </a:cubicBezTo>
                  <a:cubicBezTo>
                    <a:pt x="5" y="8"/>
                    <a:pt x="6" y="10"/>
                    <a:pt x="7" y="13"/>
                  </a:cubicBezTo>
                  <a:cubicBezTo>
                    <a:pt x="9" y="16"/>
                    <a:pt x="10" y="20"/>
                    <a:pt x="11" y="23"/>
                  </a:cubicBezTo>
                  <a:cubicBezTo>
                    <a:pt x="13" y="27"/>
                    <a:pt x="14" y="31"/>
                    <a:pt x="16" y="35"/>
                  </a:cubicBezTo>
                  <a:cubicBezTo>
                    <a:pt x="17" y="40"/>
                    <a:pt x="18" y="44"/>
                    <a:pt x="20" y="49"/>
                  </a:cubicBezTo>
                  <a:cubicBezTo>
                    <a:pt x="21" y="54"/>
                    <a:pt x="22" y="59"/>
                    <a:pt x="23" y="64"/>
                  </a:cubicBezTo>
                  <a:cubicBezTo>
                    <a:pt x="24" y="69"/>
                    <a:pt x="25" y="74"/>
                    <a:pt x="26" y="79"/>
                  </a:cubicBezTo>
                  <a:cubicBezTo>
                    <a:pt x="30" y="100"/>
                    <a:pt x="33" y="121"/>
                    <a:pt x="35" y="137"/>
                  </a:cubicBezTo>
                  <a:cubicBezTo>
                    <a:pt x="36" y="145"/>
                    <a:pt x="36" y="151"/>
                    <a:pt x="37" y="156"/>
                  </a:cubicBezTo>
                  <a:cubicBezTo>
                    <a:pt x="37" y="160"/>
                    <a:pt x="37" y="163"/>
                    <a:pt x="37" y="163"/>
                  </a:cubicBezTo>
                  <a:lnTo>
                    <a:pt x="7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8" name="Freeform 63"/>
            <p:cNvSpPr>
              <a:spLocks/>
            </p:cNvSpPr>
            <p:nvPr/>
          </p:nvSpPr>
          <p:spPr bwMode="auto">
            <a:xfrm>
              <a:off x="2506663" y="5772150"/>
              <a:ext cx="531813" cy="561975"/>
            </a:xfrm>
            <a:custGeom>
              <a:avLst/>
              <a:gdLst>
                <a:gd name="T0" fmla="*/ 105 w 124"/>
                <a:gd name="T1" fmla="*/ 55 h 131"/>
                <a:gd name="T2" fmla="*/ 92 w 124"/>
                <a:gd name="T3" fmla="*/ 52 h 131"/>
                <a:gd name="T4" fmla="*/ 82 w 124"/>
                <a:gd name="T5" fmla="*/ 11 h 131"/>
                <a:gd name="T6" fmla="*/ 41 w 124"/>
                <a:gd name="T7" fmla="*/ 33 h 131"/>
                <a:gd name="T8" fmla="*/ 30 w 124"/>
                <a:gd name="T9" fmla="*/ 31 h 131"/>
                <a:gd name="T10" fmla="*/ 20 w 124"/>
                <a:gd name="T11" fmla="*/ 34 h 131"/>
                <a:gd name="T12" fmla="*/ 20 w 124"/>
                <a:gd name="T13" fmla="*/ 34 h 131"/>
                <a:gd name="T14" fmla="*/ 7 w 124"/>
                <a:gd name="T15" fmla="*/ 46 h 131"/>
                <a:gd name="T16" fmla="*/ 17 w 124"/>
                <a:gd name="T17" fmla="*/ 80 h 131"/>
                <a:gd name="T18" fmla="*/ 21 w 124"/>
                <a:gd name="T19" fmla="*/ 81 h 131"/>
                <a:gd name="T20" fmla="*/ 18 w 124"/>
                <a:gd name="T21" fmla="*/ 86 h 131"/>
                <a:gd name="T22" fmla="*/ 30 w 124"/>
                <a:gd name="T23" fmla="*/ 124 h 131"/>
                <a:gd name="T24" fmla="*/ 68 w 124"/>
                <a:gd name="T25" fmla="*/ 112 h 131"/>
                <a:gd name="T26" fmla="*/ 71 w 124"/>
                <a:gd name="T27" fmla="*/ 102 h 131"/>
                <a:gd name="T28" fmla="*/ 72 w 124"/>
                <a:gd name="T29" fmla="*/ 104 h 131"/>
                <a:gd name="T30" fmla="*/ 84 w 124"/>
                <a:gd name="T31" fmla="*/ 110 h 131"/>
                <a:gd name="T32" fmla="*/ 90 w 124"/>
                <a:gd name="T33" fmla="*/ 110 h 131"/>
                <a:gd name="T34" fmla="*/ 96 w 124"/>
                <a:gd name="T35" fmla="*/ 110 h 131"/>
                <a:gd name="T36" fmla="*/ 100 w 124"/>
                <a:gd name="T37" fmla="*/ 109 h 131"/>
                <a:gd name="T38" fmla="*/ 117 w 124"/>
                <a:gd name="T39" fmla="*/ 94 h 131"/>
                <a:gd name="T40" fmla="*/ 105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05" y="55"/>
                  </a:moveTo>
                  <a:cubicBezTo>
                    <a:pt x="101" y="53"/>
                    <a:pt x="97" y="52"/>
                    <a:pt x="92" y="52"/>
                  </a:cubicBezTo>
                  <a:cubicBezTo>
                    <a:pt x="101" y="39"/>
                    <a:pt x="100" y="20"/>
                    <a:pt x="82" y="11"/>
                  </a:cubicBezTo>
                  <a:cubicBezTo>
                    <a:pt x="62" y="0"/>
                    <a:pt x="44" y="15"/>
                    <a:pt x="41" y="33"/>
                  </a:cubicBezTo>
                  <a:cubicBezTo>
                    <a:pt x="37" y="31"/>
                    <a:pt x="34" y="31"/>
                    <a:pt x="30" y="31"/>
                  </a:cubicBezTo>
                  <a:cubicBezTo>
                    <a:pt x="27" y="31"/>
                    <a:pt x="23" y="32"/>
                    <a:pt x="20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4" y="36"/>
                    <a:pt x="9" y="41"/>
                    <a:pt x="7" y="46"/>
                  </a:cubicBezTo>
                  <a:cubicBezTo>
                    <a:pt x="0" y="58"/>
                    <a:pt x="5" y="73"/>
                    <a:pt x="17" y="80"/>
                  </a:cubicBezTo>
                  <a:cubicBezTo>
                    <a:pt x="19" y="80"/>
                    <a:pt x="20" y="81"/>
                    <a:pt x="21" y="81"/>
                  </a:cubicBezTo>
                  <a:cubicBezTo>
                    <a:pt x="20" y="83"/>
                    <a:pt x="19" y="84"/>
                    <a:pt x="18" y="86"/>
                  </a:cubicBezTo>
                  <a:cubicBezTo>
                    <a:pt x="11" y="99"/>
                    <a:pt x="17" y="117"/>
                    <a:pt x="30" y="124"/>
                  </a:cubicBezTo>
                  <a:cubicBezTo>
                    <a:pt x="44" y="131"/>
                    <a:pt x="61" y="125"/>
                    <a:pt x="68" y="112"/>
                  </a:cubicBezTo>
                  <a:cubicBezTo>
                    <a:pt x="70" y="109"/>
                    <a:pt x="70" y="106"/>
                    <a:pt x="71" y="102"/>
                  </a:cubicBezTo>
                  <a:cubicBezTo>
                    <a:pt x="71" y="103"/>
                    <a:pt x="72" y="103"/>
                    <a:pt x="72" y="104"/>
                  </a:cubicBezTo>
                  <a:cubicBezTo>
                    <a:pt x="76" y="107"/>
                    <a:pt x="79" y="109"/>
                    <a:pt x="84" y="110"/>
                  </a:cubicBezTo>
                  <a:cubicBezTo>
                    <a:pt x="86" y="110"/>
                    <a:pt x="88" y="110"/>
                    <a:pt x="90" y="110"/>
                  </a:cubicBezTo>
                  <a:cubicBezTo>
                    <a:pt x="92" y="110"/>
                    <a:pt x="94" y="110"/>
                    <a:pt x="96" y="110"/>
                  </a:cubicBezTo>
                  <a:cubicBezTo>
                    <a:pt x="97" y="109"/>
                    <a:pt x="98" y="109"/>
                    <a:pt x="100" y="109"/>
                  </a:cubicBezTo>
                  <a:cubicBezTo>
                    <a:pt x="107" y="106"/>
                    <a:pt x="114" y="101"/>
                    <a:pt x="117" y="94"/>
                  </a:cubicBezTo>
                  <a:cubicBezTo>
                    <a:pt x="124" y="80"/>
                    <a:pt x="119" y="63"/>
                    <a:pt x="105" y="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9" name="Freeform 64"/>
            <p:cNvSpPr>
              <a:spLocks/>
            </p:cNvSpPr>
            <p:nvPr/>
          </p:nvSpPr>
          <p:spPr bwMode="auto">
            <a:xfrm>
              <a:off x="2597150" y="5915025"/>
              <a:ext cx="320675" cy="295275"/>
            </a:xfrm>
            <a:custGeom>
              <a:avLst/>
              <a:gdLst>
                <a:gd name="T0" fmla="*/ 48 w 75"/>
                <a:gd name="T1" fmla="*/ 15 h 69"/>
                <a:gd name="T2" fmla="*/ 27 w 75"/>
                <a:gd name="T3" fmla="*/ 55 h 69"/>
                <a:gd name="T4" fmla="*/ 48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48" y="15"/>
                  </a:moveTo>
                  <a:cubicBezTo>
                    <a:pt x="21" y="0"/>
                    <a:pt x="0" y="41"/>
                    <a:pt x="27" y="55"/>
                  </a:cubicBezTo>
                  <a:cubicBezTo>
                    <a:pt x="54" y="69"/>
                    <a:pt x="75" y="29"/>
                    <a:pt x="48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0" name="Freeform 65"/>
            <p:cNvSpPr>
              <a:spLocks/>
            </p:cNvSpPr>
            <p:nvPr/>
          </p:nvSpPr>
          <p:spPr bwMode="auto">
            <a:xfrm>
              <a:off x="2862263" y="6283325"/>
              <a:ext cx="236538" cy="188913"/>
            </a:xfrm>
            <a:custGeom>
              <a:avLst/>
              <a:gdLst>
                <a:gd name="T0" fmla="*/ 7 w 55"/>
                <a:gd name="T1" fmla="*/ 44 h 44"/>
                <a:gd name="T2" fmla="*/ 43 w 55"/>
                <a:gd name="T3" fmla="*/ 0 h 44"/>
                <a:gd name="T4" fmla="*/ 7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7" y="44"/>
                  </a:moveTo>
                  <a:cubicBezTo>
                    <a:pt x="7" y="44"/>
                    <a:pt x="0" y="5"/>
                    <a:pt x="43" y="0"/>
                  </a:cubicBezTo>
                  <a:cubicBezTo>
                    <a:pt x="43" y="0"/>
                    <a:pt x="55" y="40"/>
                    <a:pt x="7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1" name="Freeform 66"/>
            <p:cNvSpPr>
              <a:spLocks/>
            </p:cNvSpPr>
            <p:nvPr/>
          </p:nvSpPr>
          <p:spPr bwMode="auto">
            <a:xfrm>
              <a:off x="2047875" y="6154738"/>
              <a:ext cx="158750" cy="698500"/>
            </a:xfrm>
            <a:custGeom>
              <a:avLst/>
              <a:gdLst>
                <a:gd name="T0" fmla="*/ 0 w 37"/>
                <a:gd name="T1" fmla="*/ 163 h 163"/>
                <a:gd name="T2" fmla="*/ 0 w 37"/>
                <a:gd name="T3" fmla="*/ 156 h 163"/>
                <a:gd name="T4" fmla="*/ 2 w 37"/>
                <a:gd name="T5" fmla="*/ 137 h 163"/>
                <a:gd name="T6" fmla="*/ 11 w 37"/>
                <a:gd name="T7" fmla="*/ 79 h 163"/>
                <a:gd name="T8" fmla="*/ 14 w 37"/>
                <a:gd name="T9" fmla="*/ 64 h 163"/>
                <a:gd name="T10" fmla="*/ 17 w 37"/>
                <a:gd name="T11" fmla="*/ 49 h 163"/>
                <a:gd name="T12" fmla="*/ 21 w 37"/>
                <a:gd name="T13" fmla="*/ 35 h 163"/>
                <a:gd name="T14" fmla="*/ 26 w 37"/>
                <a:gd name="T15" fmla="*/ 23 h 163"/>
                <a:gd name="T16" fmla="*/ 30 w 37"/>
                <a:gd name="T17" fmla="*/ 13 h 163"/>
                <a:gd name="T18" fmla="*/ 34 w 37"/>
                <a:gd name="T19" fmla="*/ 6 h 163"/>
                <a:gd name="T20" fmla="*/ 37 w 37"/>
                <a:gd name="T21" fmla="*/ 0 h 163"/>
                <a:gd name="T22" fmla="*/ 35 w 37"/>
                <a:gd name="T23" fmla="*/ 6 h 163"/>
                <a:gd name="T24" fmla="*/ 32 w 37"/>
                <a:gd name="T25" fmla="*/ 14 h 163"/>
                <a:gd name="T26" fmla="*/ 30 w 37"/>
                <a:gd name="T27" fmla="*/ 25 h 163"/>
                <a:gd name="T28" fmla="*/ 28 w 37"/>
                <a:gd name="T29" fmla="*/ 37 h 163"/>
                <a:gd name="T30" fmla="*/ 27 w 37"/>
                <a:gd name="T31" fmla="*/ 51 h 163"/>
                <a:gd name="T32" fmla="*/ 26 w 37"/>
                <a:gd name="T33" fmla="*/ 66 h 163"/>
                <a:gd name="T34" fmla="*/ 26 w 37"/>
                <a:gd name="T35" fmla="*/ 81 h 163"/>
                <a:gd name="T36" fmla="*/ 28 w 37"/>
                <a:gd name="T37" fmla="*/ 137 h 163"/>
                <a:gd name="T38" fmla="*/ 30 w 37"/>
                <a:gd name="T39" fmla="*/ 156 h 163"/>
                <a:gd name="T40" fmla="*/ 30 w 37"/>
                <a:gd name="T41" fmla="*/ 163 h 163"/>
                <a:gd name="T42" fmla="*/ 0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0" y="163"/>
                  </a:moveTo>
                  <a:cubicBezTo>
                    <a:pt x="0" y="163"/>
                    <a:pt x="0" y="160"/>
                    <a:pt x="0" y="156"/>
                  </a:cubicBezTo>
                  <a:cubicBezTo>
                    <a:pt x="1" y="151"/>
                    <a:pt x="1" y="145"/>
                    <a:pt x="2" y="137"/>
                  </a:cubicBezTo>
                  <a:cubicBezTo>
                    <a:pt x="4" y="121"/>
                    <a:pt x="7" y="100"/>
                    <a:pt x="11" y="79"/>
                  </a:cubicBezTo>
                  <a:cubicBezTo>
                    <a:pt x="12" y="74"/>
                    <a:pt x="13" y="69"/>
                    <a:pt x="14" y="64"/>
                  </a:cubicBezTo>
                  <a:cubicBezTo>
                    <a:pt x="15" y="59"/>
                    <a:pt x="16" y="54"/>
                    <a:pt x="17" y="49"/>
                  </a:cubicBezTo>
                  <a:cubicBezTo>
                    <a:pt x="19" y="44"/>
                    <a:pt x="20" y="40"/>
                    <a:pt x="21" y="35"/>
                  </a:cubicBezTo>
                  <a:cubicBezTo>
                    <a:pt x="23" y="31"/>
                    <a:pt x="24" y="27"/>
                    <a:pt x="26" y="23"/>
                  </a:cubicBezTo>
                  <a:cubicBezTo>
                    <a:pt x="27" y="20"/>
                    <a:pt x="28" y="16"/>
                    <a:pt x="30" y="13"/>
                  </a:cubicBezTo>
                  <a:cubicBezTo>
                    <a:pt x="31" y="10"/>
                    <a:pt x="32" y="8"/>
                    <a:pt x="34" y="6"/>
                  </a:cubicBezTo>
                  <a:cubicBezTo>
                    <a:pt x="36" y="2"/>
                    <a:pt x="37" y="0"/>
                    <a:pt x="37" y="0"/>
                  </a:cubicBezTo>
                  <a:cubicBezTo>
                    <a:pt x="37" y="0"/>
                    <a:pt x="36" y="2"/>
                    <a:pt x="35" y="6"/>
                  </a:cubicBezTo>
                  <a:cubicBezTo>
                    <a:pt x="34" y="9"/>
                    <a:pt x="33" y="11"/>
                    <a:pt x="32" y="14"/>
                  </a:cubicBezTo>
                  <a:cubicBezTo>
                    <a:pt x="32" y="17"/>
                    <a:pt x="31" y="21"/>
                    <a:pt x="30" y="25"/>
                  </a:cubicBezTo>
                  <a:cubicBezTo>
                    <a:pt x="29" y="28"/>
                    <a:pt x="29" y="33"/>
                    <a:pt x="28" y="37"/>
                  </a:cubicBezTo>
                  <a:cubicBezTo>
                    <a:pt x="28" y="41"/>
                    <a:pt x="28" y="46"/>
                    <a:pt x="27" y="51"/>
                  </a:cubicBezTo>
                  <a:cubicBezTo>
                    <a:pt x="27" y="56"/>
                    <a:pt x="26" y="60"/>
                    <a:pt x="26" y="66"/>
                  </a:cubicBezTo>
                  <a:cubicBezTo>
                    <a:pt x="26" y="71"/>
                    <a:pt x="26" y="76"/>
                    <a:pt x="26" y="81"/>
                  </a:cubicBezTo>
                  <a:cubicBezTo>
                    <a:pt x="26" y="101"/>
                    <a:pt x="27" y="122"/>
                    <a:pt x="28" y="137"/>
                  </a:cubicBezTo>
                  <a:cubicBezTo>
                    <a:pt x="29" y="145"/>
                    <a:pt x="29" y="151"/>
                    <a:pt x="30" y="156"/>
                  </a:cubicBezTo>
                  <a:cubicBezTo>
                    <a:pt x="30" y="160"/>
                    <a:pt x="30" y="163"/>
                    <a:pt x="30" y="163"/>
                  </a:cubicBezTo>
                  <a:lnTo>
                    <a:pt x="0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2" name="Freeform 67"/>
            <p:cNvSpPr>
              <a:spLocks/>
            </p:cNvSpPr>
            <p:nvPr/>
          </p:nvSpPr>
          <p:spPr bwMode="auto">
            <a:xfrm>
              <a:off x="1939925" y="5857875"/>
              <a:ext cx="531813" cy="561975"/>
            </a:xfrm>
            <a:custGeom>
              <a:avLst/>
              <a:gdLst>
                <a:gd name="T0" fmla="*/ 19 w 124"/>
                <a:gd name="T1" fmla="*/ 55 h 131"/>
                <a:gd name="T2" fmla="*/ 32 w 124"/>
                <a:gd name="T3" fmla="*/ 52 h 131"/>
                <a:gd name="T4" fmla="*/ 42 w 124"/>
                <a:gd name="T5" fmla="*/ 11 h 131"/>
                <a:gd name="T6" fmla="*/ 83 w 124"/>
                <a:gd name="T7" fmla="*/ 33 h 131"/>
                <a:gd name="T8" fmla="*/ 94 w 124"/>
                <a:gd name="T9" fmla="*/ 31 h 131"/>
                <a:gd name="T10" fmla="*/ 104 w 124"/>
                <a:gd name="T11" fmla="*/ 34 h 131"/>
                <a:gd name="T12" fmla="*/ 104 w 124"/>
                <a:gd name="T13" fmla="*/ 34 h 131"/>
                <a:gd name="T14" fmla="*/ 117 w 124"/>
                <a:gd name="T15" fmla="*/ 46 h 131"/>
                <a:gd name="T16" fmla="*/ 107 w 124"/>
                <a:gd name="T17" fmla="*/ 80 h 131"/>
                <a:gd name="T18" fmla="*/ 103 w 124"/>
                <a:gd name="T19" fmla="*/ 81 h 131"/>
                <a:gd name="T20" fmla="*/ 106 w 124"/>
                <a:gd name="T21" fmla="*/ 86 h 131"/>
                <a:gd name="T22" fmla="*/ 94 w 124"/>
                <a:gd name="T23" fmla="*/ 124 h 131"/>
                <a:gd name="T24" fmla="*/ 56 w 124"/>
                <a:gd name="T25" fmla="*/ 112 h 131"/>
                <a:gd name="T26" fmla="*/ 53 w 124"/>
                <a:gd name="T27" fmla="*/ 102 h 131"/>
                <a:gd name="T28" fmla="*/ 52 w 124"/>
                <a:gd name="T29" fmla="*/ 104 h 131"/>
                <a:gd name="T30" fmla="*/ 40 w 124"/>
                <a:gd name="T31" fmla="*/ 110 h 131"/>
                <a:gd name="T32" fmla="*/ 34 w 124"/>
                <a:gd name="T33" fmla="*/ 110 h 131"/>
                <a:gd name="T34" fmla="*/ 28 w 124"/>
                <a:gd name="T35" fmla="*/ 110 h 131"/>
                <a:gd name="T36" fmla="*/ 24 w 124"/>
                <a:gd name="T37" fmla="*/ 109 h 131"/>
                <a:gd name="T38" fmla="*/ 7 w 124"/>
                <a:gd name="T39" fmla="*/ 94 h 131"/>
                <a:gd name="T40" fmla="*/ 19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9" y="55"/>
                  </a:moveTo>
                  <a:cubicBezTo>
                    <a:pt x="23" y="53"/>
                    <a:pt x="27" y="52"/>
                    <a:pt x="32" y="52"/>
                  </a:cubicBezTo>
                  <a:cubicBezTo>
                    <a:pt x="23" y="39"/>
                    <a:pt x="24" y="20"/>
                    <a:pt x="42" y="11"/>
                  </a:cubicBezTo>
                  <a:cubicBezTo>
                    <a:pt x="62" y="0"/>
                    <a:pt x="80" y="15"/>
                    <a:pt x="83" y="33"/>
                  </a:cubicBezTo>
                  <a:cubicBezTo>
                    <a:pt x="87" y="31"/>
                    <a:pt x="90" y="31"/>
                    <a:pt x="94" y="31"/>
                  </a:cubicBezTo>
                  <a:cubicBezTo>
                    <a:pt x="97" y="31"/>
                    <a:pt x="101" y="32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10" y="36"/>
                    <a:pt x="115" y="41"/>
                    <a:pt x="117" y="46"/>
                  </a:cubicBezTo>
                  <a:cubicBezTo>
                    <a:pt x="124" y="58"/>
                    <a:pt x="119" y="73"/>
                    <a:pt x="107" y="80"/>
                  </a:cubicBezTo>
                  <a:cubicBezTo>
                    <a:pt x="105" y="80"/>
                    <a:pt x="104" y="81"/>
                    <a:pt x="103" y="81"/>
                  </a:cubicBezTo>
                  <a:cubicBezTo>
                    <a:pt x="104" y="83"/>
                    <a:pt x="105" y="84"/>
                    <a:pt x="106" y="86"/>
                  </a:cubicBezTo>
                  <a:cubicBezTo>
                    <a:pt x="113" y="99"/>
                    <a:pt x="107" y="117"/>
                    <a:pt x="94" y="124"/>
                  </a:cubicBezTo>
                  <a:cubicBezTo>
                    <a:pt x="80" y="131"/>
                    <a:pt x="63" y="125"/>
                    <a:pt x="56" y="112"/>
                  </a:cubicBezTo>
                  <a:cubicBezTo>
                    <a:pt x="54" y="109"/>
                    <a:pt x="54" y="106"/>
                    <a:pt x="53" y="102"/>
                  </a:cubicBezTo>
                  <a:cubicBezTo>
                    <a:pt x="53" y="103"/>
                    <a:pt x="52" y="103"/>
                    <a:pt x="52" y="104"/>
                  </a:cubicBezTo>
                  <a:cubicBezTo>
                    <a:pt x="48" y="107"/>
                    <a:pt x="45" y="109"/>
                    <a:pt x="40" y="110"/>
                  </a:cubicBezTo>
                  <a:cubicBezTo>
                    <a:pt x="38" y="110"/>
                    <a:pt x="36" y="110"/>
                    <a:pt x="34" y="110"/>
                  </a:cubicBezTo>
                  <a:cubicBezTo>
                    <a:pt x="32" y="110"/>
                    <a:pt x="30" y="110"/>
                    <a:pt x="28" y="110"/>
                  </a:cubicBezTo>
                  <a:cubicBezTo>
                    <a:pt x="27" y="109"/>
                    <a:pt x="26" y="109"/>
                    <a:pt x="24" y="109"/>
                  </a:cubicBezTo>
                  <a:cubicBezTo>
                    <a:pt x="17" y="106"/>
                    <a:pt x="10" y="101"/>
                    <a:pt x="7" y="94"/>
                  </a:cubicBezTo>
                  <a:cubicBezTo>
                    <a:pt x="0" y="80"/>
                    <a:pt x="5" y="63"/>
                    <a:pt x="19" y="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3" name="Freeform 68"/>
            <p:cNvSpPr>
              <a:spLocks/>
            </p:cNvSpPr>
            <p:nvPr/>
          </p:nvSpPr>
          <p:spPr bwMode="auto">
            <a:xfrm>
              <a:off x="2060575" y="6000750"/>
              <a:ext cx="322263" cy="295275"/>
            </a:xfrm>
            <a:custGeom>
              <a:avLst/>
              <a:gdLst>
                <a:gd name="T0" fmla="*/ 27 w 75"/>
                <a:gd name="T1" fmla="*/ 15 h 69"/>
                <a:gd name="T2" fmla="*/ 48 w 75"/>
                <a:gd name="T3" fmla="*/ 55 h 69"/>
                <a:gd name="T4" fmla="*/ 27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27" y="15"/>
                  </a:moveTo>
                  <a:cubicBezTo>
                    <a:pt x="54" y="0"/>
                    <a:pt x="75" y="41"/>
                    <a:pt x="48" y="55"/>
                  </a:cubicBezTo>
                  <a:cubicBezTo>
                    <a:pt x="21" y="69"/>
                    <a:pt x="0" y="29"/>
                    <a:pt x="27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4" name="Freeform 69"/>
            <p:cNvSpPr>
              <a:spLocks/>
            </p:cNvSpPr>
            <p:nvPr/>
          </p:nvSpPr>
          <p:spPr bwMode="auto">
            <a:xfrm>
              <a:off x="1879600" y="6369050"/>
              <a:ext cx="236538" cy="188913"/>
            </a:xfrm>
            <a:custGeom>
              <a:avLst/>
              <a:gdLst>
                <a:gd name="T0" fmla="*/ 48 w 55"/>
                <a:gd name="T1" fmla="*/ 44 h 44"/>
                <a:gd name="T2" fmla="*/ 12 w 55"/>
                <a:gd name="T3" fmla="*/ 0 h 44"/>
                <a:gd name="T4" fmla="*/ 48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48" y="44"/>
                  </a:moveTo>
                  <a:cubicBezTo>
                    <a:pt x="48" y="44"/>
                    <a:pt x="55" y="5"/>
                    <a:pt x="12" y="0"/>
                  </a:cubicBezTo>
                  <a:cubicBezTo>
                    <a:pt x="12" y="0"/>
                    <a:pt x="0" y="40"/>
                    <a:pt x="48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5" name="Rectangle 70"/>
            <p:cNvSpPr>
              <a:spLocks noChangeArrowheads="1"/>
            </p:cNvSpPr>
            <p:nvPr/>
          </p:nvSpPr>
          <p:spPr bwMode="auto">
            <a:xfrm>
              <a:off x="5646738" y="5154613"/>
              <a:ext cx="257175" cy="806450"/>
            </a:xfrm>
            <a:prstGeom prst="rect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6" name="Rectangle 71"/>
            <p:cNvSpPr>
              <a:spLocks noChangeArrowheads="1"/>
            </p:cNvSpPr>
            <p:nvPr/>
          </p:nvSpPr>
          <p:spPr bwMode="auto">
            <a:xfrm>
              <a:off x="5646738" y="5035550"/>
              <a:ext cx="257175" cy="136525"/>
            </a:xfrm>
            <a:prstGeom prst="rect">
              <a:avLst/>
            </a:pr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7" name="Freeform 72"/>
            <p:cNvSpPr>
              <a:spLocks/>
            </p:cNvSpPr>
            <p:nvPr/>
          </p:nvSpPr>
          <p:spPr bwMode="auto">
            <a:xfrm>
              <a:off x="4729163" y="5194300"/>
              <a:ext cx="1257300" cy="1350963"/>
            </a:xfrm>
            <a:custGeom>
              <a:avLst/>
              <a:gdLst>
                <a:gd name="T0" fmla="*/ 792 w 792"/>
                <a:gd name="T1" fmla="*/ 851 h 851"/>
                <a:gd name="T2" fmla="*/ 792 w 792"/>
                <a:gd name="T3" fmla="*/ 405 h 851"/>
                <a:gd name="T4" fmla="*/ 397 w 792"/>
                <a:gd name="T5" fmla="*/ 0 h 851"/>
                <a:gd name="T6" fmla="*/ 0 w 792"/>
                <a:gd name="T7" fmla="*/ 405 h 851"/>
                <a:gd name="T8" fmla="*/ 0 w 792"/>
                <a:gd name="T9" fmla="*/ 851 h 851"/>
                <a:gd name="T10" fmla="*/ 792 w 792"/>
                <a:gd name="T11" fmla="*/ 851 h 8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2" h="851">
                  <a:moveTo>
                    <a:pt x="792" y="851"/>
                  </a:moveTo>
                  <a:lnTo>
                    <a:pt x="792" y="405"/>
                  </a:lnTo>
                  <a:lnTo>
                    <a:pt x="397" y="0"/>
                  </a:lnTo>
                  <a:lnTo>
                    <a:pt x="0" y="405"/>
                  </a:lnTo>
                  <a:lnTo>
                    <a:pt x="0" y="851"/>
                  </a:lnTo>
                  <a:lnTo>
                    <a:pt x="792" y="851"/>
                  </a:lnTo>
                  <a:close/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8" name="Freeform 73"/>
            <p:cNvSpPr>
              <a:spLocks/>
            </p:cNvSpPr>
            <p:nvPr/>
          </p:nvSpPr>
          <p:spPr bwMode="auto">
            <a:xfrm>
              <a:off x="4651375" y="5103813"/>
              <a:ext cx="1408113" cy="814388"/>
            </a:xfrm>
            <a:custGeom>
              <a:avLst/>
              <a:gdLst>
                <a:gd name="T0" fmla="*/ 22 w 328"/>
                <a:gd name="T1" fmla="*/ 185 h 190"/>
                <a:gd name="T2" fmla="*/ 163 w 328"/>
                <a:gd name="T3" fmla="*/ 37 h 190"/>
                <a:gd name="T4" fmla="*/ 307 w 328"/>
                <a:gd name="T5" fmla="*/ 190 h 190"/>
                <a:gd name="T6" fmla="*/ 328 w 328"/>
                <a:gd name="T7" fmla="*/ 170 h 190"/>
                <a:gd name="T8" fmla="*/ 174 w 328"/>
                <a:gd name="T9" fmla="*/ 5 h 190"/>
                <a:gd name="T10" fmla="*/ 163 w 328"/>
                <a:gd name="T11" fmla="*/ 0 h 190"/>
                <a:gd name="T12" fmla="*/ 153 w 328"/>
                <a:gd name="T13" fmla="*/ 5 h 190"/>
                <a:gd name="T14" fmla="*/ 0 w 328"/>
                <a:gd name="T15" fmla="*/ 164 h 190"/>
                <a:gd name="T16" fmla="*/ 22 w 328"/>
                <a:gd name="T17" fmla="*/ 185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8" h="190">
                  <a:moveTo>
                    <a:pt x="22" y="185"/>
                  </a:moveTo>
                  <a:cubicBezTo>
                    <a:pt x="163" y="37"/>
                    <a:pt x="163" y="37"/>
                    <a:pt x="163" y="37"/>
                  </a:cubicBezTo>
                  <a:cubicBezTo>
                    <a:pt x="307" y="190"/>
                    <a:pt x="307" y="190"/>
                    <a:pt x="307" y="190"/>
                  </a:cubicBezTo>
                  <a:cubicBezTo>
                    <a:pt x="328" y="170"/>
                    <a:pt x="328" y="170"/>
                    <a:pt x="328" y="170"/>
                  </a:cubicBezTo>
                  <a:cubicBezTo>
                    <a:pt x="174" y="5"/>
                    <a:pt x="174" y="5"/>
                    <a:pt x="174" y="5"/>
                  </a:cubicBezTo>
                  <a:cubicBezTo>
                    <a:pt x="171" y="2"/>
                    <a:pt x="167" y="0"/>
                    <a:pt x="163" y="0"/>
                  </a:cubicBezTo>
                  <a:cubicBezTo>
                    <a:pt x="159" y="0"/>
                    <a:pt x="155" y="2"/>
                    <a:pt x="153" y="5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22" y="185"/>
                    <a:pt x="22" y="185"/>
                    <a:pt x="22" y="185"/>
                  </a:cubicBez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9" name="Freeform 74"/>
            <p:cNvSpPr>
              <a:spLocks/>
            </p:cNvSpPr>
            <p:nvPr/>
          </p:nvSpPr>
          <p:spPr bwMode="auto">
            <a:xfrm>
              <a:off x="4883150" y="5927725"/>
              <a:ext cx="153988" cy="350838"/>
            </a:xfrm>
            <a:custGeom>
              <a:avLst/>
              <a:gdLst>
                <a:gd name="T0" fmla="*/ 36 w 36"/>
                <a:gd name="T1" fmla="*/ 82 h 82"/>
                <a:gd name="T2" fmla="*/ 36 w 36"/>
                <a:gd name="T3" fmla="*/ 23 h 82"/>
                <a:gd name="T4" fmla="*/ 18 w 36"/>
                <a:gd name="T5" fmla="*/ 0 h 82"/>
                <a:gd name="T6" fmla="*/ 0 w 36"/>
                <a:gd name="T7" fmla="*/ 23 h 82"/>
                <a:gd name="T8" fmla="*/ 0 w 36"/>
                <a:gd name="T9" fmla="*/ 82 h 82"/>
                <a:gd name="T10" fmla="*/ 36 w 36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82">
                  <a:moveTo>
                    <a:pt x="36" y="82"/>
                  </a:moveTo>
                  <a:cubicBezTo>
                    <a:pt x="36" y="23"/>
                    <a:pt x="36" y="23"/>
                    <a:pt x="36" y="23"/>
                  </a:cubicBezTo>
                  <a:cubicBezTo>
                    <a:pt x="36" y="10"/>
                    <a:pt x="28" y="0"/>
                    <a:pt x="18" y="0"/>
                  </a:cubicBezTo>
                  <a:cubicBezTo>
                    <a:pt x="8" y="0"/>
                    <a:pt x="0" y="10"/>
                    <a:pt x="0" y="23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6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0" name="Freeform 75"/>
            <p:cNvSpPr>
              <a:spLocks/>
            </p:cNvSpPr>
            <p:nvPr/>
          </p:nvSpPr>
          <p:spPr bwMode="auto">
            <a:xfrm>
              <a:off x="4840288" y="5884863"/>
              <a:ext cx="239713" cy="436563"/>
            </a:xfrm>
            <a:custGeom>
              <a:avLst/>
              <a:gdLst>
                <a:gd name="T0" fmla="*/ 46 w 56"/>
                <a:gd name="T1" fmla="*/ 92 h 102"/>
                <a:gd name="T2" fmla="*/ 56 w 56"/>
                <a:gd name="T3" fmla="*/ 92 h 102"/>
                <a:gd name="T4" fmla="*/ 56 w 56"/>
                <a:gd name="T5" fmla="*/ 33 h 102"/>
                <a:gd name="T6" fmla="*/ 49 w 56"/>
                <a:gd name="T7" fmla="*/ 11 h 102"/>
                <a:gd name="T8" fmla="*/ 40 w 56"/>
                <a:gd name="T9" fmla="*/ 3 h 102"/>
                <a:gd name="T10" fmla="*/ 28 w 56"/>
                <a:gd name="T11" fmla="*/ 0 h 102"/>
                <a:gd name="T12" fmla="*/ 16 w 56"/>
                <a:gd name="T13" fmla="*/ 3 h 102"/>
                <a:gd name="T14" fmla="*/ 4 w 56"/>
                <a:gd name="T15" fmla="*/ 15 h 102"/>
                <a:gd name="T16" fmla="*/ 0 w 56"/>
                <a:gd name="T17" fmla="*/ 33 h 102"/>
                <a:gd name="T18" fmla="*/ 0 w 56"/>
                <a:gd name="T19" fmla="*/ 102 h 102"/>
                <a:gd name="T20" fmla="*/ 56 w 56"/>
                <a:gd name="T21" fmla="*/ 102 h 102"/>
                <a:gd name="T22" fmla="*/ 56 w 56"/>
                <a:gd name="T23" fmla="*/ 92 h 102"/>
                <a:gd name="T24" fmla="*/ 46 w 56"/>
                <a:gd name="T25" fmla="*/ 92 h 102"/>
                <a:gd name="T26" fmla="*/ 46 w 56"/>
                <a:gd name="T27" fmla="*/ 82 h 102"/>
                <a:gd name="T28" fmla="*/ 20 w 56"/>
                <a:gd name="T29" fmla="*/ 82 h 102"/>
                <a:gd name="T30" fmla="*/ 20 w 56"/>
                <a:gd name="T31" fmla="*/ 33 h 102"/>
                <a:gd name="T32" fmla="*/ 23 w 56"/>
                <a:gd name="T33" fmla="*/ 23 h 102"/>
                <a:gd name="T34" fmla="*/ 25 w 56"/>
                <a:gd name="T35" fmla="*/ 21 h 102"/>
                <a:gd name="T36" fmla="*/ 28 w 56"/>
                <a:gd name="T37" fmla="*/ 20 h 102"/>
                <a:gd name="T38" fmla="*/ 31 w 56"/>
                <a:gd name="T39" fmla="*/ 21 h 102"/>
                <a:gd name="T40" fmla="*/ 34 w 56"/>
                <a:gd name="T41" fmla="*/ 25 h 102"/>
                <a:gd name="T42" fmla="*/ 36 w 56"/>
                <a:gd name="T43" fmla="*/ 33 h 102"/>
                <a:gd name="T44" fmla="*/ 36 w 56"/>
                <a:gd name="T45" fmla="*/ 92 h 102"/>
                <a:gd name="T46" fmla="*/ 46 w 56"/>
                <a:gd name="T47" fmla="*/ 92 h 102"/>
                <a:gd name="T48" fmla="*/ 46 w 56"/>
                <a:gd name="T49" fmla="*/ 82 h 102"/>
                <a:gd name="T50" fmla="*/ 46 w 56"/>
                <a:gd name="T51" fmla="*/ 9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6" h="102">
                  <a:moveTo>
                    <a:pt x="46" y="92"/>
                  </a:moveTo>
                  <a:cubicBezTo>
                    <a:pt x="56" y="92"/>
                    <a:pt x="56" y="92"/>
                    <a:pt x="56" y="92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6" y="24"/>
                    <a:pt x="53" y="17"/>
                    <a:pt x="49" y="11"/>
                  </a:cubicBezTo>
                  <a:cubicBezTo>
                    <a:pt x="46" y="8"/>
                    <a:pt x="43" y="5"/>
                    <a:pt x="40" y="3"/>
                  </a:cubicBezTo>
                  <a:cubicBezTo>
                    <a:pt x="36" y="1"/>
                    <a:pt x="32" y="0"/>
                    <a:pt x="28" y="0"/>
                  </a:cubicBezTo>
                  <a:cubicBezTo>
                    <a:pt x="24" y="0"/>
                    <a:pt x="20" y="1"/>
                    <a:pt x="16" y="3"/>
                  </a:cubicBezTo>
                  <a:cubicBezTo>
                    <a:pt x="11" y="6"/>
                    <a:pt x="7" y="10"/>
                    <a:pt x="4" y="15"/>
                  </a:cubicBezTo>
                  <a:cubicBezTo>
                    <a:pt x="1" y="21"/>
                    <a:pt x="0" y="27"/>
                    <a:pt x="0" y="33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0" y="29"/>
                    <a:pt x="21" y="25"/>
                    <a:pt x="23" y="23"/>
                  </a:cubicBezTo>
                  <a:cubicBezTo>
                    <a:pt x="24" y="22"/>
                    <a:pt x="25" y="21"/>
                    <a:pt x="25" y="21"/>
                  </a:cubicBezTo>
                  <a:cubicBezTo>
                    <a:pt x="26" y="20"/>
                    <a:pt x="27" y="20"/>
                    <a:pt x="28" y="20"/>
                  </a:cubicBezTo>
                  <a:cubicBezTo>
                    <a:pt x="29" y="20"/>
                    <a:pt x="30" y="20"/>
                    <a:pt x="31" y="21"/>
                  </a:cubicBezTo>
                  <a:cubicBezTo>
                    <a:pt x="32" y="21"/>
                    <a:pt x="33" y="23"/>
                    <a:pt x="34" y="25"/>
                  </a:cubicBezTo>
                  <a:cubicBezTo>
                    <a:pt x="36" y="27"/>
                    <a:pt x="36" y="30"/>
                    <a:pt x="36" y="33"/>
                  </a:cubicBezTo>
                  <a:cubicBezTo>
                    <a:pt x="36" y="92"/>
                    <a:pt x="36" y="92"/>
                    <a:pt x="36" y="92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46" y="82"/>
                    <a:pt x="46" y="82"/>
                    <a:pt x="46" y="82"/>
                  </a:cubicBezTo>
                  <a:lnTo>
                    <a:pt x="46" y="92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1" name="Freeform 76"/>
            <p:cNvSpPr>
              <a:spLocks/>
            </p:cNvSpPr>
            <p:nvPr/>
          </p:nvSpPr>
          <p:spPr bwMode="auto">
            <a:xfrm>
              <a:off x="5694363" y="5927725"/>
              <a:ext cx="158750" cy="350838"/>
            </a:xfrm>
            <a:custGeom>
              <a:avLst/>
              <a:gdLst>
                <a:gd name="T0" fmla="*/ 37 w 37"/>
                <a:gd name="T1" fmla="*/ 82 h 82"/>
                <a:gd name="T2" fmla="*/ 37 w 37"/>
                <a:gd name="T3" fmla="*/ 22 h 82"/>
                <a:gd name="T4" fmla="*/ 18 w 37"/>
                <a:gd name="T5" fmla="*/ 0 h 82"/>
                <a:gd name="T6" fmla="*/ 0 w 37"/>
                <a:gd name="T7" fmla="*/ 22 h 82"/>
                <a:gd name="T8" fmla="*/ 0 w 37"/>
                <a:gd name="T9" fmla="*/ 82 h 82"/>
                <a:gd name="T10" fmla="*/ 37 w 37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82">
                  <a:moveTo>
                    <a:pt x="37" y="82"/>
                  </a:moveTo>
                  <a:cubicBezTo>
                    <a:pt x="37" y="22"/>
                    <a:pt x="37" y="22"/>
                    <a:pt x="37" y="22"/>
                  </a:cubicBezTo>
                  <a:cubicBezTo>
                    <a:pt x="37" y="10"/>
                    <a:pt x="28" y="0"/>
                    <a:pt x="18" y="0"/>
                  </a:cubicBezTo>
                  <a:cubicBezTo>
                    <a:pt x="8" y="0"/>
                    <a:pt x="0" y="10"/>
                    <a:pt x="0" y="22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7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2" name="Freeform 77"/>
            <p:cNvSpPr>
              <a:spLocks/>
            </p:cNvSpPr>
            <p:nvPr/>
          </p:nvSpPr>
          <p:spPr bwMode="auto">
            <a:xfrm>
              <a:off x="5651500" y="5884863"/>
              <a:ext cx="239713" cy="436563"/>
            </a:xfrm>
            <a:custGeom>
              <a:avLst/>
              <a:gdLst>
                <a:gd name="T0" fmla="*/ 47 w 56"/>
                <a:gd name="T1" fmla="*/ 92 h 102"/>
                <a:gd name="T2" fmla="*/ 56 w 56"/>
                <a:gd name="T3" fmla="*/ 92 h 102"/>
                <a:gd name="T4" fmla="*/ 56 w 56"/>
                <a:gd name="T5" fmla="*/ 32 h 102"/>
                <a:gd name="T6" fmla="*/ 49 w 56"/>
                <a:gd name="T7" fmla="*/ 10 h 102"/>
                <a:gd name="T8" fmla="*/ 40 w 56"/>
                <a:gd name="T9" fmla="*/ 3 h 102"/>
                <a:gd name="T10" fmla="*/ 28 w 56"/>
                <a:gd name="T11" fmla="*/ 0 h 102"/>
                <a:gd name="T12" fmla="*/ 17 w 56"/>
                <a:gd name="T13" fmla="*/ 3 h 102"/>
                <a:gd name="T14" fmla="*/ 4 w 56"/>
                <a:gd name="T15" fmla="*/ 15 h 102"/>
                <a:gd name="T16" fmla="*/ 0 w 56"/>
                <a:gd name="T17" fmla="*/ 32 h 102"/>
                <a:gd name="T18" fmla="*/ 0 w 56"/>
                <a:gd name="T19" fmla="*/ 102 h 102"/>
                <a:gd name="T20" fmla="*/ 56 w 56"/>
                <a:gd name="T21" fmla="*/ 102 h 102"/>
                <a:gd name="T22" fmla="*/ 56 w 56"/>
                <a:gd name="T23" fmla="*/ 92 h 102"/>
                <a:gd name="T24" fmla="*/ 47 w 56"/>
                <a:gd name="T25" fmla="*/ 92 h 102"/>
                <a:gd name="T26" fmla="*/ 47 w 56"/>
                <a:gd name="T27" fmla="*/ 82 h 102"/>
                <a:gd name="T28" fmla="*/ 20 w 56"/>
                <a:gd name="T29" fmla="*/ 82 h 102"/>
                <a:gd name="T30" fmla="*/ 20 w 56"/>
                <a:gd name="T31" fmla="*/ 32 h 102"/>
                <a:gd name="T32" fmla="*/ 23 w 56"/>
                <a:gd name="T33" fmla="*/ 23 h 102"/>
                <a:gd name="T34" fmla="*/ 26 w 56"/>
                <a:gd name="T35" fmla="*/ 20 h 102"/>
                <a:gd name="T36" fmla="*/ 28 w 56"/>
                <a:gd name="T37" fmla="*/ 20 h 102"/>
                <a:gd name="T38" fmla="*/ 31 w 56"/>
                <a:gd name="T39" fmla="*/ 20 h 102"/>
                <a:gd name="T40" fmla="*/ 35 w 56"/>
                <a:gd name="T41" fmla="*/ 24 h 102"/>
                <a:gd name="T42" fmla="*/ 37 w 56"/>
                <a:gd name="T43" fmla="*/ 32 h 102"/>
                <a:gd name="T44" fmla="*/ 37 w 56"/>
                <a:gd name="T45" fmla="*/ 92 h 102"/>
                <a:gd name="T46" fmla="*/ 47 w 56"/>
                <a:gd name="T47" fmla="*/ 92 h 102"/>
                <a:gd name="T48" fmla="*/ 47 w 56"/>
                <a:gd name="T49" fmla="*/ 82 h 102"/>
                <a:gd name="T50" fmla="*/ 47 w 56"/>
                <a:gd name="T51" fmla="*/ 9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6" h="102">
                  <a:moveTo>
                    <a:pt x="47" y="92"/>
                  </a:moveTo>
                  <a:cubicBezTo>
                    <a:pt x="56" y="92"/>
                    <a:pt x="56" y="92"/>
                    <a:pt x="56" y="92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6" y="24"/>
                    <a:pt x="54" y="16"/>
                    <a:pt x="49" y="10"/>
                  </a:cubicBezTo>
                  <a:cubicBezTo>
                    <a:pt x="46" y="7"/>
                    <a:pt x="43" y="5"/>
                    <a:pt x="40" y="3"/>
                  </a:cubicBezTo>
                  <a:cubicBezTo>
                    <a:pt x="37" y="1"/>
                    <a:pt x="32" y="0"/>
                    <a:pt x="28" y="0"/>
                  </a:cubicBezTo>
                  <a:cubicBezTo>
                    <a:pt x="24" y="0"/>
                    <a:pt x="20" y="1"/>
                    <a:pt x="17" y="3"/>
                  </a:cubicBezTo>
                  <a:cubicBezTo>
                    <a:pt x="11" y="6"/>
                    <a:pt x="7" y="10"/>
                    <a:pt x="4" y="15"/>
                  </a:cubicBezTo>
                  <a:cubicBezTo>
                    <a:pt x="2" y="20"/>
                    <a:pt x="0" y="26"/>
                    <a:pt x="0" y="3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7" y="82"/>
                    <a:pt x="47" y="82"/>
                    <a:pt x="47" y="82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28"/>
                    <a:pt x="21" y="25"/>
                    <a:pt x="23" y="23"/>
                  </a:cubicBezTo>
                  <a:cubicBezTo>
                    <a:pt x="24" y="21"/>
                    <a:pt x="25" y="21"/>
                    <a:pt x="26" y="20"/>
                  </a:cubicBezTo>
                  <a:cubicBezTo>
                    <a:pt x="27" y="20"/>
                    <a:pt x="27" y="20"/>
                    <a:pt x="28" y="20"/>
                  </a:cubicBezTo>
                  <a:cubicBezTo>
                    <a:pt x="29" y="20"/>
                    <a:pt x="30" y="20"/>
                    <a:pt x="31" y="20"/>
                  </a:cubicBezTo>
                  <a:cubicBezTo>
                    <a:pt x="32" y="21"/>
                    <a:pt x="34" y="22"/>
                    <a:pt x="35" y="24"/>
                  </a:cubicBezTo>
                  <a:cubicBezTo>
                    <a:pt x="36" y="27"/>
                    <a:pt x="37" y="29"/>
                    <a:pt x="37" y="32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7" y="82"/>
                    <a:pt x="47" y="82"/>
                    <a:pt x="47" y="82"/>
                  </a:cubicBezTo>
                  <a:lnTo>
                    <a:pt x="47" y="92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3" name="Oval 78"/>
            <p:cNvSpPr>
              <a:spLocks noChangeArrowheads="1"/>
            </p:cNvSpPr>
            <p:nvPr/>
          </p:nvSpPr>
          <p:spPr bwMode="auto">
            <a:xfrm>
              <a:off x="5192713" y="5549900"/>
              <a:ext cx="330200" cy="330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4" name="Freeform 79"/>
            <p:cNvSpPr>
              <a:spLocks/>
            </p:cNvSpPr>
            <p:nvPr/>
          </p:nvSpPr>
          <p:spPr bwMode="auto">
            <a:xfrm>
              <a:off x="5149850" y="5511800"/>
              <a:ext cx="415925" cy="411163"/>
            </a:xfrm>
            <a:custGeom>
              <a:avLst/>
              <a:gdLst>
                <a:gd name="T0" fmla="*/ 10 w 97"/>
                <a:gd name="T1" fmla="*/ 48 h 96"/>
                <a:gd name="T2" fmla="*/ 20 w 97"/>
                <a:gd name="T3" fmla="*/ 48 h 96"/>
                <a:gd name="T4" fmla="*/ 28 w 97"/>
                <a:gd name="T5" fmla="*/ 28 h 96"/>
                <a:gd name="T6" fmla="*/ 48 w 97"/>
                <a:gd name="T7" fmla="*/ 19 h 96"/>
                <a:gd name="T8" fmla="*/ 69 w 97"/>
                <a:gd name="T9" fmla="*/ 28 h 96"/>
                <a:gd name="T10" fmla="*/ 77 w 97"/>
                <a:gd name="T11" fmla="*/ 48 h 96"/>
                <a:gd name="T12" fmla="*/ 69 w 97"/>
                <a:gd name="T13" fmla="*/ 68 h 96"/>
                <a:gd name="T14" fmla="*/ 48 w 97"/>
                <a:gd name="T15" fmla="*/ 76 h 96"/>
                <a:gd name="T16" fmla="*/ 28 w 97"/>
                <a:gd name="T17" fmla="*/ 68 h 96"/>
                <a:gd name="T18" fmla="*/ 20 w 97"/>
                <a:gd name="T19" fmla="*/ 48 h 96"/>
                <a:gd name="T20" fmla="*/ 10 w 97"/>
                <a:gd name="T21" fmla="*/ 48 h 96"/>
                <a:gd name="T22" fmla="*/ 0 w 97"/>
                <a:gd name="T23" fmla="*/ 48 h 96"/>
                <a:gd name="T24" fmla="*/ 48 w 97"/>
                <a:gd name="T25" fmla="*/ 96 h 96"/>
                <a:gd name="T26" fmla="*/ 97 w 97"/>
                <a:gd name="T27" fmla="*/ 48 h 96"/>
                <a:gd name="T28" fmla="*/ 48 w 97"/>
                <a:gd name="T29" fmla="*/ 0 h 96"/>
                <a:gd name="T30" fmla="*/ 0 w 97"/>
                <a:gd name="T31" fmla="*/ 48 h 96"/>
                <a:gd name="T32" fmla="*/ 10 w 97"/>
                <a:gd name="T33" fmla="*/ 4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7" h="96">
                  <a:moveTo>
                    <a:pt x="10" y="48"/>
                  </a:moveTo>
                  <a:cubicBezTo>
                    <a:pt x="20" y="48"/>
                    <a:pt x="20" y="48"/>
                    <a:pt x="20" y="48"/>
                  </a:cubicBezTo>
                  <a:cubicBezTo>
                    <a:pt x="20" y="40"/>
                    <a:pt x="23" y="33"/>
                    <a:pt x="28" y="28"/>
                  </a:cubicBezTo>
                  <a:cubicBezTo>
                    <a:pt x="34" y="22"/>
                    <a:pt x="41" y="19"/>
                    <a:pt x="48" y="19"/>
                  </a:cubicBezTo>
                  <a:cubicBezTo>
                    <a:pt x="56" y="19"/>
                    <a:pt x="63" y="22"/>
                    <a:pt x="69" y="28"/>
                  </a:cubicBezTo>
                  <a:cubicBezTo>
                    <a:pt x="74" y="33"/>
                    <a:pt x="77" y="40"/>
                    <a:pt x="77" y="48"/>
                  </a:cubicBezTo>
                  <a:cubicBezTo>
                    <a:pt x="77" y="56"/>
                    <a:pt x="74" y="63"/>
                    <a:pt x="69" y="68"/>
                  </a:cubicBezTo>
                  <a:cubicBezTo>
                    <a:pt x="63" y="73"/>
                    <a:pt x="56" y="76"/>
                    <a:pt x="48" y="76"/>
                  </a:cubicBezTo>
                  <a:cubicBezTo>
                    <a:pt x="41" y="76"/>
                    <a:pt x="34" y="73"/>
                    <a:pt x="28" y="68"/>
                  </a:cubicBezTo>
                  <a:cubicBezTo>
                    <a:pt x="23" y="63"/>
                    <a:pt x="20" y="56"/>
                    <a:pt x="2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74"/>
                    <a:pt x="22" y="96"/>
                    <a:pt x="48" y="96"/>
                  </a:cubicBezTo>
                  <a:cubicBezTo>
                    <a:pt x="75" y="96"/>
                    <a:pt x="97" y="74"/>
                    <a:pt x="97" y="48"/>
                  </a:cubicBezTo>
                  <a:cubicBezTo>
                    <a:pt x="97" y="21"/>
                    <a:pt x="75" y="0"/>
                    <a:pt x="48" y="0"/>
                  </a:cubicBezTo>
                  <a:cubicBezTo>
                    <a:pt x="22" y="0"/>
                    <a:pt x="0" y="21"/>
                    <a:pt x="0" y="48"/>
                  </a:cubicBezTo>
                  <a:lnTo>
                    <a:pt x="10" y="48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5" name="Rectangle 80"/>
            <p:cNvSpPr>
              <a:spLocks noChangeArrowheads="1"/>
            </p:cNvSpPr>
            <p:nvPr/>
          </p:nvSpPr>
          <p:spPr bwMode="auto">
            <a:xfrm>
              <a:off x="5195888" y="6119813"/>
              <a:ext cx="322263" cy="425450"/>
            </a:xfrm>
            <a:prstGeom prst="rect">
              <a:avLst/>
            </a:prstGeom>
            <a:solidFill>
              <a:srgbClr val="8E50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6" name="Freeform 81"/>
            <p:cNvSpPr>
              <a:spLocks/>
            </p:cNvSpPr>
            <p:nvPr/>
          </p:nvSpPr>
          <p:spPr bwMode="auto">
            <a:xfrm>
              <a:off x="6145213" y="5519738"/>
              <a:ext cx="496888" cy="827088"/>
            </a:xfrm>
            <a:custGeom>
              <a:avLst/>
              <a:gdLst>
                <a:gd name="T0" fmla="*/ 313 w 313"/>
                <a:gd name="T1" fmla="*/ 521 h 521"/>
                <a:gd name="T2" fmla="*/ 156 w 313"/>
                <a:gd name="T3" fmla="*/ 0 h 521"/>
                <a:gd name="T4" fmla="*/ 0 w 313"/>
                <a:gd name="T5" fmla="*/ 521 h 521"/>
                <a:gd name="T6" fmla="*/ 313 w 313"/>
                <a:gd name="T7" fmla="*/ 521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3" h="521">
                  <a:moveTo>
                    <a:pt x="313" y="521"/>
                  </a:moveTo>
                  <a:lnTo>
                    <a:pt x="156" y="0"/>
                  </a:lnTo>
                  <a:lnTo>
                    <a:pt x="0" y="521"/>
                  </a:lnTo>
                  <a:lnTo>
                    <a:pt x="313" y="521"/>
                  </a:ln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7" name="Freeform 82"/>
            <p:cNvSpPr>
              <a:spLocks/>
            </p:cNvSpPr>
            <p:nvPr/>
          </p:nvSpPr>
          <p:spPr bwMode="auto">
            <a:xfrm>
              <a:off x="6342063" y="5875338"/>
              <a:ext cx="107950" cy="673100"/>
            </a:xfrm>
            <a:custGeom>
              <a:avLst/>
              <a:gdLst>
                <a:gd name="T0" fmla="*/ 68 w 68"/>
                <a:gd name="T1" fmla="*/ 424 h 424"/>
                <a:gd name="T2" fmla="*/ 32 w 68"/>
                <a:gd name="T3" fmla="*/ 0 h 424"/>
                <a:gd name="T4" fmla="*/ 0 w 68"/>
                <a:gd name="T5" fmla="*/ 424 h 424"/>
                <a:gd name="T6" fmla="*/ 68 w 68"/>
                <a:gd name="T7" fmla="*/ 424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" h="424">
                  <a:moveTo>
                    <a:pt x="68" y="424"/>
                  </a:moveTo>
                  <a:lnTo>
                    <a:pt x="32" y="0"/>
                  </a:lnTo>
                  <a:lnTo>
                    <a:pt x="0" y="424"/>
                  </a:lnTo>
                  <a:lnTo>
                    <a:pt x="68" y="424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132" name="组合 131"/>
            <p:cNvGrpSpPr/>
            <p:nvPr/>
          </p:nvGrpSpPr>
          <p:grpSpPr>
            <a:xfrm>
              <a:off x="395288" y="5437503"/>
              <a:ext cx="498475" cy="1310960"/>
              <a:chOff x="395288" y="5237478"/>
              <a:chExt cx="498475" cy="1310960"/>
            </a:xfrm>
          </p:grpSpPr>
          <p:sp>
            <p:nvSpPr>
              <p:cNvPr id="88" name="Freeform 83"/>
              <p:cNvSpPr>
                <a:spLocks/>
              </p:cNvSpPr>
              <p:nvPr/>
            </p:nvSpPr>
            <p:spPr bwMode="auto">
              <a:xfrm>
                <a:off x="395288" y="5237478"/>
                <a:ext cx="498475" cy="827088"/>
              </a:xfrm>
              <a:custGeom>
                <a:avLst/>
                <a:gdLst>
                  <a:gd name="T0" fmla="*/ 314 w 314"/>
                  <a:gd name="T1" fmla="*/ 521 h 521"/>
                  <a:gd name="T2" fmla="*/ 157 w 314"/>
                  <a:gd name="T3" fmla="*/ 0 h 521"/>
                  <a:gd name="T4" fmla="*/ 0 w 314"/>
                  <a:gd name="T5" fmla="*/ 521 h 521"/>
                  <a:gd name="T6" fmla="*/ 314 w 314"/>
                  <a:gd name="T7" fmla="*/ 521 h 5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4" h="521">
                    <a:moveTo>
                      <a:pt x="314" y="521"/>
                    </a:moveTo>
                    <a:lnTo>
                      <a:pt x="157" y="0"/>
                    </a:lnTo>
                    <a:lnTo>
                      <a:pt x="0" y="521"/>
                    </a:lnTo>
                    <a:lnTo>
                      <a:pt x="314" y="521"/>
                    </a:lnTo>
                    <a:close/>
                  </a:path>
                </a:pathLst>
              </a:custGeom>
              <a:solidFill>
                <a:srgbClr val="F590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9" name="Freeform 84"/>
              <p:cNvSpPr>
                <a:spLocks/>
              </p:cNvSpPr>
              <p:nvPr/>
            </p:nvSpPr>
            <p:spPr bwMode="auto">
              <a:xfrm>
                <a:off x="593725" y="5875338"/>
                <a:ext cx="106363" cy="673100"/>
              </a:xfrm>
              <a:custGeom>
                <a:avLst/>
                <a:gdLst>
                  <a:gd name="T0" fmla="*/ 67 w 67"/>
                  <a:gd name="T1" fmla="*/ 424 h 424"/>
                  <a:gd name="T2" fmla="*/ 32 w 67"/>
                  <a:gd name="T3" fmla="*/ 0 h 424"/>
                  <a:gd name="T4" fmla="*/ 0 w 67"/>
                  <a:gd name="T5" fmla="*/ 424 h 424"/>
                  <a:gd name="T6" fmla="*/ 67 w 67"/>
                  <a:gd name="T7" fmla="*/ 424 h 4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424">
                    <a:moveTo>
                      <a:pt x="67" y="424"/>
                    </a:moveTo>
                    <a:lnTo>
                      <a:pt x="32" y="0"/>
                    </a:lnTo>
                    <a:lnTo>
                      <a:pt x="0" y="424"/>
                    </a:lnTo>
                    <a:lnTo>
                      <a:pt x="67" y="424"/>
                    </a:lnTo>
                    <a:close/>
                  </a:path>
                </a:pathLst>
              </a:custGeom>
              <a:solidFill>
                <a:srgbClr val="8E50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90" name="Freeform 85"/>
            <p:cNvSpPr>
              <a:spLocks/>
            </p:cNvSpPr>
            <p:nvPr/>
          </p:nvSpPr>
          <p:spPr bwMode="auto">
            <a:xfrm>
              <a:off x="654050" y="5434013"/>
              <a:ext cx="892175" cy="892175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FFEC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1" name="Freeform 86"/>
            <p:cNvSpPr>
              <a:spLocks/>
            </p:cNvSpPr>
            <p:nvPr/>
          </p:nvSpPr>
          <p:spPr bwMode="auto">
            <a:xfrm>
              <a:off x="914400" y="5884863"/>
              <a:ext cx="387350" cy="882650"/>
            </a:xfrm>
            <a:custGeom>
              <a:avLst/>
              <a:gdLst>
                <a:gd name="T0" fmla="*/ 244 w 244"/>
                <a:gd name="T1" fmla="*/ 97 h 556"/>
                <a:gd name="T2" fmla="*/ 138 w 244"/>
                <a:gd name="T3" fmla="*/ 159 h 556"/>
                <a:gd name="T4" fmla="*/ 122 w 244"/>
                <a:gd name="T5" fmla="*/ 0 h 556"/>
                <a:gd name="T6" fmla="*/ 106 w 244"/>
                <a:gd name="T7" fmla="*/ 159 h 556"/>
                <a:gd name="T8" fmla="*/ 0 w 244"/>
                <a:gd name="T9" fmla="*/ 97 h 556"/>
                <a:gd name="T10" fmla="*/ 98 w 244"/>
                <a:gd name="T11" fmla="*/ 210 h 556"/>
                <a:gd name="T12" fmla="*/ 100 w 244"/>
                <a:gd name="T13" fmla="*/ 556 h 556"/>
                <a:gd name="T14" fmla="*/ 152 w 244"/>
                <a:gd name="T15" fmla="*/ 556 h 556"/>
                <a:gd name="T16" fmla="*/ 146 w 244"/>
                <a:gd name="T17" fmla="*/ 210 h 556"/>
                <a:gd name="T18" fmla="*/ 244 w 244"/>
                <a:gd name="T19" fmla="*/ 97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" h="556">
                  <a:moveTo>
                    <a:pt x="244" y="97"/>
                  </a:moveTo>
                  <a:lnTo>
                    <a:pt x="138" y="159"/>
                  </a:lnTo>
                  <a:lnTo>
                    <a:pt x="122" y="0"/>
                  </a:lnTo>
                  <a:lnTo>
                    <a:pt x="106" y="159"/>
                  </a:lnTo>
                  <a:lnTo>
                    <a:pt x="0" y="97"/>
                  </a:lnTo>
                  <a:lnTo>
                    <a:pt x="98" y="210"/>
                  </a:lnTo>
                  <a:lnTo>
                    <a:pt x="100" y="556"/>
                  </a:lnTo>
                  <a:lnTo>
                    <a:pt x="152" y="556"/>
                  </a:lnTo>
                  <a:lnTo>
                    <a:pt x="146" y="210"/>
                  </a:lnTo>
                  <a:lnTo>
                    <a:pt x="244" y="9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2" name="Rectangle 87"/>
            <p:cNvSpPr>
              <a:spLocks noChangeArrowheads="1"/>
            </p:cNvSpPr>
            <p:nvPr/>
          </p:nvSpPr>
          <p:spPr bwMode="auto">
            <a:xfrm>
              <a:off x="10709275" y="6030913"/>
              <a:ext cx="120650" cy="514350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3" name="Freeform 88"/>
            <p:cNvSpPr>
              <a:spLocks/>
            </p:cNvSpPr>
            <p:nvPr/>
          </p:nvSpPr>
          <p:spPr bwMode="auto">
            <a:xfrm>
              <a:off x="10709275" y="6030913"/>
              <a:ext cx="120650" cy="514350"/>
            </a:xfrm>
            <a:custGeom>
              <a:avLst/>
              <a:gdLst>
                <a:gd name="T0" fmla="*/ 0 w 76"/>
                <a:gd name="T1" fmla="*/ 0 h 324"/>
                <a:gd name="T2" fmla="*/ 0 w 76"/>
                <a:gd name="T3" fmla="*/ 324 h 324"/>
                <a:gd name="T4" fmla="*/ 76 w 76"/>
                <a:gd name="T5" fmla="*/ 324 h 324"/>
                <a:gd name="T6" fmla="*/ 76 w 76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324">
                  <a:moveTo>
                    <a:pt x="0" y="0"/>
                  </a:moveTo>
                  <a:lnTo>
                    <a:pt x="0" y="324"/>
                  </a:lnTo>
                  <a:lnTo>
                    <a:pt x="76" y="324"/>
                  </a:lnTo>
                  <a:lnTo>
                    <a:pt x="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4" name="Rectangle 89"/>
            <p:cNvSpPr>
              <a:spLocks noChangeArrowheads="1"/>
            </p:cNvSpPr>
            <p:nvPr/>
          </p:nvSpPr>
          <p:spPr bwMode="auto">
            <a:xfrm>
              <a:off x="10401300" y="6030913"/>
              <a:ext cx="119063" cy="514350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5" name="Freeform 90"/>
            <p:cNvSpPr>
              <a:spLocks/>
            </p:cNvSpPr>
            <p:nvPr/>
          </p:nvSpPr>
          <p:spPr bwMode="auto">
            <a:xfrm>
              <a:off x="10401300" y="6030913"/>
              <a:ext cx="119063" cy="514350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6" name="Rectangle 91"/>
            <p:cNvSpPr>
              <a:spLocks noChangeArrowheads="1"/>
            </p:cNvSpPr>
            <p:nvPr/>
          </p:nvSpPr>
          <p:spPr bwMode="auto">
            <a:xfrm>
              <a:off x="10126663" y="6030913"/>
              <a:ext cx="119063" cy="514350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7" name="Freeform 92"/>
            <p:cNvSpPr>
              <a:spLocks/>
            </p:cNvSpPr>
            <p:nvPr/>
          </p:nvSpPr>
          <p:spPr bwMode="auto">
            <a:xfrm>
              <a:off x="10126663" y="6030913"/>
              <a:ext cx="119063" cy="514350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8" name="Rectangle 93"/>
            <p:cNvSpPr>
              <a:spLocks noChangeArrowheads="1"/>
            </p:cNvSpPr>
            <p:nvPr/>
          </p:nvSpPr>
          <p:spPr bwMode="auto">
            <a:xfrm>
              <a:off x="9834563" y="6030913"/>
              <a:ext cx="119063" cy="514350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9" name="Freeform 94"/>
            <p:cNvSpPr>
              <a:spLocks/>
            </p:cNvSpPr>
            <p:nvPr/>
          </p:nvSpPr>
          <p:spPr bwMode="auto">
            <a:xfrm>
              <a:off x="9834563" y="6030913"/>
              <a:ext cx="119063" cy="514350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0" name="Rectangle 95"/>
            <p:cNvSpPr>
              <a:spLocks noChangeArrowheads="1"/>
            </p:cNvSpPr>
            <p:nvPr/>
          </p:nvSpPr>
          <p:spPr bwMode="auto">
            <a:xfrm>
              <a:off x="9885363" y="6218238"/>
              <a:ext cx="858838" cy="155575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1" name="Freeform 96"/>
            <p:cNvSpPr>
              <a:spLocks/>
            </p:cNvSpPr>
            <p:nvPr/>
          </p:nvSpPr>
          <p:spPr bwMode="auto">
            <a:xfrm>
              <a:off x="9885363" y="6218238"/>
              <a:ext cx="858838" cy="155575"/>
            </a:xfrm>
            <a:custGeom>
              <a:avLst/>
              <a:gdLst>
                <a:gd name="T0" fmla="*/ 0 w 541"/>
                <a:gd name="T1" fmla="*/ 98 h 98"/>
                <a:gd name="T2" fmla="*/ 541 w 541"/>
                <a:gd name="T3" fmla="*/ 98 h 98"/>
                <a:gd name="T4" fmla="*/ 541 w 541"/>
                <a:gd name="T5" fmla="*/ 0 h 98"/>
                <a:gd name="T6" fmla="*/ 0 w 541"/>
                <a:gd name="T7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1" h="98">
                  <a:moveTo>
                    <a:pt x="0" y="98"/>
                  </a:moveTo>
                  <a:lnTo>
                    <a:pt x="541" y="98"/>
                  </a:lnTo>
                  <a:lnTo>
                    <a:pt x="541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2" name="Freeform 97"/>
            <p:cNvSpPr>
              <a:spLocks/>
            </p:cNvSpPr>
            <p:nvPr/>
          </p:nvSpPr>
          <p:spPr bwMode="auto">
            <a:xfrm>
              <a:off x="6762750" y="5824538"/>
              <a:ext cx="1355725" cy="617538"/>
            </a:xfrm>
            <a:custGeom>
              <a:avLst/>
              <a:gdLst>
                <a:gd name="T0" fmla="*/ 48 w 316"/>
                <a:gd name="T1" fmla="*/ 56 h 144"/>
                <a:gd name="T2" fmla="*/ 80 w 316"/>
                <a:gd name="T3" fmla="*/ 56 h 144"/>
                <a:gd name="T4" fmla="*/ 80 w 316"/>
                <a:gd name="T5" fmla="*/ 45 h 144"/>
                <a:gd name="T6" fmla="*/ 122 w 316"/>
                <a:gd name="T7" fmla="*/ 0 h 144"/>
                <a:gd name="T8" fmla="*/ 213 w 316"/>
                <a:gd name="T9" fmla="*/ 0 h 144"/>
                <a:gd name="T10" fmla="*/ 256 w 316"/>
                <a:gd name="T11" fmla="*/ 45 h 144"/>
                <a:gd name="T12" fmla="*/ 256 w 316"/>
                <a:gd name="T13" fmla="*/ 56 h 144"/>
                <a:gd name="T14" fmla="*/ 272 w 316"/>
                <a:gd name="T15" fmla="*/ 56 h 144"/>
                <a:gd name="T16" fmla="*/ 316 w 316"/>
                <a:gd name="T17" fmla="*/ 101 h 144"/>
                <a:gd name="T18" fmla="*/ 316 w 316"/>
                <a:gd name="T19" fmla="*/ 99 h 144"/>
                <a:gd name="T20" fmla="*/ 272 w 316"/>
                <a:gd name="T21" fmla="*/ 144 h 144"/>
                <a:gd name="T22" fmla="*/ 201 w 316"/>
                <a:gd name="T23" fmla="*/ 144 h 144"/>
                <a:gd name="T24" fmla="*/ 181 w 316"/>
                <a:gd name="T25" fmla="*/ 144 h 144"/>
                <a:gd name="T26" fmla="*/ 48 w 316"/>
                <a:gd name="T27" fmla="*/ 144 h 144"/>
                <a:gd name="T28" fmla="*/ 0 w 316"/>
                <a:gd name="T29" fmla="*/ 99 h 144"/>
                <a:gd name="T30" fmla="*/ 0 w 316"/>
                <a:gd name="T31" fmla="*/ 101 h 144"/>
                <a:gd name="T32" fmla="*/ 48 w 316"/>
                <a:gd name="T33" fmla="*/ 56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6" h="144">
                  <a:moveTo>
                    <a:pt x="48" y="56"/>
                  </a:moveTo>
                  <a:cubicBezTo>
                    <a:pt x="80" y="56"/>
                    <a:pt x="80" y="56"/>
                    <a:pt x="80" y="56"/>
                  </a:cubicBezTo>
                  <a:cubicBezTo>
                    <a:pt x="80" y="45"/>
                    <a:pt x="80" y="45"/>
                    <a:pt x="80" y="45"/>
                  </a:cubicBezTo>
                  <a:cubicBezTo>
                    <a:pt x="80" y="20"/>
                    <a:pt x="98" y="0"/>
                    <a:pt x="122" y="0"/>
                  </a:cubicBezTo>
                  <a:cubicBezTo>
                    <a:pt x="213" y="0"/>
                    <a:pt x="213" y="0"/>
                    <a:pt x="213" y="0"/>
                  </a:cubicBezTo>
                  <a:cubicBezTo>
                    <a:pt x="237" y="0"/>
                    <a:pt x="256" y="20"/>
                    <a:pt x="256" y="45"/>
                  </a:cubicBezTo>
                  <a:cubicBezTo>
                    <a:pt x="256" y="56"/>
                    <a:pt x="256" y="56"/>
                    <a:pt x="256" y="56"/>
                  </a:cubicBezTo>
                  <a:cubicBezTo>
                    <a:pt x="272" y="56"/>
                    <a:pt x="272" y="56"/>
                    <a:pt x="272" y="56"/>
                  </a:cubicBezTo>
                  <a:cubicBezTo>
                    <a:pt x="296" y="56"/>
                    <a:pt x="316" y="76"/>
                    <a:pt x="316" y="101"/>
                  </a:cubicBezTo>
                  <a:cubicBezTo>
                    <a:pt x="316" y="99"/>
                    <a:pt x="316" y="99"/>
                    <a:pt x="316" y="99"/>
                  </a:cubicBezTo>
                  <a:cubicBezTo>
                    <a:pt x="316" y="123"/>
                    <a:pt x="296" y="144"/>
                    <a:pt x="272" y="144"/>
                  </a:cubicBezTo>
                  <a:cubicBezTo>
                    <a:pt x="201" y="144"/>
                    <a:pt x="201" y="144"/>
                    <a:pt x="201" y="144"/>
                  </a:cubicBezTo>
                  <a:cubicBezTo>
                    <a:pt x="181" y="144"/>
                    <a:pt x="181" y="144"/>
                    <a:pt x="181" y="144"/>
                  </a:cubicBezTo>
                  <a:cubicBezTo>
                    <a:pt x="48" y="144"/>
                    <a:pt x="48" y="144"/>
                    <a:pt x="48" y="144"/>
                  </a:cubicBezTo>
                  <a:cubicBezTo>
                    <a:pt x="24" y="144"/>
                    <a:pt x="0" y="123"/>
                    <a:pt x="0" y="99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76"/>
                    <a:pt x="24" y="56"/>
                    <a:pt x="48" y="56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3" name="Freeform 98"/>
            <p:cNvSpPr>
              <a:spLocks/>
            </p:cNvSpPr>
            <p:nvPr/>
          </p:nvSpPr>
          <p:spPr bwMode="auto">
            <a:xfrm>
              <a:off x="6757988" y="6172200"/>
              <a:ext cx="77788" cy="179388"/>
            </a:xfrm>
            <a:custGeom>
              <a:avLst/>
              <a:gdLst>
                <a:gd name="T0" fmla="*/ 8 w 18"/>
                <a:gd name="T1" fmla="*/ 42 h 42"/>
                <a:gd name="T2" fmla="*/ 0 w 18"/>
                <a:gd name="T3" fmla="*/ 19 h 42"/>
                <a:gd name="T4" fmla="*/ 5 w 18"/>
                <a:gd name="T5" fmla="*/ 0 h 42"/>
                <a:gd name="T6" fmla="*/ 12 w 18"/>
                <a:gd name="T7" fmla="*/ 33 h 42"/>
                <a:gd name="T8" fmla="*/ 8 w 18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2">
                  <a:moveTo>
                    <a:pt x="8" y="42"/>
                  </a:moveTo>
                  <a:cubicBezTo>
                    <a:pt x="3" y="36"/>
                    <a:pt x="0" y="27"/>
                    <a:pt x="0" y="19"/>
                  </a:cubicBezTo>
                  <a:cubicBezTo>
                    <a:pt x="0" y="12"/>
                    <a:pt x="2" y="6"/>
                    <a:pt x="5" y="0"/>
                  </a:cubicBezTo>
                  <a:cubicBezTo>
                    <a:pt x="15" y="6"/>
                    <a:pt x="18" y="16"/>
                    <a:pt x="12" y="33"/>
                  </a:cubicBezTo>
                  <a:cubicBezTo>
                    <a:pt x="11" y="36"/>
                    <a:pt x="9" y="39"/>
                    <a:pt x="8" y="42"/>
                  </a:cubicBez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4" name="Freeform 99"/>
            <p:cNvSpPr>
              <a:spLocks/>
            </p:cNvSpPr>
            <p:nvPr/>
          </p:nvSpPr>
          <p:spPr bwMode="auto">
            <a:xfrm>
              <a:off x="7213600" y="5918200"/>
              <a:ext cx="531813" cy="155575"/>
            </a:xfrm>
            <a:custGeom>
              <a:avLst/>
              <a:gdLst>
                <a:gd name="T0" fmla="*/ 0 w 124"/>
                <a:gd name="T1" fmla="*/ 36 h 36"/>
                <a:gd name="T2" fmla="*/ 0 w 124"/>
                <a:gd name="T3" fmla="*/ 11 h 36"/>
                <a:gd name="T4" fmla="*/ 11 w 124"/>
                <a:gd name="T5" fmla="*/ 0 h 36"/>
                <a:gd name="T6" fmla="*/ 113 w 124"/>
                <a:gd name="T7" fmla="*/ 0 h 36"/>
                <a:gd name="T8" fmla="*/ 124 w 124"/>
                <a:gd name="T9" fmla="*/ 11 h 36"/>
                <a:gd name="T10" fmla="*/ 124 w 124"/>
                <a:gd name="T11" fmla="*/ 36 h 36"/>
                <a:gd name="T12" fmla="*/ 0 w 124"/>
                <a:gd name="T1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9" y="0"/>
                    <a:pt x="124" y="5"/>
                    <a:pt x="124" y="11"/>
                  </a:cubicBezTo>
                  <a:cubicBezTo>
                    <a:pt x="124" y="36"/>
                    <a:pt x="124" y="36"/>
                    <a:pt x="124" y="36"/>
                  </a:cubicBezTo>
                  <a:lnTo>
                    <a:pt x="0" y="36"/>
                  </a:ln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5" name="Oval 100"/>
            <p:cNvSpPr>
              <a:spLocks noChangeArrowheads="1"/>
            </p:cNvSpPr>
            <p:nvPr/>
          </p:nvSpPr>
          <p:spPr bwMode="auto">
            <a:xfrm>
              <a:off x="7586663" y="6223000"/>
              <a:ext cx="334963" cy="334963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6" name="Oval 101"/>
            <p:cNvSpPr>
              <a:spLocks noChangeArrowheads="1"/>
            </p:cNvSpPr>
            <p:nvPr/>
          </p:nvSpPr>
          <p:spPr bwMode="auto">
            <a:xfrm>
              <a:off x="7659688" y="6296025"/>
              <a:ext cx="188913" cy="188913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7" name="Oval 102"/>
            <p:cNvSpPr>
              <a:spLocks noChangeArrowheads="1"/>
            </p:cNvSpPr>
            <p:nvPr/>
          </p:nvSpPr>
          <p:spPr bwMode="auto">
            <a:xfrm>
              <a:off x="7024688" y="6223000"/>
              <a:ext cx="334963" cy="334963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8" name="Oval 103"/>
            <p:cNvSpPr>
              <a:spLocks noChangeArrowheads="1"/>
            </p:cNvSpPr>
            <p:nvPr/>
          </p:nvSpPr>
          <p:spPr bwMode="auto">
            <a:xfrm>
              <a:off x="7097713" y="6296025"/>
              <a:ext cx="188913" cy="188913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0" name="Freeform 105"/>
            <p:cNvSpPr>
              <a:spLocks/>
            </p:cNvSpPr>
            <p:nvPr/>
          </p:nvSpPr>
          <p:spPr bwMode="auto">
            <a:xfrm>
              <a:off x="6551613" y="5026025"/>
              <a:ext cx="352425" cy="184150"/>
            </a:xfrm>
            <a:custGeom>
              <a:avLst/>
              <a:gdLst>
                <a:gd name="T0" fmla="*/ 45 w 82"/>
                <a:gd name="T1" fmla="*/ 26 h 43"/>
                <a:gd name="T2" fmla="*/ 19 w 82"/>
                <a:gd name="T3" fmla="*/ 3 h 43"/>
                <a:gd name="T4" fmla="*/ 43 w 82"/>
                <a:gd name="T5" fmla="*/ 41 h 43"/>
                <a:gd name="T6" fmla="*/ 45 w 82"/>
                <a:gd name="T7" fmla="*/ 2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43">
                  <a:moveTo>
                    <a:pt x="45" y="26"/>
                  </a:moveTo>
                  <a:cubicBezTo>
                    <a:pt x="45" y="26"/>
                    <a:pt x="37" y="0"/>
                    <a:pt x="19" y="3"/>
                  </a:cubicBezTo>
                  <a:cubicBezTo>
                    <a:pt x="0" y="7"/>
                    <a:pt x="5" y="40"/>
                    <a:pt x="43" y="41"/>
                  </a:cubicBezTo>
                  <a:cubicBezTo>
                    <a:pt x="82" y="43"/>
                    <a:pt x="45" y="26"/>
                    <a:pt x="45" y="26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1" name="Freeform 106"/>
            <p:cNvSpPr>
              <a:spLocks/>
            </p:cNvSpPr>
            <p:nvPr/>
          </p:nvSpPr>
          <p:spPr bwMode="auto">
            <a:xfrm>
              <a:off x="6518275" y="5164138"/>
              <a:ext cx="381000" cy="201613"/>
            </a:xfrm>
            <a:custGeom>
              <a:avLst/>
              <a:gdLst>
                <a:gd name="T0" fmla="*/ 49 w 89"/>
                <a:gd name="T1" fmla="*/ 24 h 47"/>
                <a:gd name="T2" fmla="*/ 18 w 89"/>
                <a:gd name="T3" fmla="*/ 39 h 47"/>
                <a:gd name="T4" fmla="*/ 51 w 89"/>
                <a:gd name="T5" fmla="*/ 9 h 47"/>
                <a:gd name="T6" fmla="*/ 49 w 89"/>
                <a:gd name="T7" fmla="*/ 2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" h="47">
                  <a:moveTo>
                    <a:pt x="49" y="24"/>
                  </a:moveTo>
                  <a:cubicBezTo>
                    <a:pt x="49" y="24"/>
                    <a:pt x="35" y="47"/>
                    <a:pt x="18" y="39"/>
                  </a:cubicBezTo>
                  <a:cubicBezTo>
                    <a:pt x="0" y="31"/>
                    <a:pt x="14" y="0"/>
                    <a:pt x="51" y="9"/>
                  </a:cubicBezTo>
                  <a:cubicBezTo>
                    <a:pt x="89" y="18"/>
                    <a:pt x="49" y="24"/>
                    <a:pt x="49" y="24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2" name="Freeform 107"/>
            <p:cNvSpPr>
              <a:spLocks/>
            </p:cNvSpPr>
            <p:nvPr/>
          </p:nvSpPr>
          <p:spPr bwMode="auto">
            <a:xfrm>
              <a:off x="6621463" y="5051425"/>
              <a:ext cx="385763" cy="211138"/>
            </a:xfrm>
            <a:custGeom>
              <a:avLst/>
              <a:gdLst>
                <a:gd name="T0" fmla="*/ 41 w 90"/>
                <a:gd name="T1" fmla="*/ 22 h 49"/>
                <a:gd name="T2" fmla="*/ 73 w 90"/>
                <a:gd name="T3" fmla="*/ 9 h 49"/>
                <a:gd name="T4" fmla="*/ 37 w 90"/>
                <a:gd name="T5" fmla="*/ 37 h 49"/>
                <a:gd name="T6" fmla="*/ 41 w 90"/>
                <a:gd name="T7" fmla="*/ 2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" h="49">
                  <a:moveTo>
                    <a:pt x="41" y="22"/>
                  </a:moveTo>
                  <a:cubicBezTo>
                    <a:pt x="41" y="22"/>
                    <a:pt x="57" y="0"/>
                    <a:pt x="73" y="9"/>
                  </a:cubicBezTo>
                  <a:cubicBezTo>
                    <a:pt x="90" y="19"/>
                    <a:pt x="74" y="49"/>
                    <a:pt x="37" y="37"/>
                  </a:cubicBezTo>
                  <a:cubicBezTo>
                    <a:pt x="0" y="26"/>
                    <a:pt x="41" y="22"/>
                    <a:pt x="41" y="22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3" name="Freeform 108"/>
            <p:cNvSpPr>
              <a:spLocks/>
            </p:cNvSpPr>
            <p:nvPr/>
          </p:nvSpPr>
          <p:spPr bwMode="auto">
            <a:xfrm>
              <a:off x="6616700" y="5194300"/>
              <a:ext cx="338138" cy="192088"/>
            </a:xfrm>
            <a:custGeom>
              <a:avLst/>
              <a:gdLst>
                <a:gd name="T0" fmla="*/ 36 w 79"/>
                <a:gd name="T1" fmla="*/ 19 h 45"/>
                <a:gd name="T2" fmla="*/ 61 w 79"/>
                <a:gd name="T3" fmla="*/ 43 h 45"/>
                <a:gd name="T4" fmla="*/ 38 w 79"/>
                <a:gd name="T5" fmla="*/ 4 h 45"/>
                <a:gd name="T6" fmla="*/ 36 w 79"/>
                <a:gd name="T7" fmla="*/ 1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45">
                  <a:moveTo>
                    <a:pt x="36" y="19"/>
                  </a:moveTo>
                  <a:cubicBezTo>
                    <a:pt x="36" y="19"/>
                    <a:pt x="42" y="45"/>
                    <a:pt x="61" y="43"/>
                  </a:cubicBezTo>
                  <a:cubicBezTo>
                    <a:pt x="79" y="41"/>
                    <a:pt x="77" y="8"/>
                    <a:pt x="38" y="4"/>
                  </a:cubicBezTo>
                  <a:cubicBezTo>
                    <a:pt x="0" y="0"/>
                    <a:pt x="36" y="19"/>
                    <a:pt x="36" y="19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4" name="Freeform 109"/>
            <p:cNvSpPr>
              <a:spLocks/>
            </p:cNvSpPr>
            <p:nvPr/>
          </p:nvSpPr>
          <p:spPr bwMode="auto">
            <a:xfrm>
              <a:off x="6694488" y="5091113"/>
              <a:ext cx="141288" cy="234950"/>
            </a:xfrm>
            <a:custGeom>
              <a:avLst/>
              <a:gdLst>
                <a:gd name="T0" fmla="*/ 31 w 33"/>
                <a:gd name="T1" fmla="*/ 30 h 55"/>
                <a:gd name="T2" fmla="*/ 12 w 33"/>
                <a:gd name="T3" fmla="*/ 54 h 55"/>
                <a:gd name="T4" fmla="*/ 3 w 33"/>
                <a:gd name="T5" fmla="*/ 25 h 55"/>
                <a:gd name="T6" fmla="*/ 21 w 33"/>
                <a:gd name="T7" fmla="*/ 1 h 55"/>
                <a:gd name="T8" fmla="*/ 31 w 33"/>
                <a:gd name="T9" fmla="*/ 3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55">
                  <a:moveTo>
                    <a:pt x="31" y="30"/>
                  </a:moveTo>
                  <a:cubicBezTo>
                    <a:pt x="28" y="44"/>
                    <a:pt x="20" y="55"/>
                    <a:pt x="12" y="54"/>
                  </a:cubicBezTo>
                  <a:cubicBezTo>
                    <a:pt x="4" y="53"/>
                    <a:pt x="0" y="40"/>
                    <a:pt x="3" y="25"/>
                  </a:cubicBezTo>
                  <a:cubicBezTo>
                    <a:pt x="5" y="10"/>
                    <a:pt x="13" y="0"/>
                    <a:pt x="21" y="1"/>
                  </a:cubicBezTo>
                  <a:cubicBezTo>
                    <a:pt x="29" y="2"/>
                    <a:pt x="33" y="15"/>
                    <a:pt x="31" y="30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5" name="Freeform 110"/>
            <p:cNvSpPr>
              <a:spLocks/>
            </p:cNvSpPr>
            <p:nvPr/>
          </p:nvSpPr>
          <p:spPr bwMode="auto">
            <a:xfrm>
              <a:off x="6710363" y="5133975"/>
              <a:ext cx="115888" cy="63500"/>
            </a:xfrm>
            <a:custGeom>
              <a:avLst/>
              <a:gdLst>
                <a:gd name="T0" fmla="*/ 27 w 27"/>
                <a:gd name="T1" fmla="*/ 15 h 15"/>
                <a:gd name="T2" fmla="*/ 27 w 27"/>
                <a:gd name="T3" fmla="*/ 4 h 15"/>
                <a:gd name="T4" fmla="*/ 4 w 27"/>
                <a:gd name="T5" fmla="*/ 0 h 15"/>
                <a:gd name="T6" fmla="*/ 0 w 27"/>
                <a:gd name="T7" fmla="*/ 10 h 15"/>
                <a:gd name="T8" fmla="*/ 27 w 27"/>
                <a:gd name="T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5">
                  <a:moveTo>
                    <a:pt x="27" y="15"/>
                  </a:moveTo>
                  <a:cubicBezTo>
                    <a:pt x="27" y="11"/>
                    <a:pt x="27" y="7"/>
                    <a:pt x="27" y="4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3"/>
                    <a:pt x="1" y="6"/>
                    <a:pt x="0" y="10"/>
                  </a:cubicBezTo>
                  <a:lnTo>
                    <a:pt x="27" y="15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6" name="Freeform 111"/>
            <p:cNvSpPr>
              <a:spLocks/>
            </p:cNvSpPr>
            <p:nvPr/>
          </p:nvSpPr>
          <p:spPr bwMode="auto">
            <a:xfrm>
              <a:off x="6702425" y="5240338"/>
              <a:ext cx="111125" cy="60325"/>
            </a:xfrm>
            <a:custGeom>
              <a:avLst/>
              <a:gdLst>
                <a:gd name="T0" fmla="*/ 20 w 26"/>
                <a:gd name="T1" fmla="*/ 14 h 14"/>
                <a:gd name="T2" fmla="*/ 26 w 26"/>
                <a:gd name="T3" fmla="*/ 5 h 14"/>
                <a:gd name="T4" fmla="*/ 0 w 26"/>
                <a:gd name="T5" fmla="*/ 0 h 14"/>
                <a:gd name="T6" fmla="*/ 2 w 26"/>
                <a:gd name="T7" fmla="*/ 11 h 14"/>
                <a:gd name="T8" fmla="*/ 20 w 26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4">
                  <a:moveTo>
                    <a:pt x="20" y="14"/>
                  </a:moveTo>
                  <a:cubicBezTo>
                    <a:pt x="22" y="12"/>
                    <a:pt x="24" y="9"/>
                    <a:pt x="26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1" y="8"/>
                    <a:pt x="2" y="11"/>
                  </a:cubicBezTo>
                  <a:lnTo>
                    <a:pt x="20" y="14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7" name="Freeform 112"/>
            <p:cNvSpPr>
              <a:spLocks/>
            </p:cNvSpPr>
            <p:nvPr/>
          </p:nvSpPr>
          <p:spPr bwMode="auto">
            <a:xfrm>
              <a:off x="4330700" y="4730750"/>
              <a:ext cx="222250" cy="363538"/>
            </a:xfrm>
            <a:custGeom>
              <a:avLst/>
              <a:gdLst>
                <a:gd name="T0" fmla="*/ 37 w 52"/>
                <a:gd name="T1" fmla="*/ 46 h 85"/>
                <a:gd name="T2" fmla="*/ 37 w 52"/>
                <a:gd name="T3" fmla="*/ 12 h 85"/>
                <a:gd name="T4" fmla="*/ 24 w 52"/>
                <a:gd name="T5" fmla="*/ 55 h 85"/>
                <a:gd name="T6" fmla="*/ 37 w 52"/>
                <a:gd name="T7" fmla="*/ 46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85">
                  <a:moveTo>
                    <a:pt x="37" y="46"/>
                  </a:moveTo>
                  <a:cubicBezTo>
                    <a:pt x="37" y="46"/>
                    <a:pt x="52" y="24"/>
                    <a:pt x="37" y="12"/>
                  </a:cubicBezTo>
                  <a:cubicBezTo>
                    <a:pt x="22" y="0"/>
                    <a:pt x="0" y="25"/>
                    <a:pt x="24" y="55"/>
                  </a:cubicBezTo>
                  <a:cubicBezTo>
                    <a:pt x="48" y="85"/>
                    <a:pt x="37" y="46"/>
                    <a:pt x="37" y="46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8" name="Freeform 113"/>
            <p:cNvSpPr>
              <a:spLocks/>
            </p:cNvSpPr>
            <p:nvPr/>
          </p:nvSpPr>
          <p:spPr bwMode="auto">
            <a:xfrm>
              <a:off x="4217988" y="4821238"/>
              <a:ext cx="292100" cy="290513"/>
            </a:xfrm>
            <a:custGeom>
              <a:avLst/>
              <a:gdLst>
                <a:gd name="T0" fmla="*/ 37 w 68"/>
                <a:gd name="T1" fmla="*/ 42 h 68"/>
                <a:gd name="T2" fmla="*/ 6 w 68"/>
                <a:gd name="T3" fmla="*/ 28 h 68"/>
                <a:gd name="T4" fmla="*/ 50 w 68"/>
                <a:gd name="T5" fmla="*/ 34 h 68"/>
                <a:gd name="T6" fmla="*/ 37 w 68"/>
                <a:gd name="T7" fmla="*/ 42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" h="68">
                  <a:moveTo>
                    <a:pt x="37" y="42"/>
                  </a:moveTo>
                  <a:cubicBezTo>
                    <a:pt x="37" y="42"/>
                    <a:pt x="11" y="46"/>
                    <a:pt x="6" y="28"/>
                  </a:cubicBezTo>
                  <a:cubicBezTo>
                    <a:pt x="0" y="10"/>
                    <a:pt x="33" y="0"/>
                    <a:pt x="50" y="34"/>
                  </a:cubicBezTo>
                  <a:cubicBezTo>
                    <a:pt x="68" y="68"/>
                    <a:pt x="37" y="42"/>
                    <a:pt x="37" y="42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9" name="Freeform 114"/>
            <p:cNvSpPr>
              <a:spLocks/>
            </p:cNvSpPr>
            <p:nvPr/>
          </p:nvSpPr>
          <p:spPr bwMode="auto">
            <a:xfrm>
              <a:off x="4389438" y="4849813"/>
              <a:ext cx="274638" cy="304800"/>
            </a:xfrm>
            <a:custGeom>
              <a:avLst/>
              <a:gdLst>
                <a:gd name="T0" fmla="*/ 29 w 64"/>
                <a:gd name="T1" fmla="*/ 29 h 71"/>
                <a:gd name="T2" fmla="*/ 60 w 64"/>
                <a:gd name="T3" fmla="*/ 45 h 71"/>
                <a:gd name="T4" fmla="*/ 15 w 64"/>
                <a:gd name="T5" fmla="*/ 36 h 71"/>
                <a:gd name="T6" fmla="*/ 29 w 64"/>
                <a:gd name="T7" fmla="*/ 2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71">
                  <a:moveTo>
                    <a:pt x="29" y="29"/>
                  </a:moveTo>
                  <a:cubicBezTo>
                    <a:pt x="29" y="29"/>
                    <a:pt x="56" y="26"/>
                    <a:pt x="60" y="45"/>
                  </a:cubicBezTo>
                  <a:cubicBezTo>
                    <a:pt x="64" y="64"/>
                    <a:pt x="31" y="71"/>
                    <a:pt x="15" y="36"/>
                  </a:cubicBezTo>
                  <a:cubicBezTo>
                    <a:pt x="0" y="0"/>
                    <a:pt x="29" y="29"/>
                    <a:pt x="29" y="29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0" name="Freeform 115"/>
            <p:cNvSpPr>
              <a:spLocks/>
            </p:cNvSpPr>
            <p:nvPr/>
          </p:nvSpPr>
          <p:spPr bwMode="auto">
            <a:xfrm>
              <a:off x="4330700" y="4867275"/>
              <a:ext cx="222250" cy="373063"/>
            </a:xfrm>
            <a:custGeom>
              <a:avLst/>
              <a:gdLst>
                <a:gd name="T0" fmla="*/ 17 w 52"/>
                <a:gd name="T1" fmla="*/ 40 h 87"/>
                <a:gd name="T2" fmla="*/ 14 w 52"/>
                <a:gd name="T3" fmla="*/ 74 h 87"/>
                <a:gd name="T4" fmla="*/ 30 w 52"/>
                <a:gd name="T5" fmla="*/ 32 h 87"/>
                <a:gd name="T6" fmla="*/ 17 w 52"/>
                <a:gd name="T7" fmla="*/ 4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87">
                  <a:moveTo>
                    <a:pt x="17" y="40"/>
                  </a:moveTo>
                  <a:cubicBezTo>
                    <a:pt x="17" y="40"/>
                    <a:pt x="0" y="61"/>
                    <a:pt x="14" y="74"/>
                  </a:cubicBezTo>
                  <a:cubicBezTo>
                    <a:pt x="28" y="87"/>
                    <a:pt x="52" y="64"/>
                    <a:pt x="30" y="32"/>
                  </a:cubicBezTo>
                  <a:cubicBezTo>
                    <a:pt x="8" y="0"/>
                    <a:pt x="17" y="40"/>
                    <a:pt x="17" y="40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1" name="Freeform 116"/>
            <p:cNvSpPr>
              <a:spLocks/>
            </p:cNvSpPr>
            <p:nvPr/>
          </p:nvSpPr>
          <p:spPr bwMode="auto">
            <a:xfrm>
              <a:off x="4330700" y="4902200"/>
              <a:ext cx="234950" cy="176213"/>
            </a:xfrm>
            <a:custGeom>
              <a:avLst/>
              <a:gdLst>
                <a:gd name="T0" fmla="*/ 35 w 55"/>
                <a:gd name="T1" fmla="*/ 33 h 41"/>
                <a:gd name="T2" fmla="*/ 4 w 55"/>
                <a:gd name="T3" fmla="*/ 35 h 41"/>
                <a:gd name="T4" fmla="*/ 20 w 55"/>
                <a:gd name="T5" fmla="*/ 9 h 41"/>
                <a:gd name="T6" fmla="*/ 51 w 55"/>
                <a:gd name="T7" fmla="*/ 7 h 41"/>
                <a:gd name="T8" fmla="*/ 35 w 55"/>
                <a:gd name="T9" fmla="*/ 3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41">
                  <a:moveTo>
                    <a:pt x="35" y="33"/>
                  </a:moveTo>
                  <a:cubicBezTo>
                    <a:pt x="22" y="40"/>
                    <a:pt x="8" y="41"/>
                    <a:pt x="4" y="35"/>
                  </a:cubicBezTo>
                  <a:cubicBezTo>
                    <a:pt x="0" y="28"/>
                    <a:pt x="7" y="16"/>
                    <a:pt x="20" y="9"/>
                  </a:cubicBezTo>
                  <a:cubicBezTo>
                    <a:pt x="33" y="1"/>
                    <a:pt x="46" y="0"/>
                    <a:pt x="51" y="7"/>
                  </a:cubicBezTo>
                  <a:cubicBezTo>
                    <a:pt x="55" y="13"/>
                    <a:pt x="47" y="25"/>
                    <a:pt x="35" y="3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2" name="Freeform 117"/>
            <p:cNvSpPr>
              <a:spLocks/>
            </p:cNvSpPr>
            <p:nvPr/>
          </p:nvSpPr>
          <p:spPr bwMode="auto">
            <a:xfrm>
              <a:off x="4437063" y="4914900"/>
              <a:ext cx="95250" cy="115888"/>
            </a:xfrm>
            <a:custGeom>
              <a:avLst/>
              <a:gdLst>
                <a:gd name="T0" fmla="*/ 14 w 22"/>
                <a:gd name="T1" fmla="*/ 27 h 27"/>
                <a:gd name="T2" fmla="*/ 22 w 22"/>
                <a:gd name="T3" fmla="*/ 20 h 27"/>
                <a:gd name="T4" fmla="*/ 10 w 22"/>
                <a:gd name="T5" fmla="*/ 0 h 27"/>
                <a:gd name="T6" fmla="*/ 0 w 22"/>
                <a:gd name="T7" fmla="*/ 3 h 27"/>
                <a:gd name="T8" fmla="*/ 14 w 22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7">
                  <a:moveTo>
                    <a:pt x="14" y="27"/>
                  </a:moveTo>
                  <a:cubicBezTo>
                    <a:pt x="17" y="25"/>
                    <a:pt x="20" y="22"/>
                    <a:pt x="22" y="2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7" y="0"/>
                    <a:pt x="3" y="2"/>
                    <a:pt x="0" y="3"/>
                  </a:cubicBezTo>
                  <a:lnTo>
                    <a:pt x="14" y="27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3" name="Freeform 118"/>
            <p:cNvSpPr>
              <a:spLocks/>
            </p:cNvSpPr>
            <p:nvPr/>
          </p:nvSpPr>
          <p:spPr bwMode="auto">
            <a:xfrm>
              <a:off x="4351338" y="4965700"/>
              <a:ext cx="85725" cy="103188"/>
            </a:xfrm>
            <a:custGeom>
              <a:avLst/>
              <a:gdLst>
                <a:gd name="T0" fmla="*/ 10 w 20"/>
                <a:gd name="T1" fmla="*/ 24 h 24"/>
                <a:gd name="T2" fmla="*/ 20 w 20"/>
                <a:gd name="T3" fmla="*/ 22 h 24"/>
                <a:gd name="T4" fmla="*/ 7 w 20"/>
                <a:gd name="T5" fmla="*/ 0 h 24"/>
                <a:gd name="T6" fmla="*/ 0 w 20"/>
                <a:gd name="T7" fmla="*/ 8 h 24"/>
                <a:gd name="T8" fmla="*/ 10 w 20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4">
                  <a:moveTo>
                    <a:pt x="10" y="24"/>
                  </a:moveTo>
                  <a:cubicBezTo>
                    <a:pt x="13" y="24"/>
                    <a:pt x="17" y="23"/>
                    <a:pt x="20" y="22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3"/>
                    <a:pt x="2" y="6"/>
                    <a:pt x="0" y="8"/>
                  </a:cubicBezTo>
                  <a:lnTo>
                    <a:pt x="10" y="24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28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06D51E34-72E6-4041-BE85-E24DD348F49F}"/>
              </a:ext>
            </a:extLst>
          </p:cNvPr>
          <p:cNvSpPr/>
          <p:nvPr/>
        </p:nvSpPr>
        <p:spPr>
          <a:xfrm>
            <a:off x="124874" y="2137908"/>
            <a:ext cx="1194225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chia 2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F8F0099C-2C32-4648-A617-DFA332006F47}"/>
              </a:ext>
            </a:extLst>
          </p:cNvPr>
          <p:cNvSpPr/>
          <p:nvPr/>
        </p:nvSpPr>
        <p:spPr>
          <a:xfrm>
            <a:off x="2566375" y="1093629"/>
            <a:ext cx="678668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sng" strike="noStrike" kern="120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kumimoji="0" lang="en-US" sz="5400" b="0" i="0" u="sng" strike="noStrike" kern="1200" cap="none" spc="0" normalizeH="0" baseline="0" noProof="0" dirty="0">
              <a:ln w="0"/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05751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22">
            <a:extLst>
              <a:ext uri="{FF2B5EF4-FFF2-40B4-BE49-F238E27FC236}">
                <a16:creationId xmlns:a16="http://schemas.microsoft.com/office/drawing/2014/main" id="{86352CFA-074B-45B7-81C8-E19A32A6EF2E}"/>
              </a:ext>
            </a:extLst>
          </p:cNvPr>
          <p:cNvSpPr>
            <a:spLocks/>
          </p:cNvSpPr>
          <p:nvPr/>
        </p:nvSpPr>
        <p:spPr bwMode="auto">
          <a:xfrm>
            <a:off x="-153988" y="6469063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B37BB65-E6B1-40DB-8E90-FC3F945C56EC}"/>
              </a:ext>
            </a:extLst>
          </p:cNvPr>
          <p:cNvGrpSpPr/>
          <p:nvPr/>
        </p:nvGrpSpPr>
        <p:grpSpPr>
          <a:xfrm>
            <a:off x="7146731" y="4626769"/>
            <a:ext cx="4917585" cy="2064544"/>
            <a:chOff x="1614184" y="4502150"/>
            <a:chExt cx="4917585" cy="2064544"/>
          </a:xfrm>
        </p:grpSpPr>
        <p:grpSp>
          <p:nvGrpSpPr>
            <p:cNvPr id="6" name="组合 45">
              <a:extLst>
                <a:ext uri="{FF2B5EF4-FFF2-40B4-BE49-F238E27FC236}">
                  <a16:creationId xmlns:a16="http://schemas.microsoft.com/office/drawing/2014/main" id="{85B2F6AC-CAC0-445B-894D-0AB2B32CDE16}"/>
                </a:ext>
              </a:extLst>
            </p:cNvPr>
            <p:cNvGrpSpPr/>
            <p:nvPr/>
          </p:nvGrpSpPr>
          <p:grpSpPr>
            <a:xfrm>
              <a:off x="3275408" y="4729289"/>
              <a:ext cx="1165227" cy="1738980"/>
              <a:chOff x="6040438" y="5422900"/>
              <a:chExt cx="835025" cy="1246188"/>
            </a:xfrm>
          </p:grpSpPr>
          <p:sp>
            <p:nvSpPr>
              <p:cNvPr id="43" name="Freeform 5">
                <a:extLst>
                  <a:ext uri="{FF2B5EF4-FFF2-40B4-BE49-F238E27FC236}">
                    <a16:creationId xmlns:a16="http://schemas.microsoft.com/office/drawing/2014/main" id="{C67685BC-F982-4B72-A8F5-19CA4558AF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0438" y="5422900"/>
                <a:ext cx="835025" cy="833438"/>
              </a:xfrm>
              <a:custGeom>
                <a:avLst/>
                <a:gdLst>
                  <a:gd name="T0" fmla="*/ 152 w 208"/>
                  <a:gd name="T1" fmla="*/ 68 h 208"/>
                  <a:gd name="T2" fmla="*/ 105 w 208"/>
                  <a:gd name="T3" fmla="*/ 0 h 208"/>
                  <a:gd name="T4" fmla="*/ 58 w 208"/>
                  <a:gd name="T5" fmla="*/ 68 h 208"/>
                  <a:gd name="T6" fmla="*/ 104 w 208"/>
                  <a:gd name="T7" fmla="*/ 208 h 208"/>
                  <a:gd name="T8" fmla="*/ 104 w 208"/>
                  <a:gd name="T9" fmla="*/ 208 h 208"/>
                  <a:gd name="T10" fmla="*/ 104 w 208"/>
                  <a:gd name="T11" fmla="*/ 208 h 208"/>
                  <a:gd name="T12" fmla="*/ 104 w 208"/>
                  <a:gd name="T13" fmla="*/ 208 h 208"/>
                  <a:gd name="T14" fmla="*/ 104 w 208"/>
                  <a:gd name="T15" fmla="*/ 208 h 208"/>
                  <a:gd name="T16" fmla="*/ 152 w 208"/>
                  <a:gd name="T17" fmla="*/ 68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8" h="208">
                    <a:moveTo>
                      <a:pt x="152" y="68"/>
                    </a:moveTo>
                    <a:cubicBezTo>
                      <a:pt x="128" y="29"/>
                      <a:pt x="105" y="0"/>
                      <a:pt x="105" y="0"/>
                    </a:cubicBezTo>
                    <a:cubicBezTo>
                      <a:pt x="105" y="0"/>
                      <a:pt x="83" y="30"/>
                      <a:pt x="58" y="68"/>
                    </a:cubicBezTo>
                    <a:cubicBezTo>
                      <a:pt x="0" y="154"/>
                      <a:pt x="64" y="205"/>
                      <a:pt x="104" y="208"/>
                    </a:cubicBezTo>
                    <a:cubicBezTo>
                      <a:pt x="104" y="208"/>
                      <a:pt x="104" y="208"/>
                      <a:pt x="104" y="208"/>
                    </a:cubicBezTo>
                    <a:cubicBezTo>
                      <a:pt x="104" y="208"/>
                      <a:pt x="104" y="208"/>
                      <a:pt x="104" y="208"/>
                    </a:cubicBezTo>
                    <a:cubicBezTo>
                      <a:pt x="104" y="208"/>
                      <a:pt x="104" y="208"/>
                      <a:pt x="104" y="208"/>
                    </a:cubicBezTo>
                    <a:cubicBezTo>
                      <a:pt x="104" y="208"/>
                      <a:pt x="104" y="208"/>
                      <a:pt x="104" y="208"/>
                    </a:cubicBezTo>
                    <a:cubicBezTo>
                      <a:pt x="148" y="205"/>
                      <a:pt x="208" y="160"/>
                      <a:pt x="152" y="68"/>
                    </a:cubicBezTo>
                    <a:close/>
                  </a:path>
                </a:pathLst>
              </a:custGeom>
              <a:solidFill>
                <a:srgbClr val="E6E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4" name="Freeform 6">
                <a:extLst>
                  <a:ext uri="{FF2B5EF4-FFF2-40B4-BE49-F238E27FC236}">
                    <a16:creationId xmlns:a16="http://schemas.microsoft.com/office/drawing/2014/main" id="{F7D4717C-D2F3-4043-AED3-A12E876062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84913" y="5843588"/>
                <a:ext cx="361950" cy="825500"/>
              </a:xfrm>
              <a:custGeom>
                <a:avLst/>
                <a:gdLst>
                  <a:gd name="T0" fmla="*/ 228 w 228"/>
                  <a:gd name="T1" fmla="*/ 91 h 520"/>
                  <a:gd name="T2" fmla="*/ 129 w 228"/>
                  <a:gd name="T3" fmla="*/ 149 h 520"/>
                  <a:gd name="T4" fmla="*/ 114 w 228"/>
                  <a:gd name="T5" fmla="*/ 0 h 520"/>
                  <a:gd name="T6" fmla="*/ 99 w 228"/>
                  <a:gd name="T7" fmla="*/ 149 h 520"/>
                  <a:gd name="T8" fmla="*/ 0 w 228"/>
                  <a:gd name="T9" fmla="*/ 91 h 520"/>
                  <a:gd name="T10" fmla="*/ 91 w 228"/>
                  <a:gd name="T11" fmla="*/ 197 h 520"/>
                  <a:gd name="T12" fmla="*/ 94 w 228"/>
                  <a:gd name="T13" fmla="*/ 520 h 520"/>
                  <a:gd name="T14" fmla="*/ 142 w 228"/>
                  <a:gd name="T15" fmla="*/ 520 h 520"/>
                  <a:gd name="T16" fmla="*/ 137 w 228"/>
                  <a:gd name="T17" fmla="*/ 197 h 520"/>
                  <a:gd name="T18" fmla="*/ 228 w 228"/>
                  <a:gd name="T19" fmla="*/ 91 h 5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520">
                    <a:moveTo>
                      <a:pt x="228" y="91"/>
                    </a:moveTo>
                    <a:lnTo>
                      <a:pt x="129" y="149"/>
                    </a:lnTo>
                    <a:lnTo>
                      <a:pt x="114" y="0"/>
                    </a:lnTo>
                    <a:lnTo>
                      <a:pt x="99" y="149"/>
                    </a:lnTo>
                    <a:lnTo>
                      <a:pt x="0" y="91"/>
                    </a:lnTo>
                    <a:lnTo>
                      <a:pt x="91" y="197"/>
                    </a:lnTo>
                    <a:lnTo>
                      <a:pt x="94" y="520"/>
                    </a:lnTo>
                    <a:lnTo>
                      <a:pt x="142" y="520"/>
                    </a:lnTo>
                    <a:lnTo>
                      <a:pt x="137" y="197"/>
                    </a:lnTo>
                    <a:lnTo>
                      <a:pt x="228" y="91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7" name="组合 44">
              <a:extLst>
                <a:ext uri="{FF2B5EF4-FFF2-40B4-BE49-F238E27FC236}">
                  <a16:creationId xmlns:a16="http://schemas.microsoft.com/office/drawing/2014/main" id="{16D56ACC-2A02-4595-942E-8B3B88462985}"/>
                </a:ext>
              </a:extLst>
            </p:cNvPr>
            <p:cNvGrpSpPr/>
            <p:nvPr/>
          </p:nvGrpSpPr>
          <p:grpSpPr>
            <a:xfrm>
              <a:off x="2299891" y="5621337"/>
              <a:ext cx="554037" cy="930275"/>
              <a:chOff x="5067301" y="5932488"/>
              <a:chExt cx="554037" cy="930275"/>
            </a:xfrm>
          </p:grpSpPr>
          <p:sp>
            <p:nvSpPr>
              <p:cNvPr id="39" name="Freeform 9">
                <a:extLst>
                  <a:ext uri="{FF2B5EF4-FFF2-40B4-BE49-F238E27FC236}">
                    <a16:creationId xmlns:a16="http://schemas.microsoft.com/office/drawing/2014/main" id="{B0E848C0-886E-4570-85DD-01670015AD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4463" y="6208713"/>
                <a:ext cx="147638" cy="654050"/>
              </a:xfrm>
              <a:custGeom>
                <a:avLst/>
                <a:gdLst>
                  <a:gd name="T0" fmla="*/ 0 w 37"/>
                  <a:gd name="T1" fmla="*/ 163 h 163"/>
                  <a:gd name="T2" fmla="*/ 0 w 37"/>
                  <a:gd name="T3" fmla="*/ 156 h 163"/>
                  <a:gd name="T4" fmla="*/ 2 w 37"/>
                  <a:gd name="T5" fmla="*/ 137 h 163"/>
                  <a:gd name="T6" fmla="*/ 11 w 37"/>
                  <a:gd name="T7" fmla="*/ 79 h 163"/>
                  <a:gd name="T8" fmla="*/ 14 w 37"/>
                  <a:gd name="T9" fmla="*/ 64 h 163"/>
                  <a:gd name="T10" fmla="*/ 17 w 37"/>
                  <a:gd name="T11" fmla="*/ 49 h 163"/>
                  <a:gd name="T12" fmla="*/ 21 w 37"/>
                  <a:gd name="T13" fmla="*/ 35 h 163"/>
                  <a:gd name="T14" fmla="*/ 26 w 37"/>
                  <a:gd name="T15" fmla="*/ 23 h 163"/>
                  <a:gd name="T16" fmla="*/ 30 w 37"/>
                  <a:gd name="T17" fmla="*/ 13 h 163"/>
                  <a:gd name="T18" fmla="*/ 34 w 37"/>
                  <a:gd name="T19" fmla="*/ 6 h 163"/>
                  <a:gd name="T20" fmla="*/ 37 w 37"/>
                  <a:gd name="T21" fmla="*/ 0 h 163"/>
                  <a:gd name="T22" fmla="*/ 35 w 37"/>
                  <a:gd name="T23" fmla="*/ 6 h 163"/>
                  <a:gd name="T24" fmla="*/ 32 w 37"/>
                  <a:gd name="T25" fmla="*/ 14 h 163"/>
                  <a:gd name="T26" fmla="*/ 30 w 37"/>
                  <a:gd name="T27" fmla="*/ 25 h 163"/>
                  <a:gd name="T28" fmla="*/ 28 w 37"/>
                  <a:gd name="T29" fmla="*/ 37 h 163"/>
                  <a:gd name="T30" fmla="*/ 27 w 37"/>
                  <a:gd name="T31" fmla="*/ 51 h 163"/>
                  <a:gd name="T32" fmla="*/ 26 w 37"/>
                  <a:gd name="T33" fmla="*/ 66 h 163"/>
                  <a:gd name="T34" fmla="*/ 26 w 37"/>
                  <a:gd name="T35" fmla="*/ 81 h 163"/>
                  <a:gd name="T36" fmla="*/ 28 w 37"/>
                  <a:gd name="T37" fmla="*/ 137 h 163"/>
                  <a:gd name="T38" fmla="*/ 30 w 37"/>
                  <a:gd name="T39" fmla="*/ 156 h 163"/>
                  <a:gd name="T40" fmla="*/ 30 w 37"/>
                  <a:gd name="T41" fmla="*/ 163 h 163"/>
                  <a:gd name="T42" fmla="*/ 0 w 37"/>
                  <a:gd name="T43" fmla="*/ 163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7" h="163">
                    <a:moveTo>
                      <a:pt x="0" y="163"/>
                    </a:moveTo>
                    <a:cubicBezTo>
                      <a:pt x="0" y="163"/>
                      <a:pt x="0" y="160"/>
                      <a:pt x="0" y="156"/>
                    </a:cubicBezTo>
                    <a:cubicBezTo>
                      <a:pt x="1" y="151"/>
                      <a:pt x="1" y="145"/>
                      <a:pt x="2" y="137"/>
                    </a:cubicBezTo>
                    <a:cubicBezTo>
                      <a:pt x="4" y="121"/>
                      <a:pt x="7" y="100"/>
                      <a:pt x="11" y="79"/>
                    </a:cubicBezTo>
                    <a:cubicBezTo>
                      <a:pt x="12" y="74"/>
                      <a:pt x="13" y="69"/>
                      <a:pt x="14" y="64"/>
                    </a:cubicBezTo>
                    <a:cubicBezTo>
                      <a:pt x="15" y="59"/>
                      <a:pt x="16" y="54"/>
                      <a:pt x="17" y="49"/>
                    </a:cubicBezTo>
                    <a:cubicBezTo>
                      <a:pt x="19" y="44"/>
                      <a:pt x="20" y="40"/>
                      <a:pt x="21" y="35"/>
                    </a:cubicBezTo>
                    <a:cubicBezTo>
                      <a:pt x="23" y="31"/>
                      <a:pt x="24" y="27"/>
                      <a:pt x="26" y="23"/>
                    </a:cubicBezTo>
                    <a:cubicBezTo>
                      <a:pt x="27" y="20"/>
                      <a:pt x="28" y="16"/>
                      <a:pt x="30" y="13"/>
                    </a:cubicBezTo>
                    <a:cubicBezTo>
                      <a:pt x="31" y="10"/>
                      <a:pt x="32" y="8"/>
                      <a:pt x="34" y="6"/>
                    </a:cubicBezTo>
                    <a:cubicBezTo>
                      <a:pt x="36" y="2"/>
                      <a:pt x="37" y="0"/>
                      <a:pt x="37" y="0"/>
                    </a:cubicBezTo>
                    <a:cubicBezTo>
                      <a:pt x="37" y="0"/>
                      <a:pt x="36" y="2"/>
                      <a:pt x="35" y="6"/>
                    </a:cubicBezTo>
                    <a:cubicBezTo>
                      <a:pt x="34" y="9"/>
                      <a:pt x="33" y="11"/>
                      <a:pt x="32" y="14"/>
                    </a:cubicBezTo>
                    <a:cubicBezTo>
                      <a:pt x="32" y="17"/>
                      <a:pt x="31" y="21"/>
                      <a:pt x="30" y="25"/>
                    </a:cubicBezTo>
                    <a:cubicBezTo>
                      <a:pt x="29" y="28"/>
                      <a:pt x="29" y="33"/>
                      <a:pt x="28" y="37"/>
                    </a:cubicBezTo>
                    <a:cubicBezTo>
                      <a:pt x="28" y="41"/>
                      <a:pt x="28" y="46"/>
                      <a:pt x="27" y="51"/>
                    </a:cubicBezTo>
                    <a:cubicBezTo>
                      <a:pt x="27" y="56"/>
                      <a:pt x="26" y="60"/>
                      <a:pt x="26" y="66"/>
                    </a:cubicBezTo>
                    <a:cubicBezTo>
                      <a:pt x="26" y="71"/>
                      <a:pt x="26" y="76"/>
                      <a:pt x="26" y="81"/>
                    </a:cubicBezTo>
                    <a:cubicBezTo>
                      <a:pt x="26" y="101"/>
                      <a:pt x="27" y="122"/>
                      <a:pt x="28" y="137"/>
                    </a:cubicBezTo>
                    <a:cubicBezTo>
                      <a:pt x="29" y="145"/>
                      <a:pt x="29" y="151"/>
                      <a:pt x="30" y="156"/>
                    </a:cubicBezTo>
                    <a:cubicBezTo>
                      <a:pt x="30" y="160"/>
                      <a:pt x="30" y="163"/>
                      <a:pt x="30" y="163"/>
                    </a:cubicBezTo>
                    <a:lnTo>
                      <a:pt x="0" y="163"/>
                    </a:lnTo>
                    <a:close/>
                  </a:path>
                </a:pathLst>
              </a:custGeom>
              <a:solidFill>
                <a:srgbClr val="768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0" name="Freeform 10">
                <a:extLst>
                  <a:ext uri="{FF2B5EF4-FFF2-40B4-BE49-F238E27FC236}">
                    <a16:creationId xmlns:a16="http://schemas.microsoft.com/office/drawing/2014/main" id="{67093E60-D54E-4168-954A-4410530359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22863" y="5932488"/>
                <a:ext cx="498475" cy="525463"/>
              </a:xfrm>
              <a:custGeom>
                <a:avLst/>
                <a:gdLst>
                  <a:gd name="T0" fmla="*/ 19 w 124"/>
                  <a:gd name="T1" fmla="*/ 55 h 131"/>
                  <a:gd name="T2" fmla="*/ 32 w 124"/>
                  <a:gd name="T3" fmla="*/ 52 h 131"/>
                  <a:gd name="T4" fmla="*/ 42 w 124"/>
                  <a:gd name="T5" fmla="*/ 11 h 131"/>
                  <a:gd name="T6" fmla="*/ 83 w 124"/>
                  <a:gd name="T7" fmla="*/ 33 h 131"/>
                  <a:gd name="T8" fmla="*/ 94 w 124"/>
                  <a:gd name="T9" fmla="*/ 31 h 131"/>
                  <a:gd name="T10" fmla="*/ 104 w 124"/>
                  <a:gd name="T11" fmla="*/ 34 h 131"/>
                  <a:gd name="T12" fmla="*/ 104 w 124"/>
                  <a:gd name="T13" fmla="*/ 34 h 131"/>
                  <a:gd name="T14" fmla="*/ 117 w 124"/>
                  <a:gd name="T15" fmla="*/ 46 h 131"/>
                  <a:gd name="T16" fmla="*/ 107 w 124"/>
                  <a:gd name="T17" fmla="*/ 80 h 131"/>
                  <a:gd name="T18" fmla="*/ 103 w 124"/>
                  <a:gd name="T19" fmla="*/ 81 h 131"/>
                  <a:gd name="T20" fmla="*/ 106 w 124"/>
                  <a:gd name="T21" fmla="*/ 86 h 131"/>
                  <a:gd name="T22" fmla="*/ 94 w 124"/>
                  <a:gd name="T23" fmla="*/ 124 h 131"/>
                  <a:gd name="T24" fmla="*/ 56 w 124"/>
                  <a:gd name="T25" fmla="*/ 112 h 131"/>
                  <a:gd name="T26" fmla="*/ 53 w 124"/>
                  <a:gd name="T27" fmla="*/ 102 h 131"/>
                  <a:gd name="T28" fmla="*/ 52 w 124"/>
                  <a:gd name="T29" fmla="*/ 104 h 131"/>
                  <a:gd name="T30" fmla="*/ 40 w 124"/>
                  <a:gd name="T31" fmla="*/ 110 h 131"/>
                  <a:gd name="T32" fmla="*/ 34 w 124"/>
                  <a:gd name="T33" fmla="*/ 110 h 131"/>
                  <a:gd name="T34" fmla="*/ 28 w 124"/>
                  <a:gd name="T35" fmla="*/ 110 h 131"/>
                  <a:gd name="T36" fmla="*/ 24 w 124"/>
                  <a:gd name="T37" fmla="*/ 109 h 131"/>
                  <a:gd name="T38" fmla="*/ 7 w 124"/>
                  <a:gd name="T39" fmla="*/ 94 h 131"/>
                  <a:gd name="T40" fmla="*/ 19 w 124"/>
                  <a:gd name="T41" fmla="*/ 55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4" h="131">
                    <a:moveTo>
                      <a:pt x="19" y="55"/>
                    </a:moveTo>
                    <a:cubicBezTo>
                      <a:pt x="23" y="53"/>
                      <a:pt x="27" y="52"/>
                      <a:pt x="32" y="52"/>
                    </a:cubicBezTo>
                    <a:cubicBezTo>
                      <a:pt x="23" y="39"/>
                      <a:pt x="24" y="20"/>
                      <a:pt x="42" y="11"/>
                    </a:cubicBezTo>
                    <a:cubicBezTo>
                      <a:pt x="62" y="0"/>
                      <a:pt x="80" y="15"/>
                      <a:pt x="83" y="33"/>
                    </a:cubicBezTo>
                    <a:cubicBezTo>
                      <a:pt x="87" y="31"/>
                      <a:pt x="90" y="31"/>
                      <a:pt x="94" y="31"/>
                    </a:cubicBezTo>
                    <a:cubicBezTo>
                      <a:pt x="97" y="31"/>
                      <a:pt x="101" y="32"/>
                      <a:pt x="104" y="34"/>
                    </a:cubicBezTo>
                    <a:cubicBezTo>
                      <a:pt x="104" y="34"/>
                      <a:pt x="104" y="34"/>
                      <a:pt x="104" y="34"/>
                    </a:cubicBezTo>
                    <a:cubicBezTo>
                      <a:pt x="110" y="36"/>
                      <a:pt x="115" y="41"/>
                      <a:pt x="117" y="46"/>
                    </a:cubicBezTo>
                    <a:cubicBezTo>
                      <a:pt x="124" y="58"/>
                      <a:pt x="119" y="73"/>
                      <a:pt x="107" y="80"/>
                    </a:cubicBezTo>
                    <a:cubicBezTo>
                      <a:pt x="105" y="80"/>
                      <a:pt x="104" y="81"/>
                      <a:pt x="103" y="81"/>
                    </a:cubicBezTo>
                    <a:cubicBezTo>
                      <a:pt x="104" y="83"/>
                      <a:pt x="105" y="84"/>
                      <a:pt x="106" y="86"/>
                    </a:cubicBezTo>
                    <a:cubicBezTo>
                      <a:pt x="113" y="99"/>
                      <a:pt x="107" y="117"/>
                      <a:pt x="94" y="124"/>
                    </a:cubicBezTo>
                    <a:cubicBezTo>
                      <a:pt x="80" y="131"/>
                      <a:pt x="63" y="125"/>
                      <a:pt x="56" y="112"/>
                    </a:cubicBezTo>
                    <a:cubicBezTo>
                      <a:pt x="54" y="109"/>
                      <a:pt x="54" y="106"/>
                      <a:pt x="53" y="102"/>
                    </a:cubicBezTo>
                    <a:cubicBezTo>
                      <a:pt x="53" y="103"/>
                      <a:pt x="52" y="103"/>
                      <a:pt x="52" y="104"/>
                    </a:cubicBezTo>
                    <a:cubicBezTo>
                      <a:pt x="48" y="107"/>
                      <a:pt x="45" y="109"/>
                      <a:pt x="40" y="110"/>
                    </a:cubicBezTo>
                    <a:cubicBezTo>
                      <a:pt x="38" y="110"/>
                      <a:pt x="36" y="110"/>
                      <a:pt x="34" y="110"/>
                    </a:cubicBezTo>
                    <a:cubicBezTo>
                      <a:pt x="32" y="110"/>
                      <a:pt x="30" y="110"/>
                      <a:pt x="28" y="110"/>
                    </a:cubicBezTo>
                    <a:cubicBezTo>
                      <a:pt x="27" y="109"/>
                      <a:pt x="26" y="109"/>
                      <a:pt x="24" y="109"/>
                    </a:cubicBezTo>
                    <a:cubicBezTo>
                      <a:pt x="17" y="106"/>
                      <a:pt x="10" y="101"/>
                      <a:pt x="7" y="94"/>
                    </a:cubicBezTo>
                    <a:cubicBezTo>
                      <a:pt x="0" y="80"/>
                      <a:pt x="5" y="63"/>
                      <a:pt x="19" y="55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1" name="Freeform 11">
                <a:extLst>
                  <a:ext uri="{FF2B5EF4-FFF2-40B4-BE49-F238E27FC236}">
                    <a16:creationId xmlns:a16="http://schemas.microsoft.com/office/drawing/2014/main" id="{2F3605C7-5BF1-4187-BB4B-438887112B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5576" y="6064250"/>
                <a:ext cx="301625" cy="276225"/>
              </a:xfrm>
              <a:custGeom>
                <a:avLst/>
                <a:gdLst>
                  <a:gd name="T0" fmla="*/ 27 w 75"/>
                  <a:gd name="T1" fmla="*/ 15 h 69"/>
                  <a:gd name="T2" fmla="*/ 48 w 75"/>
                  <a:gd name="T3" fmla="*/ 55 h 69"/>
                  <a:gd name="T4" fmla="*/ 27 w 75"/>
                  <a:gd name="T5" fmla="*/ 15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5" h="69">
                    <a:moveTo>
                      <a:pt x="27" y="15"/>
                    </a:moveTo>
                    <a:cubicBezTo>
                      <a:pt x="54" y="0"/>
                      <a:pt x="75" y="41"/>
                      <a:pt x="48" y="55"/>
                    </a:cubicBezTo>
                    <a:cubicBezTo>
                      <a:pt x="21" y="69"/>
                      <a:pt x="0" y="29"/>
                      <a:pt x="27" y="15"/>
                    </a:cubicBezTo>
                    <a:close/>
                  </a:path>
                </a:pathLst>
              </a:custGeom>
              <a:solidFill>
                <a:srgbClr val="FFD0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2" name="Freeform 12">
                <a:extLst>
                  <a:ext uri="{FF2B5EF4-FFF2-40B4-BE49-F238E27FC236}">
                    <a16:creationId xmlns:a16="http://schemas.microsoft.com/office/drawing/2014/main" id="{5EB3D2F9-F54B-4362-B2F6-4EC1382A34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67301" y="6408738"/>
                <a:ext cx="220663" cy="176213"/>
              </a:xfrm>
              <a:custGeom>
                <a:avLst/>
                <a:gdLst>
                  <a:gd name="T0" fmla="*/ 48 w 55"/>
                  <a:gd name="T1" fmla="*/ 44 h 44"/>
                  <a:gd name="T2" fmla="*/ 12 w 55"/>
                  <a:gd name="T3" fmla="*/ 0 h 44"/>
                  <a:gd name="T4" fmla="*/ 48 w 55"/>
                  <a:gd name="T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5" h="44">
                    <a:moveTo>
                      <a:pt x="48" y="44"/>
                    </a:moveTo>
                    <a:cubicBezTo>
                      <a:pt x="48" y="44"/>
                      <a:pt x="55" y="5"/>
                      <a:pt x="12" y="0"/>
                    </a:cubicBezTo>
                    <a:cubicBezTo>
                      <a:pt x="12" y="0"/>
                      <a:pt x="0" y="40"/>
                      <a:pt x="48" y="44"/>
                    </a:cubicBezTo>
                    <a:close/>
                  </a:path>
                </a:pathLst>
              </a:custGeom>
              <a:solidFill>
                <a:srgbClr val="9DB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8" name="组合 46">
              <a:extLst>
                <a:ext uri="{FF2B5EF4-FFF2-40B4-BE49-F238E27FC236}">
                  <a16:creationId xmlns:a16="http://schemas.microsoft.com/office/drawing/2014/main" id="{DADE7B3C-C46A-42A1-A4A9-B9A54CDE4B53}"/>
                </a:ext>
              </a:extLst>
            </p:cNvPr>
            <p:cNvGrpSpPr/>
            <p:nvPr/>
          </p:nvGrpSpPr>
          <p:grpSpPr>
            <a:xfrm>
              <a:off x="5489576" y="4502150"/>
              <a:ext cx="417512" cy="477838"/>
              <a:chOff x="5489576" y="4845050"/>
              <a:chExt cx="417512" cy="477838"/>
            </a:xfrm>
          </p:grpSpPr>
          <p:sp>
            <p:nvSpPr>
              <p:cNvPr id="32" name="Freeform 20">
                <a:extLst>
                  <a:ext uri="{FF2B5EF4-FFF2-40B4-BE49-F238E27FC236}">
                    <a16:creationId xmlns:a16="http://schemas.microsoft.com/office/drawing/2014/main" id="{3A1A2069-442C-4361-BF43-8630BF7388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4351" y="4845050"/>
                <a:ext cx="207963" cy="341313"/>
              </a:xfrm>
              <a:custGeom>
                <a:avLst/>
                <a:gdLst>
                  <a:gd name="T0" fmla="*/ 37 w 52"/>
                  <a:gd name="T1" fmla="*/ 46 h 85"/>
                  <a:gd name="T2" fmla="*/ 37 w 52"/>
                  <a:gd name="T3" fmla="*/ 12 h 85"/>
                  <a:gd name="T4" fmla="*/ 24 w 52"/>
                  <a:gd name="T5" fmla="*/ 55 h 85"/>
                  <a:gd name="T6" fmla="*/ 37 w 52"/>
                  <a:gd name="T7" fmla="*/ 46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2" h="85">
                    <a:moveTo>
                      <a:pt x="37" y="46"/>
                    </a:moveTo>
                    <a:cubicBezTo>
                      <a:pt x="37" y="46"/>
                      <a:pt x="52" y="24"/>
                      <a:pt x="37" y="12"/>
                    </a:cubicBezTo>
                    <a:cubicBezTo>
                      <a:pt x="22" y="0"/>
                      <a:pt x="0" y="25"/>
                      <a:pt x="24" y="55"/>
                    </a:cubicBezTo>
                    <a:cubicBezTo>
                      <a:pt x="48" y="85"/>
                      <a:pt x="37" y="46"/>
                      <a:pt x="37" y="46"/>
                    </a:cubicBezTo>
                    <a:close/>
                  </a:path>
                </a:pathLst>
              </a:custGeom>
              <a:solidFill>
                <a:srgbClr val="D1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3" name="Freeform 21">
                <a:extLst>
                  <a:ext uri="{FF2B5EF4-FFF2-40B4-BE49-F238E27FC236}">
                    <a16:creationId xmlns:a16="http://schemas.microsoft.com/office/drawing/2014/main" id="{184EC86F-C434-4E76-A0F6-F62DD28DAF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9576" y="4929188"/>
                <a:ext cx="273050" cy="273050"/>
              </a:xfrm>
              <a:custGeom>
                <a:avLst/>
                <a:gdLst>
                  <a:gd name="T0" fmla="*/ 37 w 68"/>
                  <a:gd name="T1" fmla="*/ 42 h 68"/>
                  <a:gd name="T2" fmla="*/ 6 w 68"/>
                  <a:gd name="T3" fmla="*/ 28 h 68"/>
                  <a:gd name="T4" fmla="*/ 50 w 68"/>
                  <a:gd name="T5" fmla="*/ 34 h 68"/>
                  <a:gd name="T6" fmla="*/ 37 w 68"/>
                  <a:gd name="T7" fmla="*/ 4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68">
                    <a:moveTo>
                      <a:pt x="37" y="42"/>
                    </a:moveTo>
                    <a:cubicBezTo>
                      <a:pt x="37" y="42"/>
                      <a:pt x="11" y="46"/>
                      <a:pt x="6" y="28"/>
                    </a:cubicBezTo>
                    <a:cubicBezTo>
                      <a:pt x="0" y="10"/>
                      <a:pt x="33" y="0"/>
                      <a:pt x="50" y="34"/>
                    </a:cubicBezTo>
                    <a:cubicBezTo>
                      <a:pt x="68" y="68"/>
                      <a:pt x="37" y="42"/>
                      <a:pt x="37" y="42"/>
                    </a:cubicBezTo>
                    <a:close/>
                  </a:path>
                </a:pathLst>
              </a:custGeom>
              <a:solidFill>
                <a:srgbClr val="D1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4" name="Freeform 22">
                <a:extLst>
                  <a:ext uri="{FF2B5EF4-FFF2-40B4-BE49-F238E27FC236}">
                    <a16:creationId xmlns:a16="http://schemas.microsoft.com/office/drawing/2014/main" id="{C40AACA1-EA9D-4B5A-8954-2343599FFB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9913" y="4957763"/>
                <a:ext cx="257175" cy="288925"/>
              </a:xfrm>
              <a:custGeom>
                <a:avLst/>
                <a:gdLst>
                  <a:gd name="T0" fmla="*/ 29 w 64"/>
                  <a:gd name="T1" fmla="*/ 29 h 72"/>
                  <a:gd name="T2" fmla="*/ 60 w 64"/>
                  <a:gd name="T3" fmla="*/ 45 h 72"/>
                  <a:gd name="T4" fmla="*/ 15 w 64"/>
                  <a:gd name="T5" fmla="*/ 36 h 72"/>
                  <a:gd name="T6" fmla="*/ 29 w 64"/>
                  <a:gd name="T7" fmla="*/ 2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4" h="72">
                    <a:moveTo>
                      <a:pt x="29" y="29"/>
                    </a:moveTo>
                    <a:cubicBezTo>
                      <a:pt x="29" y="29"/>
                      <a:pt x="56" y="26"/>
                      <a:pt x="60" y="45"/>
                    </a:cubicBezTo>
                    <a:cubicBezTo>
                      <a:pt x="64" y="64"/>
                      <a:pt x="31" y="72"/>
                      <a:pt x="15" y="36"/>
                    </a:cubicBezTo>
                    <a:cubicBezTo>
                      <a:pt x="0" y="0"/>
                      <a:pt x="29" y="29"/>
                      <a:pt x="29" y="29"/>
                    </a:cubicBezTo>
                    <a:close/>
                  </a:path>
                </a:pathLst>
              </a:custGeom>
              <a:solidFill>
                <a:srgbClr val="D1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5" name="Freeform 23">
                <a:extLst>
                  <a:ext uri="{FF2B5EF4-FFF2-40B4-BE49-F238E27FC236}">
                    <a16:creationId xmlns:a16="http://schemas.microsoft.com/office/drawing/2014/main" id="{FEF1F656-BD80-4D53-ACD9-D09F9F7FE9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4351" y="4973638"/>
                <a:ext cx="207963" cy="349250"/>
              </a:xfrm>
              <a:custGeom>
                <a:avLst/>
                <a:gdLst>
                  <a:gd name="T0" fmla="*/ 17 w 52"/>
                  <a:gd name="T1" fmla="*/ 40 h 87"/>
                  <a:gd name="T2" fmla="*/ 14 w 52"/>
                  <a:gd name="T3" fmla="*/ 74 h 87"/>
                  <a:gd name="T4" fmla="*/ 30 w 52"/>
                  <a:gd name="T5" fmla="*/ 32 h 87"/>
                  <a:gd name="T6" fmla="*/ 17 w 52"/>
                  <a:gd name="T7" fmla="*/ 4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2" h="87">
                    <a:moveTo>
                      <a:pt x="17" y="40"/>
                    </a:moveTo>
                    <a:cubicBezTo>
                      <a:pt x="17" y="40"/>
                      <a:pt x="0" y="61"/>
                      <a:pt x="14" y="74"/>
                    </a:cubicBezTo>
                    <a:cubicBezTo>
                      <a:pt x="28" y="87"/>
                      <a:pt x="52" y="64"/>
                      <a:pt x="30" y="32"/>
                    </a:cubicBezTo>
                    <a:cubicBezTo>
                      <a:pt x="8" y="0"/>
                      <a:pt x="17" y="40"/>
                      <a:pt x="17" y="40"/>
                    </a:cubicBezTo>
                    <a:close/>
                  </a:path>
                </a:pathLst>
              </a:custGeom>
              <a:solidFill>
                <a:srgbClr val="D1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6" name="Freeform 24">
                <a:extLst>
                  <a:ext uri="{FF2B5EF4-FFF2-40B4-BE49-F238E27FC236}">
                    <a16:creationId xmlns:a16="http://schemas.microsoft.com/office/drawing/2014/main" id="{5211EC66-0444-4425-ABF6-B0CA182FE2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4351" y="5005388"/>
                <a:ext cx="220663" cy="165100"/>
              </a:xfrm>
              <a:custGeom>
                <a:avLst/>
                <a:gdLst>
                  <a:gd name="T0" fmla="*/ 35 w 55"/>
                  <a:gd name="T1" fmla="*/ 33 h 41"/>
                  <a:gd name="T2" fmla="*/ 4 w 55"/>
                  <a:gd name="T3" fmla="*/ 35 h 41"/>
                  <a:gd name="T4" fmla="*/ 20 w 55"/>
                  <a:gd name="T5" fmla="*/ 9 h 41"/>
                  <a:gd name="T6" fmla="*/ 51 w 55"/>
                  <a:gd name="T7" fmla="*/ 7 h 41"/>
                  <a:gd name="T8" fmla="*/ 35 w 55"/>
                  <a:gd name="T9" fmla="*/ 33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5" y="33"/>
                    </a:moveTo>
                    <a:cubicBezTo>
                      <a:pt x="22" y="40"/>
                      <a:pt x="8" y="41"/>
                      <a:pt x="4" y="35"/>
                    </a:cubicBezTo>
                    <a:cubicBezTo>
                      <a:pt x="0" y="28"/>
                      <a:pt x="7" y="16"/>
                      <a:pt x="20" y="9"/>
                    </a:cubicBezTo>
                    <a:cubicBezTo>
                      <a:pt x="33" y="1"/>
                      <a:pt x="46" y="0"/>
                      <a:pt x="51" y="7"/>
                    </a:cubicBezTo>
                    <a:cubicBezTo>
                      <a:pt x="55" y="13"/>
                      <a:pt x="47" y="25"/>
                      <a:pt x="35" y="33"/>
                    </a:cubicBezTo>
                    <a:close/>
                  </a:path>
                </a:pathLst>
              </a:custGeom>
              <a:solidFill>
                <a:srgbClr val="FFD0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7" name="Freeform 25">
                <a:extLst>
                  <a:ext uri="{FF2B5EF4-FFF2-40B4-BE49-F238E27FC236}">
                    <a16:creationId xmlns:a16="http://schemas.microsoft.com/office/drawing/2014/main" id="{AB8458BD-8406-4848-8A3C-E72AD1AE1A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94363" y="5018088"/>
                <a:ext cx="88900" cy="107950"/>
              </a:xfrm>
              <a:custGeom>
                <a:avLst/>
                <a:gdLst>
                  <a:gd name="T0" fmla="*/ 14 w 22"/>
                  <a:gd name="T1" fmla="*/ 27 h 27"/>
                  <a:gd name="T2" fmla="*/ 22 w 22"/>
                  <a:gd name="T3" fmla="*/ 20 h 27"/>
                  <a:gd name="T4" fmla="*/ 10 w 22"/>
                  <a:gd name="T5" fmla="*/ 0 h 27"/>
                  <a:gd name="T6" fmla="*/ 0 w 22"/>
                  <a:gd name="T7" fmla="*/ 3 h 27"/>
                  <a:gd name="T8" fmla="*/ 14 w 22"/>
                  <a:gd name="T9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7">
                    <a:moveTo>
                      <a:pt x="14" y="27"/>
                    </a:moveTo>
                    <a:cubicBezTo>
                      <a:pt x="17" y="25"/>
                      <a:pt x="20" y="22"/>
                      <a:pt x="22" y="2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7" y="0"/>
                      <a:pt x="3" y="2"/>
                      <a:pt x="0" y="3"/>
                    </a:cubicBezTo>
                    <a:lnTo>
                      <a:pt x="14" y="27"/>
                    </a:lnTo>
                    <a:close/>
                  </a:path>
                </a:pathLst>
              </a:custGeom>
              <a:solidFill>
                <a:srgbClr val="854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8" name="Freeform 26">
                <a:extLst>
                  <a:ext uri="{FF2B5EF4-FFF2-40B4-BE49-F238E27FC236}">
                    <a16:creationId xmlns:a16="http://schemas.microsoft.com/office/drawing/2014/main" id="{95D5079C-52D6-47F3-A0B4-52B9552EFA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13401" y="5065713"/>
                <a:ext cx="80963" cy="96838"/>
              </a:xfrm>
              <a:custGeom>
                <a:avLst/>
                <a:gdLst>
                  <a:gd name="T0" fmla="*/ 10 w 20"/>
                  <a:gd name="T1" fmla="*/ 24 h 24"/>
                  <a:gd name="T2" fmla="*/ 20 w 20"/>
                  <a:gd name="T3" fmla="*/ 22 h 24"/>
                  <a:gd name="T4" fmla="*/ 7 w 20"/>
                  <a:gd name="T5" fmla="*/ 0 h 24"/>
                  <a:gd name="T6" fmla="*/ 0 w 20"/>
                  <a:gd name="T7" fmla="*/ 8 h 24"/>
                  <a:gd name="T8" fmla="*/ 10 w 20"/>
                  <a:gd name="T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24">
                    <a:moveTo>
                      <a:pt x="10" y="24"/>
                    </a:moveTo>
                    <a:cubicBezTo>
                      <a:pt x="13" y="24"/>
                      <a:pt x="17" y="23"/>
                      <a:pt x="20" y="22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4" y="3"/>
                      <a:pt x="2" y="6"/>
                      <a:pt x="0" y="8"/>
                    </a:cubicBezTo>
                    <a:lnTo>
                      <a:pt x="10" y="24"/>
                    </a:lnTo>
                    <a:close/>
                  </a:path>
                </a:pathLst>
              </a:custGeom>
              <a:solidFill>
                <a:srgbClr val="854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9" name="组合 48">
              <a:extLst>
                <a:ext uri="{FF2B5EF4-FFF2-40B4-BE49-F238E27FC236}">
                  <a16:creationId xmlns:a16="http://schemas.microsoft.com/office/drawing/2014/main" id="{38D04726-13CB-481E-931A-D96D0F313F28}"/>
                </a:ext>
              </a:extLst>
            </p:cNvPr>
            <p:cNvGrpSpPr/>
            <p:nvPr/>
          </p:nvGrpSpPr>
          <p:grpSpPr>
            <a:xfrm>
              <a:off x="5704682" y="6085681"/>
              <a:ext cx="827087" cy="481013"/>
              <a:chOff x="8966201" y="6076950"/>
              <a:chExt cx="827087" cy="481013"/>
            </a:xfrm>
          </p:grpSpPr>
          <p:sp>
            <p:nvSpPr>
              <p:cNvPr id="27" name="Line 27">
                <a:extLst>
                  <a:ext uri="{FF2B5EF4-FFF2-40B4-BE49-F238E27FC236}">
                    <a16:creationId xmlns:a16="http://schemas.microsoft.com/office/drawing/2014/main" id="{D4689843-C13F-4998-BF5F-0662C1A3D9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793288" y="6076950"/>
                <a:ext cx="0" cy="481013"/>
              </a:xfrm>
              <a:prstGeom prst="line">
                <a:avLst/>
              </a:prstGeom>
              <a:noFill/>
              <a:ln w="112713" cap="flat">
                <a:solidFill>
                  <a:srgbClr val="FF754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" name="Line 28">
                <a:extLst>
                  <a:ext uri="{FF2B5EF4-FFF2-40B4-BE49-F238E27FC236}">
                    <a16:creationId xmlns:a16="http://schemas.microsoft.com/office/drawing/2014/main" id="{C68F7BB2-E33B-4945-BA89-C00102CF95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504363" y="6076950"/>
                <a:ext cx="0" cy="481013"/>
              </a:xfrm>
              <a:prstGeom prst="line">
                <a:avLst/>
              </a:prstGeom>
              <a:noFill/>
              <a:ln w="112713" cap="flat">
                <a:solidFill>
                  <a:srgbClr val="FF754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" name="Line 29">
                <a:extLst>
                  <a:ext uri="{FF2B5EF4-FFF2-40B4-BE49-F238E27FC236}">
                    <a16:creationId xmlns:a16="http://schemas.microsoft.com/office/drawing/2014/main" id="{A4EBFF7C-62FD-4611-B485-26B6E568C0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247188" y="6076950"/>
                <a:ext cx="0" cy="481013"/>
              </a:xfrm>
              <a:prstGeom prst="line">
                <a:avLst/>
              </a:prstGeom>
              <a:noFill/>
              <a:ln w="112713" cap="flat">
                <a:solidFill>
                  <a:srgbClr val="FF754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" name="Line 30">
                <a:extLst>
                  <a:ext uri="{FF2B5EF4-FFF2-40B4-BE49-F238E27FC236}">
                    <a16:creationId xmlns:a16="http://schemas.microsoft.com/office/drawing/2014/main" id="{5A677B75-5E5F-4F97-B073-1DA0A5D863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974138" y="6076950"/>
                <a:ext cx="0" cy="481013"/>
              </a:xfrm>
              <a:prstGeom prst="line">
                <a:avLst/>
              </a:prstGeom>
              <a:noFill/>
              <a:ln w="112713" cap="flat">
                <a:solidFill>
                  <a:srgbClr val="FF754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" name="Line 31">
                <a:extLst>
                  <a:ext uri="{FF2B5EF4-FFF2-40B4-BE49-F238E27FC236}">
                    <a16:creationId xmlns:a16="http://schemas.microsoft.com/office/drawing/2014/main" id="{88F65E2C-75C7-404F-ADF0-DA1A0A9B63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966201" y="6324600"/>
                <a:ext cx="803275" cy="0"/>
              </a:xfrm>
              <a:prstGeom prst="line">
                <a:avLst/>
              </a:prstGeom>
              <a:noFill/>
              <a:ln w="144463" cap="flat">
                <a:solidFill>
                  <a:srgbClr val="FF754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10" name="组合 43">
              <a:extLst>
                <a:ext uri="{FF2B5EF4-FFF2-40B4-BE49-F238E27FC236}">
                  <a16:creationId xmlns:a16="http://schemas.microsoft.com/office/drawing/2014/main" id="{BDA773ED-CF0B-417C-94B5-8E00A046F47A}"/>
                </a:ext>
              </a:extLst>
            </p:cNvPr>
            <p:cNvGrpSpPr/>
            <p:nvPr/>
          </p:nvGrpSpPr>
          <p:grpSpPr>
            <a:xfrm>
              <a:off x="4356497" y="5110956"/>
              <a:ext cx="1230313" cy="1411288"/>
              <a:chOff x="5938838" y="-787400"/>
              <a:chExt cx="1230313" cy="1411288"/>
            </a:xfrm>
          </p:grpSpPr>
          <p:sp>
            <p:nvSpPr>
              <p:cNvPr id="19" name="Rectangle 34">
                <a:extLst>
                  <a:ext uri="{FF2B5EF4-FFF2-40B4-BE49-F238E27FC236}">
                    <a16:creationId xmlns:a16="http://schemas.microsoft.com/office/drawing/2014/main" id="{33ABF4F2-3D8B-48EC-9C69-8BE52FC4AA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27838" y="-676275"/>
                <a:ext cx="241300" cy="754063"/>
              </a:xfrm>
              <a:prstGeom prst="rect">
                <a:avLst/>
              </a:prstGeom>
              <a:solidFill>
                <a:srgbClr val="FFC8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" name="Rectangle 35">
                <a:extLst>
                  <a:ext uri="{FF2B5EF4-FFF2-40B4-BE49-F238E27FC236}">
                    <a16:creationId xmlns:a16="http://schemas.microsoft.com/office/drawing/2014/main" id="{3D33F7B7-ED87-4E02-BB07-7F59EA5202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27838" y="-787400"/>
                <a:ext cx="241300" cy="127000"/>
              </a:xfrm>
              <a:prstGeom prst="rect">
                <a:avLst/>
              </a:prstGeom>
              <a:solidFill>
                <a:srgbClr val="D760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" name="Freeform 36">
                <a:extLst>
                  <a:ext uri="{FF2B5EF4-FFF2-40B4-BE49-F238E27FC236}">
                    <a16:creationId xmlns:a16="http://schemas.microsoft.com/office/drawing/2014/main" id="{BA9BEAFF-5B85-437B-9001-8483AD8326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67413" y="-639762"/>
                <a:ext cx="1177925" cy="1263650"/>
              </a:xfrm>
              <a:custGeom>
                <a:avLst/>
                <a:gdLst>
                  <a:gd name="T0" fmla="*/ 742 w 742"/>
                  <a:gd name="T1" fmla="*/ 796 h 796"/>
                  <a:gd name="T2" fmla="*/ 742 w 742"/>
                  <a:gd name="T3" fmla="*/ 379 h 796"/>
                  <a:gd name="T4" fmla="*/ 372 w 742"/>
                  <a:gd name="T5" fmla="*/ 0 h 796"/>
                  <a:gd name="T6" fmla="*/ 0 w 742"/>
                  <a:gd name="T7" fmla="*/ 379 h 796"/>
                  <a:gd name="T8" fmla="*/ 0 w 742"/>
                  <a:gd name="T9" fmla="*/ 796 h 796"/>
                  <a:gd name="T10" fmla="*/ 742 w 742"/>
                  <a:gd name="T11" fmla="*/ 796 h 7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2" h="796">
                    <a:moveTo>
                      <a:pt x="742" y="796"/>
                    </a:moveTo>
                    <a:lnTo>
                      <a:pt x="742" y="379"/>
                    </a:lnTo>
                    <a:lnTo>
                      <a:pt x="372" y="0"/>
                    </a:lnTo>
                    <a:lnTo>
                      <a:pt x="0" y="379"/>
                    </a:lnTo>
                    <a:lnTo>
                      <a:pt x="0" y="796"/>
                    </a:lnTo>
                    <a:lnTo>
                      <a:pt x="742" y="796"/>
                    </a:lnTo>
                    <a:close/>
                  </a:path>
                </a:pathLst>
              </a:custGeom>
              <a:solidFill>
                <a:srgbClr val="A4E7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" name="Freeform 37">
                <a:extLst>
                  <a:ext uri="{FF2B5EF4-FFF2-40B4-BE49-F238E27FC236}">
                    <a16:creationId xmlns:a16="http://schemas.microsoft.com/office/drawing/2014/main" id="{46E6D50C-45F9-4DBB-A85C-407D4D43F6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38838" y="-663575"/>
                <a:ext cx="1230313" cy="661988"/>
              </a:xfrm>
              <a:custGeom>
                <a:avLst/>
                <a:gdLst>
                  <a:gd name="T0" fmla="*/ 0 w 775"/>
                  <a:gd name="T1" fmla="*/ 402 h 417"/>
                  <a:gd name="T2" fmla="*/ 385 w 775"/>
                  <a:gd name="T3" fmla="*/ 0 h 417"/>
                  <a:gd name="T4" fmla="*/ 775 w 775"/>
                  <a:gd name="T5" fmla="*/ 417 h 4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75" h="417">
                    <a:moveTo>
                      <a:pt x="0" y="402"/>
                    </a:moveTo>
                    <a:lnTo>
                      <a:pt x="385" y="0"/>
                    </a:lnTo>
                    <a:lnTo>
                      <a:pt x="775" y="417"/>
                    </a:lnTo>
                  </a:path>
                </a:pathLst>
              </a:custGeom>
              <a:noFill/>
              <a:ln w="120650" cap="flat">
                <a:solidFill>
                  <a:srgbClr val="D7603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" name="Freeform 38">
                <a:extLst>
                  <a:ext uri="{FF2B5EF4-FFF2-40B4-BE49-F238E27FC236}">
                    <a16:creationId xmlns:a16="http://schemas.microsoft.com/office/drawing/2014/main" id="{B38732D2-98BD-421F-8801-2622DD3932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11876" y="46038"/>
                <a:ext cx="144463" cy="328613"/>
              </a:xfrm>
              <a:custGeom>
                <a:avLst/>
                <a:gdLst>
                  <a:gd name="T0" fmla="*/ 36 w 36"/>
                  <a:gd name="T1" fmla="*/ 82 h 82"/>
                  <a:gd name="T2" fmla="*/ 36 w 36"/>
                  <a:gd name="T3" fmla="*/ 23 h 82"/>
                  <a:gd name="T4" fmla="*/ 18 w 36"/>
                  <a:gd name="T5" fmla="*/ 0 h 82"/>
                  <a:gd name="T6" fmla="*/ 0 w 36"/>
                  <a:gd name="T7" fmla="*/ 23 h 82"/>
                  <a:gd name="T8" fmla="*/ 0 w 36"/>
                  <a:gd name="T9" fmla="*/ 82 h 82"/>
                  <a:gd name="T10" fmla="*/ 36 w 36"/>
                  <a:gd name="T11" fmla="*/ 8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" h="82">
                    <a:moveTo>
                      <a:pt x="36" y="82"/>
                    </a:moveTo>
                    <a:cubicBezTo>
                      <a:pt x="36" y="23"/>
                      <a:pt x="36" y="23"/>
                      <a:pt x="36" y="23"/>
                    </a:cubicBezTo>
                    <a:cubicBezTo>
                      <a:pt x="36" y="10"/>
                      <a:pt x="28" y="0"/>
                      <a:pt x="18" y="0"/>
                    </a:cubicBezTo>
                    <a:cubicBezTo>
                      <a:pt x="8" y="0"/>
                      <a:pt x="0" y="10"/>
                      <a:pt x="0" y="23"/>
                    </a:cubicBezTo>
                    <a:cubicBezTo>
                      <a:pt x="0" y="82"/>
                      <a:pt x="0" y="82"/>
                      <a:pt x="0" y="82"/>
                    </a:cubicBezTo>
                    <a:lnTo>
                      <a:pt x="36" y="82"/>
                    </a:lnTo>
                    <a:close/>
                  </a:path>
                </a:pathLst>
              </a:custGeom>
              <a:solidFill>
                <a:srgbClr val="FFFFFF"/>
              </a:solidFill>
              <a:ln w="80963" cap="flat">
                <a:solidFill>
                  <a:srgbClr val="D7603C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" name="Freeform 39">
                <a:extLst>
                  <a:ext uri="{FF2B5EF4-FFF2-40B4-BE49-F238E27FC236}">
                    <a16:creationId xmlns:a16="http://schemas.microsoft.com/office/drawing/2014/main" id="{23B63BF6-0BA1-409E-835C-1C06177C93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2288" y="46038"/>
                <a:ext cx="147638" cy="328613"/>
              </a:xfrm>
              <a:custGeom>
                <a:avLst/>
                <a:gdLst>
                  <a:gd name="T0" fmla="*/ 37 w 37"/>
                  <a:gd name="T1" fmla="*/ 82 h 82"/>
                  <a:gd name="T2" fmla="*/ 37 w 37"/>
                  <a:gd name="T3" fmla="*/ 22 h 82"/>
                  <a:gd name="T4" fmla="*/ 18 w 37"/>
                  <a:gd name="T5" fmla="*/ 0 h 82"/>
                  <a:gd name="T6" fmla="*/ 0 w 37"/>
                  <a:gd name="T7" fmla="*/ 22 h 82"/>
                  <a:gd name="T8" fmla="*/ 0 w 37"/>
                  <a:gd name="T9" fmla="*/ 82 h 82"/>
                  <a:gd name="T10" fmla="*/ 37 w 37"/>
                  <a:gd name="T11" fmla="*/ 8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82">
                    <a:moveTo>
                      <a:pt x="37" y="82"/>
                    </a:moveTo>
                    <a:cubicBezTo>
                      <a:pt x="37" y="22"/>
                      <a:pt x="37" y="22"/>
                      <a:pt x="37" y="22"/>
                    </a:cubicBezTo>
                    <a:cubicBezTo>
                      <a:pt x="37" y="10"/>
                      <a:pt x="28" y="0"/>
                      <a:pt x="18" y="0"/>
                    </a:cubicBezTo>
                    <a:cubicBezTo>
                      <a:pt x="8" y="0"/>
                      <a:pt x="0" y="10"/>
                      <a:pt x="0" y="22"/>
                    </a:cubicBezTo>
                    <a:cubicBezTo>
                      <a:pt x="0" y="82"/>
                      <a:pt x="0" y="82"/>
                      <a:pt x="0" y="82"/>
                    </a:cubicBezTo>
                    <a:lnTo>
                      <a:pt x="37" y="82"/>
                    </a:lnTo>
                    <a:close/>
                  </a:path>
                </a:pathLst>
              </a:custGeom>
              <a:solidFill>
                <a:srgbClr val="FFFFFF"/>
              </a:solidFill>
              <a:ln w="80963" cap="flat">
                <a:solidFill>
                  <a:srgbClr val="D7603C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" name="Oval 40">
                <a:extLst>
                  <a:ext uri="{FF2B5EF4-FFF2-40B4-BE49-F238E27FC236}">
                    <a16:creationId xmlns:a16="http://schemas.microsoft.com/office/drawing/2014/main" id="{ED7A6935-330C-469F-BCAF-DFEBB35EED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00801" y="-306387"/>
                <a:ext cx="309563" cy="307975"/>
              </a:xfrm>
              <a:prstGeom prst="ellipse">
                <a:avLst/>
              </a:prstGeom>
              <a:solidFill>
                <a:srgbClr val="FFFFFF"/>
              </a:solidFill>
              <a:ln w="80963" cap="flat">
                <a:solidFill>
                  <a:srgbClr val="D7603C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" name="Rectangle 41">
                <a:extLst>
                  <a:ext uri="{FF2B5EF4-FFF2-40B4-BE49-F238E27FC236}">
                    <a16:creationId xmlns:a16="http://schemas.microsoft.com/office/drawing/2014/main" id="{FACD5BF3-4BC9-4BCC-A700-54DCE1D44D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05563" y="227013"/>
                <a:ext cx="301625" cy="396875"/>
              </a:xfrm>
              <a:prstGeom prst="rect">
                <a:avLst/>
              </a:prstGeom>
              <a:solidFill>
                <a:srgbClr val="8E50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11" name="组合 49">
              <a:extLst>
                <a:ext uri="{FF2B5EF4-FFF2-40B4-BE49-F238E27FC236}">
                  <a16:creationId xmlns:a16="http://schemas.microsoft.com/office/drawing/2014/main" id="{25191A56-5510-4B9B-8DB7-8F5FD692245D}"/>
                </a:ext>
              </a:extLst>
            </p:cNvPr>
            <p:cNvGrpSpPr/>
            <p:nvPr/>
          </p:nvGrpSpPr>
          <p:grpSpPr>
            <a:xfrm>
              <a:off x="2817813" y="4741195"/>
              <a:ext cx="1165227" cy="1738980"/>
              <a:chOff x="6040438" y="5422900"/>
              <a:chExt cx="835025" cy="1246188"/>
            </a:xfrm>
          </p:grpSpPr>
          <p:sp>
            <p:nvSpPr>
              <p:cNvPr id="17" name="Freeform 5">
                <a:extLst>
                  <a:ext uri="{FF2B5EF4-FFF2-40B4-BE49-F238E27FC236}">
                    <a16:creationId xmlns:a16="http://schemas.microsoft.com/office/drawing/2014/main" id="{76F778D4-BE3E-49C3-A12C-2F59146DB3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0438" y="5422900"/>
                <a:ext cx="835025" cy="833438"/>
              </a:xfrm>
              <a:custGeom>
                <a:avLst/>
                <a:gdLst>
                  <a:gd name="T0" fmla="*/ 152 w 208"/>
                  <a:gd name="T1" fmla="*/ 68 h 208"/>
                  <a:gd name="T2" fmla="*/ 105 w 208"/>
                  <a:gd name="T3" fmla="*/ 0 h 208"/>
                  <a:gd name="T4" fmla="*/ 58 w 208"/>
                  <a:gd name="T5" fmla="*/ 68 h 208"/>
                  <a:gd name="T6" fmla="*/ 104 w 208"/>
                  <a:gd name="T7" fmla="*/ 208 h 208"/>
                  <a:gd name="T8" fmla="*/ 104 w 208"/>
                  <a:gd name="T9" fmla="*/ 208 h 208"/>
                  <a:gd name="T10" fmla="*/ 104 w 208"/>
                  <a:gd name="T11" fmla="*/ 208 h 208"/>
                  <a:gd name="T12" fmla="*/ 104 w 208"/>
                  <a:gd name="T13" fmla="*/ 208 h 208"/>
                  <a:gd name="T14" fmla="*/ 104 w 208"/>
                  <a:gd name="T15" fmla="*/ 208 h 208"/>
                  <a:gd name="T16" fmla="*/ 152 w 208"/>
                  <a:gd name="T17" fmla="*/ 68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8" h="208">
                    <a:moveTo>
                      <a:pt x="152" y="68"/>
                    </a:moveTo>
                    <a:cubicBezTo>
                      <a:pt x="128" y="29"/>
                      <a:pt x="105" y="0"/>
                      <a:pt x="105" y="0"/>
                    </a:cubicBezTo>
                    <a:cubicBezTo>
                      <a:pt x="105" y="0"/>
                      <a:pt x="83" y="30"/>
                      <a:pt x="58" y="68"/>
                    </a:cubicBezTo>
                    <a:cubicBezTo>
                      <a:pt x="0" y="154"/>
                      <a:pt x="64" y="205"/>
                      <a:pt x="104" y="208"/>
                    </a:cubicBezTo>
                    <a:cubicBezTo>
                      <a:pt x="104" y="208"/>
                      <a:pt x="104" y="208"/>
                      <a:pt x="104" y="208"/>
                    </a:cubicBezTo>
                    <a:cubicBezTo>
                      <a:pt x="104" y="208"/>
                      <a:pt x="104" y="208"/>
                      <a:pt x="104" y="208"/>
                    </a:cubicBezTo>
                    <a:cubicBezTo>
                      <a:pt x="104" y="208"/>
                      <a:pt x="104" y="208"/>
                      <a:pt x="104" y="208"/>
                    </a:cubicBezTo>
                    <a:cubicBezTo>
                      <a:pt x="104" y="208"/>
                      <a:pt x="104" y="208"/>
                      <a:pt x="104" y="208"/>
                    </a:cubicBezTo>
                    <a:cubicBezTo>
                      <a:pt x="148" y="205"/>
                      <a:pt x="208" y="160"/>
                      <a:pt x="152" y="68"/>
                    </a:cubicBezTo>
                    <a:close/>
                  </a:path>
                </a:pathLst>
              </a:custGeom>
              <a:solidFill>
                <a:srgbClr val="E6E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" name="Freeform 6">
                <a:extLst>
                  <a:ext uri="{FF2B5EF4-FFF2-40B4-BE49-F238E27FC236}">
                    <a16:creationId xmlns:a16="http://schemas.microsoft.com/office/drawing/2014/main" id="{F14D1BE1-E5CA-411E-BC85-C09F0BCE8F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84913" y="5843588"/>
                <a:ext cx="361950" cy="825500"/>
              </a:xfrm>
              <a:custGeom>
                <a:avLst/>
                <a:gdLst>
                  <a:gd name="T0" fmla="*/ 228 w 228"/>
                  <a:gd name="T1" fmla="*/ 91 h 520"/>
                  <a:gd name="T2" fmla="*/ 129 w 228"/>
                  <a:gd name="T3" fmla="*/ 149 h 520"/>
                  <a:gd name="T4" fmla="*/ 114 w 228"/>
                  <a:gd name="T5" fmla="*/ 0 h 520"/>
                  <a:gd name="T6" fmla="*/ 99 w 228"/>
                  <a:gd name="T7" fmla="*/ 149 h 520"/>
                  <a:gd name="T8" fmla="*/ 0 w 228"/>
                  <a:gd name="T9" fmla="*/ 91 h 520"/>
                  <a:gd name="T10" fmla="*/ 91 w 228"/>
                  <a:gd name="T11" fmla="*/ 197 h 520"/>
                  <a:gd name="T12" fmla="*/ 94 w 228"/>
                  <a:gd name="T13" fmla="*/ 520 h 520"/>
                  <a:gd name="T14" fmla="*/ 142 w 228"/>
                  <a:gd name="T15" fmla="*/ 520 h 520"/>
                  <a:gd name="T16" fmla="*/ 137 w 228"/>
                  <a:gd name="T17" fmla="*/ 197 h 520"/>
                  <a:gd name="T18" fmla="*/ 228 w 228"/>
                  <a:gd name="T19" fmla="*/ 91 h 5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520">
                    <a:moveTo>
                      <a:pt x="228" y="91"/>
                    </a:moveTo>
                    <a:lnTo>
                      <a:pt x="129" y="149"/>
                    </a:lnTo>
                    <a:lnTo>
                      <a:pt x="114" y="0"/>
                    </a:lnTo>
                    <a:lnTo>
                      <a:pt x="99" y="149"/>
                    </a:lnTo>
                    <a:lnTo>
                      <a:pt x="0" y="91"/>
                    </a:lnTo>
                    <a:lnTo>
                      <a:pt x="91" y="197"/>
                    </a:lnTo>
                    <a:lnTo>
                      <a:pt x="94" y="520"/>
                    </a:lnTo>
                    <a:lnTo>
                      <a:pt x="142" y="520"/>
                    </a:lnTo>
                    <a:lnTo>
                      <a:pt x="137" y="197"/>
                    </a:lnTo>
                    <a:lnTo>
                      <a:pt x="228" y="91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12" name="组合 52">
              <a:extLst>
                <a:ext uri="{FF2B5EF4-FFF2-40B4-BE49-F238E27FC236}">
                  <a16:creationId xmlns:a16="http://schemas.microsoft.com/office/drawing/2014/main" id="{D12FFF15-0442-4CE8-90F6-CE607EFE5ACD}"/>
                </a:ext>
              </a:extLst>
            </p:cNvPr>
            <p:cNvGrpSpPr/>
            <p:nvPr/>
          </p:nvGrpSpPr>
          <p:grpSpPr>
            <a:xfrm>
              <a:off x="1614184" y="5586413"/>
              <a:ext cx="554037" cy="930275"/>
              <a:chOff x="5067301" y="5932488"/>
              <a:chExt cx="554037" cy="930275"/>
            </a:xfrm>
          </p:grpSpPr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4219763A-1CF4-4829-9B01-7010D9696C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4463" y="6208713"/>
                <a:ext cx="147638" cy="654050"/>
              </a:xfrm>
              <a:custGeom>
                <a:avLst/>
                <a:gdLst>
                  <a:gd name="T0" fmla="*/ 0 w 37"/>
                  <a:gd name="T1" fmla="*/ 163 h 163"/>
                  <a:gd name="T2" fmla="*/ 0 w 37"/>
                  <a:gd name="T3" fmla="*/ 156 h 163"/>
                  <a:gd name="T4" fmla="*/ 2 w 37"/>
                  <a:gd name="T5" fmla="*/ 137 h 163"/>
                  <a:gd name="T6" fmla="*/ 11 w 37"/>
                  <a:gd name="T7" fmla="*/ 79 h 163"/>
                  <a:gd name="T8" fmla="*/ 14 w 37"/>
                  <a:gd name="T9" fmla="*/ 64 h 163"/>
                  <a:gd name="T10" fmla="*/ 17 w 37"/>
                  <a:gd name="T11" fmla="*/ 49 h 163"/>
                  <a:gd name="T12" fmla="*/ 21 w 37"/>
                  <a:gd name="T13" fmla="*/ 35 h 163"/>
                  <a:gd name="T14" fmla="*/ 26 w 37"/>
                  <a:gd name="T15" fmla="*/ 23 h 163"/>
                  <a:gd name="T16" fmla="*/ 30 w 37"/>
                  <a:gd name="T17" fmla="*/ 13 h 163"/>
                  <a:gd name="T18" fmla="*/ 34 w 37"/>
                  <a:gd name="T19" fmla="*/ 6 h 163"/>
                  <a:gd name="T20" fmla="*/ 37 w 37"/>
                  <a:gd name="T21" fmla="*/ 0 h 163"/>
                  <a:gd name="T22" fmla="*/ 35 w 37"/>
                  <a:gd name="T23" fmla="*/ 6 h 163"/>
                  <a:gd name="T24" fmla="*/ 32 w 37"/>
                  <a:gd name="T25" fmla="*/ 14 h 163"/>
                  <a:gd name="T26" fmla="*/ 30 w 37"/>
                  <a:gd name="T27" fmla="*/ 25 h 163"/>
                  <a:gd name="T28" fmla="*/ 28 w 37"/>
                  <a:gd name="T29" fmla="*/ 37 h 163"/>
                  <a:gd name="T30" fmla="*/ 27 w 37"/>
                  <a:gd name="T31" fmla="*/ 51 h 163"/>
                  <a:gd name="T32" fmla="*/ 26 w 37"/>
                  <a:gd name="T33" fmla="*/ 66 h 163"/>
                  <a:gd name="T34" fmla="*/ 26 w 37"/>
                  <a:gd name="T35" fmla="*/ 81 h 163"/>
                  <a:gd name="T36" fmla="*/ 28 w 37"/>
                  <a:gd name="T37" fmla="*/ 137 h 163"/>
                  <a:gd name="T38" fmla="*/ 30 w 37"/>
                  <a:gd name="T39" fmla="*/ 156 h 163"/>
                  <a:gd name="T40" fmla="*/ 30 w 37"/>
                  <a:gd name="T41" fmla="*/ 163 h 163"/>
                  <a:gd name="T42" fmla="*/ 0 w 37"/>
                  <a:gd name="T43" fmla="*/ 163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7" h="163">
                    <a:moveTo>
                      <a:pt x="0" y="163"/>
                    </a:moveTo>
                    <a:cubicBezTo>
                      <a:pt x="0" y="163"/>
                      <a:pt x="0" y="160"/>
                      <a:pt x="0" y="156"/>
                    </a:cubicBezTo>
                    <a:cubicBezTo>
                      <a:pt x="1" y="151"/>
                      <a:pt x="1" y="145"/>
                      <a:pt x="2" y="137"/>
                    </a:cubicBezTo>
                    <a:cubicBezTo>
                      <a:pt x="4" y="121"/>
                      <a:pt x="7" y="100"/>
                      <a:pt x="11" y="79"/>
                    </a:cubicBezTo>
                    <a:cubicBezTo>
                      <a:pt x="12" y="74"/>
                      <a:pt x="13" y="69"/>
                      <a:pt x="14" y="64"/>
                    </a:cubicBezTo>
                    <a:cubicBezTo>
                      <a:pt x="15" y="59"/>
                      <a:pt x="16" y="54"/>
                      <a:pt x="17" y="49"/>
                    </a:cubicBezTo>
                    <a:cubicBezTo>
                      <a:pt x="19" y="44"/>
                      <a:pt x="20" y="40"/>
                      <a:pt x="21" y="35"/>
                    </a:cubicBezTo>
                    <a:cubicBezTo>
                      <a:pt x="23" y="31"/>
                      <a:pt x="24" y="27"/>
                      <a:pt x="26" y="23"/>
                    </a:cubicBezTo>
                    <a:cubicBezTo>
                      <a:pt x="27" y="20"/>
                      <a:pt x="28" y="16"/>
                      <a:pt x="30" y="13"/>
                    </a:cubicBezTo>
                    <a:cubicBezTo>
                      <a:pt x="31" y="10"/>
                      <a:pt x="32" y="8"/>
                      <a:pt x="34" y="6"/>
                    </a:cubicBezTo>
                    <a:cubicBezTo>
                      <a:pt x="36" y="2"/>
                      <a:pt x="37" y="0"/>
                      <a:pt x="37" y="0"/>
                    </a:cubicBezTo>
                    <a:cubicBezTo>
                      <a:pt x="37" y="0"/>
                      <a:pt x="36" y="2"/>
                      <a:pt x="35" y="6"/>
                    </a:cubicBezTo>
                    <a:cubicBezTo>
                      <a:pt x="34" y="9"/>
                      <a:pt x="33" y="11"/>
                      <a:pt x="32" y="14"/>
                    </a:cubicBezTo>
                    <a:cubicBezTo>
                      <a:pt x="32" y="17"/>
                      <a:pt x="31" y="21"/>
                      <a:pt x="30" y="25"/>
                    </a:cubicBezTo>
                    <a:cubicBezTo>
                      <a:pt x="29" y="28"/>
                      <a:pt x="29" y="33"/>
                      <a:pt x="28" y="37"/>
                    </a:cubicBezTo>
                    <a:cubicBezTo>
                      <a:pt x="28" y="41"/>
                      <a:pt x="28" y="46"/>
                      <a:pt x="27" y="51"/>
                    </a:cubicBezTo>
                    <a:cubicBezTo>
                      <a:pt x="27" y="56"/>
                      <a:pt x="26" y="60"/>
                      <a:pt x="26" y="66"/>
                    </a:cubicBezTo>
                    <a:cubicBezTo>
                      <a:pt x="26" y="71"/>
                      <a:pt x="26" y="76"/>
                      <a:pt x="26" y="81"/>
                    </a:cubicBezTo>
                    <a:cubicBezTo>
                      <a:pt x="26" y="101"/>
                      <a:pt x="27" y="122"/>
                      <a:pt x="28" y="137"/>
                    </a:cubicBezTo>
                    <a:cubicBezTo>
                      <a:pt x="29" y="145"/>
                      <a:pt x="29" y="151"/>
                      <a:pt x="30" y="156"/>
                    </a:cubicBezTo>
                    <a:cubicBezTo>
                      <a:pt x="30" y="160"/>
                      <a:pt x="30" y="163"/>
                      <a:pt x="30" y="163"/>
                    </a:cubicBezTo>
                    <a:lnTo>
                      <a:pt x="0" y="163"/>
                    </a:lnTo>
                    <a:close/>
                  </a:path>
                </a:pathLst>
              </a:custGeom>
              <a:solidFill>
                <a:srgbClr val="768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B0740699-A1A5-43E5-8DEF-DAC9CC7A76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22863" y="5932488"/>
                <a:ext cx="498475" cy="525463"/>
              </a:xfrm>
              <a:custGeom>
                <a:avLst/>
                <a:gdLst>
                  <a:gd name="T0" fmla="*/ 19 w 124"/>
                  <a:gd name="T1" fmla="*/ 55 h 131"/>
                  <a:gd name="T2" fmla="*/ 32 w 124"/>
                  <a:gd name="T3" fmla="*/ 52 h 131"/>
                  <a:gd name="T4" fmla="*/ 42 w 124"/>
                  <a:gd name="T5" fmla="*/ 11 h 131"/>
                  <a:gd name="T6" fmla="*/ 83 w 124"/>
                  <a:gd name="T7" fmla="*/ 33 h 131"/>
                  <a:gd name="T8" fmla="*/ 94 w 124"/>
                  <a:gd name="T9" fmla="*/ 31 h 131"/>
                  <a:gd name="T10" fmla="*/ 104 w 124"/>
                  <a:gd name="T11" fmla="*/ 34 h 131"/>
                  <a:gd name="T12" fmla="*/ 104 w 124"/>
                  <a:gd name="T13" fmla="*/ 34 h 131"/>
                  <a:gd name="T14" fmla="*/ 117 w 124"/>
                  <a:gd name="T15" fmla="*/ 46 h 131"/>
                  <a:gd name="T16" fmla="*/ 107 w 124"/>
                  <a:gd name="T17" fmla="*/ 80 h 131"/>
                  <a:gd name="T18" fmla="*/ 103 w 124"/>
                  <a:gd name="T19" fmla="*/ 81 h 131"/>
                  <a:gd name="T20" fmla="*/ 106 w 124"/>
                  <a:gd name="T21" fmla="*/ 86 h 131"/>
                  <a:gd name="T22" fmla="*/ 94 w 124"/>
                  <a:gd name="T23" fmla="*/ 124 h 131"/>
                  <a:gd name="T24" fmla="*/ 56 w 124"/>
                  <a:gd name="T25" fmla="*/ 112 h 131"/>
                  <a:gd name="T26" fmla="*/ 53 w 124"/>
                  <a:gd name="T27" fmla="*/ 102 h 131"/>
                  <a:gd name="T28" fmla="*/ 52 w 124"/>
                  <a:gd name="T29" fmla="*/ 104 h 131"/>
                  <a:gd name="T30" fmla="*/ 40 w 124"/>
                  <a:gd name="T31" fmla="*/ 110 h 131"/>
                  <a:gd name="T32" fmla="*/ 34 w 124"/>
                  <a:gd name="T33" fmla="*/ 110 h 131"/>
                  <a:gd name="T34" fmla="*/ 28 w 124"/>
                  <a:gd name="T35" fmla="*/ 110 h 131"/>
                  <a:gd name="T36" fmla="*/ 24 w 124"/>
                  <a:gd name="T37" fmla="*/ 109 h 131"/>
                  <a:gd name="T38" fmla="*/ 7 w 124"/>
                  <a:gd name="T39" fmla="*/ 94 h 131"/>
                  <a:gd name="T40" fmla="*/ 19 w 124"/>
                  <a:gd name="T41" fmla="*/ 55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4" h="131">
                    <a:moveTo>
                      <a:pt x="19" y="55"/>
                    </a:moveTo>
                    <a:cubicBezTo>
                      <a:pt x="23" y="53"/>
                      <a:pt x="27" y="52"/>
                      <a:pt x="32" y="52"/>
                    </a:cubicBezTo>
                    <a:cubicBezTo>
                      <a:pt x="23" y="39"/>
                      <a:pt x="24" y="20"/>
                      <a:pt x="42" y="11"/>
                    </a:cubicBezTo>
                    <a:cubicBezTo>
                      <a:pt x="62" y="0"/>
                      <a:pt x="80" y="15"/>
                      <a:pt x="83" y="33"/>
                    </a:cubicBezTo>
                    <a:cubicBezTo>
                      <a:pt x="87" y="31"/>
                      <a:pt x="90" y="31"/>
                      <a:pt x="94" y="31"/>
                    </a:cubicBezTo>
                    <a:cubicBezTo>
                      <a:pt x="97" y="31"/>
                      <a:pt x="101" y="32"/>
                      <a:pt x="104" y="34"/>
                    </a:cubicBezTo>
                    <a:cubicBezTo>
                      <a:pt x="104" y="34"/>
                      <a:pt x="104" y="34"/>
                      <a:pt x="104" y="34"/>
                    </a:cubicBezTo>
                    <a:cubicBezTo>
                      <a:pt x="110" y="36"/>
                      <a:pt x="115" y="41"/>
                      <a:pt x="117" y="46"/>
                    </a:cubicBezTo>
                    <a:cubicBezTo>
                      <a:pt x="124" y="58"/>
                      <a:pt x="119" y="73"/>
                      <a:pt x="107" y="80"/>
                    </a:cubicBezTo>
                    <a:cubicBezTo>
                      <a:pt x="105" y="80"/>
                      <a:pt x="104" y="81"/>
                      <a:pt x="103" y="81"/>
                    </a:cubicBezTo>
                    <a:cubicBezTo>
                      <a:pt x="104" y="83"/>
                      <a:pt x="105" y="84"/>
                      <a:pt x="106" y="86"/>
                    </a:cubicBezTo>
                    <a:cubicBezTo>
                      <a:pt x="113" y="99"/>
                      <a:pt x="107" y="117"/>
                      <a:pt x="94" y="124"/>
                    </a:cubicBezTo>
                    <a:cubicBezTo>
                      <a:pt x="80" y="131"/>
                      <a:pt x="63" y="125"/>
                      <a:pt x="56" y="112"/>
                    </a:cubicBezTo>
                    <a:cubicBezTo>
                      <a:pt x="54" y="109"/>
                      <a:pt x="54" y="106"/>
                      <a:pt x="53" y="102"/>
                    </a:cubicBezTo>
                    <a:cubicBezTo>
                      <a:pt x="53" y="103"/>
                      <a:pt x="52" y="103"/>
                      <a:pt x="52" y="104"/>
                    </a:cubicBezTo>
                    <a:cubicBezTo>
                      <a:pt x="48" y="107"/>
                      <a:pt x="45" y="109"/>
                      <a:pt x="40" y="110"/>
                    </a:cubicBezTo>
                    <a:cubicBezTo>
                      <a:pt x="38" y="110"/>
                      <a:pt x="36" y="110"/>
                      <a:pt x="34" y="110"/>
                    </a:cubicBezTo>
                    <a:cubicBezTo>
                      <a:pt x="32" y="110"/>
                      <a:pt x="30" y="110"/>
                      <a:pt x="28" y="110"/>
                    </a:cubicBezTo>
                    <a:cubicBezTo>
                      <a:pt x="27" y="109"/>
                      <a:pt x="26" y="109"/>
                      <a:pt x="24" y="109"/>
                    </a:cubicBezTo>
                    <a:cubicBezTo>
                      <a:pt x="17" y="106"/>
                      <a:pt x="10" y="101"/>
                      <a:pt x="7" y="94"/>
                    </a:cubicBezTo>
                    <a:cubicBezTo>
                      <a:pt x="0" y="80"/>
                      <a:pt x="5" y="63"/>
                      <a:pt x="19" y="55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01679FDF-1899-4ECD-B9F4-BEB8ED8732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5576" y="6064250"/>
                <a:ext cx="301625" cy="276225"/>
              </a:xfrm>
              <a:custGeom>
                <a:avLst/>
                <a:gdLst>
                  <a:gd name="T0" fmla="*/ 27 w 75"/>
                  <a:gd name="T1" fmla="*/ 15 h 69"/>
                  <a:gd name="T2" fmla="*/ 48 w 75"/>
                  <a:gd name="T3" fmla="*/ 55 h 69"/>
                  <a:gd name="T4" fmla="*/ 27 w 75"/>
                  <a:gd name="T5" fmla="*/ 15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5" h="69">
                    <a:moveTo>
                      <a:pt x="27" y="15"/>
                    </a:moveTo>
                    <a:cubicBezTo>
                      <a:pt x="54" y="0"/>
                      <a:pt x="75" y="41"/>
                      <a:pt x="48" y="55"/>
                    </a:cubicBezTo>
                    <a:cubicBezTo>
                      <a:pt x="21" y="69"/>
                      <a:pt x="0" y="29"/>
                      <a:pt x="27" y="15"/>
                    </a:cubicBezTo>
                    <a:close/>
                  </a:path>
                </a:pathLst>
              </a:custGeom>
              <a:solidFill>
                <a:srgbClr val="FFD0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" name="Freeform 12">
                <a:extLst>
                  <a:ext uri="{FF2B5EF4-FFF2-40B4-BE49-F238E27FC236}">
                    <a16:creationId xmlns:a16="http://schemas.microsoft.com/office/drawing/2014/main" id="{96246A22-7D31-42BD-864B-CB3B6CC0D4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67301" y="6408738"/>
                <a:ext cx="220663" cy="176213"/>
              </a:xfrm>
              <a:custGeom>
                <a:avLst/>
                <a:gdLst>
                  <a:gd name="T0" fmla="*/ 48 w 55"/>
                  <a:gd name="T1" fmla="*/ 44 h 44"/>
                  <a:gd name="T2" fmla="*/ 12 w 55"/>
                  <a:gd name="T3" fmla="*/ 0 h 44"/>
                  <a:gd name="T4" fmla="*/ 48 w 55"/>
                  <a:gd name="T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5" h="44">
                    <a:moveTo>
                      <a:pt x="48" y="44"/>
                    </a:moveTo>
                    <a:cubicBezTo>
                      <a:pt x="48" y="44"/>
                      <a:pt x="55" y="5"/>
                      <a:pt x="12" y="0"/>
                    </a:cubicBezTo>
                    <a:cubicBezTo>
                      <a:pt x="12" y="0"/>
                      <a:pt x="0" y="40"/>
                      <a:pt x="48" y="44"/>
                    </a:cubicBezTo>
                    <a:close/>
                  </a:path>
                </a:pathLst>
              </a:custGeom>
              <a:solidFill>
                <a:srgbClr val="9DB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BB9A9AD3-9A1F-4624-80F1-5FAAB81BCABF}"/>
              </a:ext>
            </a:extLst>
          </p:cNvPr>
          <p:cNvSpPr/>
          <p:nvPr/>
        </p:nvSpPr>
        <p:spPr>
          <a:xfrm>
            <a:off x="1208022" y="129329"/>
            <a:ext cx="33970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54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nhẩm</a:t>
            </a:r>
            <a:r>
              <a:rPr lang="en-US" sz="54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5400" b="0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3C5E0F73-0821-43D1-9AC6-71F40E828CC9}"/>
              </a:ext>
            </a:extLst>
          </p:cNvPr>
          <p:cNvSpPr/>
          <p:nvPr/>
        </p:nvSpPr>
        <p:spPr>
          <a:xfrm>
            <a:off x="118996" y="108627"/>
            <a:ext cx="830915" cy="830915"/>
          </a:xfrm>
          <a:prstGeom prst="ellipse">
            <a:avLst/>
          </a:prstGeom>
          <a:solidFill>
            <a:srgbClr val="FF00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41118558-4852-409B-BE61-9DDABDF0D5D7}"/>
              </a:ext>
            </a:extLst>
          </p:cNvPr>
          <p:cNvSpPr/>
          <p:nvPr/>
        </p:nvSpPr>
        <p:spPr>
          <a:xfrm>
            <a:off x="277156" y="1218833"/>
            <a:ext cx="144142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>
                <a:ln w="0"/>
                <a:latin typeface="Arial" panose="020B0604020202020204" pitchFamily="34" charset="0"/>
                <a:cs typeface="Arial" panose="020B0604020202020204" pitchFamily="34" charset="0"/>
              </a:rPr>
              <a:t>2 : 2 </a:t>
            </a:r>
            <a:endParaRPr lang="en-US" sz="4400" b="0" cap="none" spc="0">
              <a:ln w="0"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5DDA4B3E-F227-4762-9225-52C5D4E27C20}"/>
              </a:ext>
            </a:extLst>
          </p:cNvPr>
          <p:cNvSpPr/>
          <p:nvPr/>
        </p:nvSpPr>
        <p:spPr>
          <a:xfrm>
            <a:off x="-67721" y="2055696"/>
            <a:ext cx="159851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>
                <a:ln w="0"/>
                <a:latin typeface="Arial" panose="020B0604020202020204" pitchFamily="34" charset="0"/>
                <a:cs typeface="Arial" panose="020B0604020202020204" pitchFamily="34" charset="0"/>
              </a:rPr>
              <a:t>12 : 2</a:t>
            </a:r>
            <a:endParaRPr lang="en-US" sz="4400" b="0" cap="none" spc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ACE06D1F-DB51-4F4F-BB08-F6D0477BC18F}"/>
              </a:ext>
            </a:extLst>
          </p:cNvPr>
          <p:cNvSpPr/>
          <p:nvPr/>
        </p:nvSpPr>
        <p:spPr>
          <a:xfrm>
            <a:off x="1530794" y="1207490"/>
            <a:ext cx="98616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</a:t>
            </a:r>
            <a:endParaRPr lang="en-US" sz="4400" b="0" cap="none" spc="0">
              <a:ln w="0"/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7ECEEC1C-5902-431B-8C10-DF5D8EAC0300}"/>
              </a:ext>
            </a:extLst>
          </p:cNvPr>
          <p:cNvSpPr/>
          <p:nvPr/>
        </p:nvSpPr>
        <p:spPr>
          <a:xfrm>
            <a:off x="1530794" y="2045257"/>
            <a:ext cx="98616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6</a:t>
            </a:r>
            <a:endParaRPr lang="en-US" sz="4400" b="0" cap="none" spc="0">
              <a:ln w="0"/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DB4320CA-8E3F-4223-9075-5584557A3203}"/>
              </a:ext>
            </a:extLst>
          </p:cNvPr>
          <p:cNvSpPr/>
          <p:nvPr/>
        </p:nvSpPr>
        <p:spPr>
          <a:xfrm>
            <a:off x="229200" y="2884916"/>
            <a:ext cx="144142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4 : 2 </a:t>
            </a:r>
            <a:endParaRPr lang="en-US" sz="4400" b="0" cap="none" spc="0" dirty="0">
              <a:ln w="0"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A2D32C91-B505-4F9E-86AB-BC775276C8DB}"/>
              </a:ext>
            </a:extLst>
          </p:cNvPr>
          <p:cNvSpPr/>
          <p:nvPr/>
        </p:nvSpPr>
        <p:spPr>
          <a:xfrm>
            <a:off x="0" y="3734077"/>
            <a:ext cx="159851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14 : 2</a:t>
            </a:r>
            <a:endParaRPr lang="en-US" sz="4400" b="0" cap="none" spc="0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C9A87ED8-D114-45EF-A949-9C9C4A8B6AAD}"/>
              </a:ext>
            </a:extLst>
          </p:cNvPr>
          <p:cNvSpPr/>
          <p:nvPr/>
        </p:nvSpPr>
        <p:spPr>
          <a:xfrm>
            <a:off x="1557630" y="2884916"/>
            <a:ext cx="98616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</a:t>
            </a:r>
            <a:endParaRPr lang="en-US" sz="4400" b="0" cap="none" spc="0" dirty="0">
              <a:ln w="0"/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EB8226FA-BC54-4C86-BF39-712FAA79EF33}"/>
              </a:ext>
            </a:extLst>
          </p:cNvPr>
          <p:cNvSpPr/>
          <p:nvPr/>
        </p:nvSpPr>
        <p:spPr>
          <a:xfrm>
            <a:off x="1598515" y="3734076"/>
            <a:ext cx="98616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7</a:t>
            </a:r>
            <a:endParaRPr lang="en-US" sz="4400" b="0" cap="none" spc="0" dirty="0">
              <a:ln w="0"/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EB296E0D-1E1F-4D67-A16D-6E4D4855686B}"/>
              </a:ext>
            </a:extLst>
          </p:cNvPr>
          <p:cNvSpPr/>
          <p:nvPr/>
        </p:nvSpPr>
        <p:spPr>
          <a:xfrm>
            <a:off x="5121089" y="1218833"/>
            <a:ext cx="144142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>
                <a:ln w="0"/>
                <a:latin typeface="Arial" panose="020B0604020202020204" pitchFamily="34" charset="0"/>
                <a:cs typeface="Arial" panose="020B0604020202020204" pitchFamily="34" charset="0"/>
              </a:rPr>
              <a:t>6 : 2 </a:t>
            </a:r>
            <a:endParaRPr lang="en-US" sz="4400" b="0" cap="none" spc="0">
              <a:ln w="0"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DBDE2AA-FD71-45E5-8072-20AF17C8DBA3}"/>
              </a:ext>
            </a:extLst>
          </p:cNvPr>
          <p:cNvSpPr/>
          <p:nvPr/>
        </p:nvSpPr>
        <p:spPr>
          <a:xfrm>
            <a:off x="4776212" y="2055696"/>
            <a:ext cx="159851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>
                <a:ln w="0"/>
                <a:latin typeface="Arial" panose="020B0604020202020204" pitchFamily="34" charset="0"/>
                <a:cs typeface="Arial" panose="020B0604020202020204" pitchFamily="34" charset="0"/>
              </a:rPr>
              <a:t>16 : 2</a:t>
            </a:r>
            <a:endParaRPr lang="en-US" sz="4400" b="0" cap="none" spc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69D50A98-9126-4E3D-B134-1D9C18A4D55D}"/>
              </a:ext>
            </a:extLst>
          </p:cNvPr>
          <p:cNvSpPr/>
          <p:nvPr/>
        </p:nvSpPr>
        <p:spPr>
          <a:xfrm>
            <a:off x="6374727" y="1207490"/>
            <a:ext cx="98616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3</a:t>
            </a:r>
            <a:endParaRPr lang="en-US" sz="4400" b="0" cap="none" spc="0">
              <a:ln w="0"/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84D516C0-48E7-4A2B-8049-7DBB7D472F4F}"/>
              </a:ext>
            </a:extLst>
          </p:cNvPr>
          <p:cNvSpPr/>
          <p:nvPr/>
        </p:nvSpPr>
        <p:spPr>
          <a:xfrm>
            <a:off x="6374727" y="2045257"/>
            <a:ext cx="98616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8</a:t>
            </a:r>
            <a:endParaRPr lang="en-US" sz="4400" b="0" cap="none" spc="0">
              <a:ln w="0"/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6C27EDB2-594A-40DF-8410-DCA1AA2EFD33}"/>
              </a:ext>
            </a:extLst>
          </p:cNvPr>
          <p:cNvSpPr/>
          <p:nvPr/>
        </p:nvSpPr>
        <p:spPr>
          <a:xfrm>
            <a:off x="5098195" y="2973736"/>
            <a:ext cx="144142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8 : 2 </a:t>
            </a:r>
            <a:endParaRPr lang="en-US" sz="4400" b="0" cap="none" spc="0" dirty="0">
              <a:ln w="0"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BF64A4CC-B182-43B3-A070-D27BC87D66CC}"/>
              </a:ext>
            </a:extLst>
          </p:cNvPr>
          <p:cNvSpPr/>
          <p:nvPr/>
        </p:nvSpPr>
        <p:spPr>
          <a:xfrm>
            <a:off x="4971935" y="3804872"/>
            <a:ext cx="159851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18 : 2</a:t>
            </a:r>
            <a:endParaRPr lang="en-US" sz="4400" b="0" cap="none" spc="0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82054F52-140A-4527-9C73-93CB99436E0D}"/>
              </a:ext>
            </a:extLst>
          </p:cNvPr>
          <p:cNvSpPr/>
          <p:nvPr/>
        </p:nvSpPr>
        <p:spPr>
          <a:xfrm>
            <a:off x="6539616" y="2991420"/>
            <a:ext cx="98616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4</a:t>
            </a:r>
            <a:endParaRPr lang="en-US" sz="4400" b="0" cap="none" spc="0" dirty="0">
              <a:ln w="0"/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8CE8DA19-A62C-452E-93B6-A2D350F8A73D}"/>
              </a:ext>
            </a:extLst>
          </p:cNvPr>
          <p:cNvSpPr/>
          <p:nvPr/>
        </p:nvSpPr>
        <p:spPr>
          <a:xfrm>
            <a:off x="6702322" y="3794433"/>
            <a:ext cx="98616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6</a:t>
            </a:r>
            <a:endParaRPr lang="en-US" sz="4400" b="0" cap="none" spc="0" dirty="0">
              <a:ln w="0"/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93458BC2-FBE9-45ED-9020-69A092CD8073}"/>
              </a:ext>
            </a:extLst>
          </p:cNvPr>
          <p:cNvSpPr/>
          <p:nvPr/>
        </p:nvSpPr>
        <p:spPr>
          <a:xfrm>
            <a:off x="9131800" y="1176717"/>
            <a:ext cx="175560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10 : 2 </a:t>
            </a:r>
            <a:endParaRPr lang="en-US" sz="4400" b="0" cap="none" spc="0" dirty="0">
              <a:ln w="0"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53874A14-D69B-402E-8C15-2B519731DCBF}"/>
              </a:ext>
            </a:extLst>
          </p:cNvPr>
          <p:cNvSpPr/>
          <p:nvPr/>
        </p:nvSpPr>
        <p:spPr>
          <a:xfrm>
            <a:off x="9196589" y="2045257"/>
            <a:ext cx="159851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20 : 2</a:t>
            </a:r>
            <a:endParaRPr lang="en-US" sz="4400" b="0" cap="none" spc="0" dirty="0">
              <a:ln w="0"/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DA71F99B-2064-4C80-B30E-85074C9EEB43}"/>
              </a:ext>
            </a:extLst>
          </p:cNvPr>
          <p:cNvSpPr/>
          <p:nvPr/>
        </p:nvSpPr>
        <p:spPr>
          <a:xfrm>
            <a:off x="10823807" y="1140204"/>
            <a:ext cx="98616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5</a:t>
            </a:r>
            <a:endParaRPr lang="en-US" sz="4400" b="0" cap="none" spc="0" dirty="0">
              <a:ln w="0"/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02EA2F7C-E1E7-461B-9BA5-9366DE5A6935}"/>
              </a:ext>
            </a:extLst>
          </p:cNvPr>
          <p:cNvSpPr/>
          <p:nvPr/>
        </p:nvSpPr>
        <p:spPr>
          <a:xfrm>
            <a:off x="10820673" y="2078724"/>
            <a:ext cx="130035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10</a:t>
            </a:r>
            <a:endParaRPr lang="en-US" sz="4400" b="0" cap="none" spc="0" dirty="0">
              <a:ln w="0"/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7329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/>
      <p:bldP spid="129" grpId="0"/>
      <p:bldP spid="67" grpId="0"/>
      <p:bldP spid="68" grpId="0"/>
      <p:bldP spid="75" grpId="0"/>
      <p:bldP spid="76" grpId="0"/>
      <p:bldP spid="79" grpId="0"/>
      <p:bldP spid="80" grpId="0"/>
      <p:bldP spid="83" grpId="0"/>
      <p:bldP spid="8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22">
            <a:extLst>
              <a:ext uri="{FF2B5EF4-FFF2-40B4-BE49-F238E27FC236}">
                <a16:creationId xmlns:a16="http://schemas.microsoft.com/office/drawing/2014/main" id="{86352CFA-074B-45B7-81C8-E19A32A6EF2E}"/>
              </a:ext>
            </a:extLst>
          </p:cNvPr>
          <p:cNvSpPr>
            <a:spLocks/>
          </p:cNvSpPr>
          <p:nvPr/>
        </p:nvSpPr>
        <p:spPr bwMode="auto">
          <a:xfrm>
            <a:off x="-153988" y="6469063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B37BB65-E6B1-40DB-8E90-FC3F945C56EC}"/>
              </a:ext>
            </a:extLst>
          </p:cNvPr>
          <p:cNvGrpSpPr/>
          <p:nvPr/>
        </p:nvGrpSpPr>
        <p:grpSpPr>
          <a:xfrm>
            <a:off x="7146731" y="4626769"/>
            <a:ext cx="4917585" cy="2064544"/>
            <a:chOff x="1614184" y="4502150"/>
            <a:chExt cx="4917585" cy="2064544"/>
          </a:xfrm>
        </p:grpSpPr>
        <p:grpSp>
          <p:nvGrpSpPr>
            <p:cNvPr id="6" name="组合 45">
              <a:extLst>
                <a:ext uri="{FF2B5EF4-FFF2-40B4-BE49-F238E27FC236}">
                  <a16:creationId xmlns:a16="http://schemas.microsoft.com/office/drawing/2014/main" id="{85B2F6AC-CAC0-445B-894D-0AB2B32CDE16}"/>
                </a:ext>
              </a:extLst>
            </p:cNvPr>
            <p:cNvGrpSpPr/>
            <p:nvPr/>
          </p:nvGrpSpPr>
          <p:grpSpPr>
            <a:xfrm>
              <a:off x="3275408" y="4729289"/>
              <a:ext cx="1165227" cy="1738980"/>
              <a:chOff x="6040438" y="5422900"/>
              <a:chExt cx="835025" cy="1246188"/>
            </a:xfrm>
          </p:grpSpPr>
          <p:sp>
            <p:nvSpPr>
              <p:cNvPr id="43" name="Freeform 5">
                <a:extLst>
                  <a:ext uri="{FF2B5EF4-FFF2-40B4-BE49-F238E27FC236}">
                    <a16:creationId xmlns:a16="http://schemas.microsoft.com/office/drawing/2014/main" id="{C67685BC-F982-4B72-A8F5-19CA4558AF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0438" y="5422900"/>
                <a:ext cx="835025" cy="833438"/>
              </a:xfrm>
              <a:custGeom>
                <a:avLst/>
                <a:gdLst>
                  <a:gd name="T0" fmla="*/ 152 w 208"/>
                  <a:gd name="T1" fmla="*/ 68 h 208"/>
                  <a:gd name="T2" fmla="*/ 105 w 208"/>
                  <a:gd name="T3" fmla="*/ 0 h 208"/>
                  <a:gd name="T4" fmla="*/ 58 w 208"/>
                  <a:gd name="T5" fmla="*/ 68 h 208"/>
                  <a:gd name="T6" fmla="*/ 104 w 208"/>
                  <a:gd name="T7" fmla="*/ 208 h 208"/>
                  <a:gd name="T8" fmla="*/ 104 w 208"/>
                  <a:gd name="T9" fmla="*/ 208 h 208"/>
                  <a:gd name="T10" fmla="*/ 104 w 208"/>
                  <a:gd name="T11" fmla="*/ 208 h 208"/>
                  <a:gd name="T12" fmla="*/ 104 w 208"/>
                  <a:gd name="T13" fmla="*/ 208 h 208"/>
                  <a:gd name="T14" fmla="*/ 104 w 208"/>
                  <a:gd name="T15" fmla="*/ 208 h 208"/>
                  <a:gd name="T16" fmla="*/ 152 w 208"/>
                  <a:gd name="T17" fmla="*/ 68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8" h="208">
                    <a:moveTo>
                      <a:pt x="152" y="68"/>
                    </a:moveTo>
                    <a:cubicBezTo>
                      <a:pt x="128" y="29"/>
                      <a:pt x="105" y="0"/>
                      <a:pt x="105" y="0"/>
                    </a:cubicBezTo>
                    <a:cubicBezTo>
                      <a:pt x="105" y="0"/>
                      <a:pt x="83" y="30"/>
                      <a:pt x="58" y="68"/>
                    </a:cubicBezTo>
                    <a:cubicBezTo>
                      <a:pt x="0" y="154"/>
                      <a:pt x="64" y="205"/>
                      <a:pt x="104" y="208"/>
                    </a:cubicBezTo>
                    <a:cubicBezTo>
                      <a:pt x="104" y="208"/>
                      <a:pt x="104" y="208"/>
                      <a:pt x="104" y="208"/>
                    </a:cubicBezTo>
                    <a:cubicBezTo>
                      <a:pt x="104" y="208"/>
                      <a:pt x="104" y="208"/>
                      <a:pt x="104" y="208"/>
                    </a:cubicBezTo>
                    <a:cubicBezTo>
                      <a:pt x="104" y="208"/>
                      <a:pt x="104" y="208"/>
                      <a:pt x="104" y="208"/>
                    </a:cubicBezTo>
                    <a:cubicBezTo>
                      <a:pt x="104" y="208"/>
                      <a:pt x="104" y="208"/>
                      <a:pt x="104" y="208"/>
                    </a:cubicBezTo>
                    <a:cubicBezTo>
                      <a:pt x="148" y="205"/>
                      <a:pt x="208" y="160"/>
                      <a:pt x="152" y="68"/>
                    </a:cubicBezTo>
                    <a:close/>
                  </a:path>
                </a:pathLst>
              </a:custGeom>
              <a:solidFill>
                <a:srgbClr val="E6E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4" name="Freeform 6">
                <a:extLst>
                  <a:ext uri="{FF2B5EF4-FFF2-40B4-BE49-F238E27FC236}">
                    <a16:creationId xmlns:a16="http://schemas.microsoft.com/office/drawing/2014/main" id="{F7D4717C-D2F3-4043-AED3-A12E876062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84913" y="5843588"/>
                <a:ext cx="361950" cy="825500"/>
              </a:xfrm>
              <a:custGeom>
                <a:avLst/>
                <a:gdLst>
                  <a:gd name="T0" fmla="*/ 228 w 228"/>
                  <a:gd name="T1" fmla="*/ 91 h 520"/>
                  <a:gd name="T2" fmla="*/ 129 w 228"/>
                  <a:gd name="T3" fmla="*/ 149 h 520"/>
                  <a:gd name="T4" fmla="*/ 114 w 228"/>
                  <a:gd name="T5" fmla="*/ 0 h 520"/>
                  <a:gd name="T6" fmla="*/ 99 w 228"/>
                  <a:gd name="T7" fmla="*/ 149 h 520"/>
                  <a:gd name="T8" fmla="*/ 0 w 228"/>
                  <a:gd name="T9" fmla="*/ 91 h 520"/>
                  <a:gd name="T10" fmla="*/ 91 w 228"/>
                  <a:gd name="T11" fmla="*/ 197 h 520"/>
                  <a:gd name="T12" fmla="*/ 94 w 228"/>
                  <a:gd name="T13" fmla="*/ 520 h 520"/>
                  <a:gd name="T14" fmla="*/ 142 w 228"/>
                  <a:gd name="T15" fmla="*/ 520 h 520"/>
                  <a:gd name="T16" fmla="*/ 137 w 228"/>
                  <a:gd name="T17" fmla="*/ 197 h 520"/>
                  <a:gd name="T18" fmla="*/ 228 w 228"/>
                  <a:gd name="T19" fmla="*/ 91 h 5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520">
                    <a:moveTo>
                      <a:pt x="228" y="91"/>
                    </a:moveTo>
                    <a:lnTo>
                      <a:pt x="129" y="149"/>
                    </a:lnTo>
                    <a:lnTo>
                      <a:pt x="114" y="0"/>
                    </a:lnTo>
                    <a:lnTo>
                      <a:pt x="99" y="149"/>
                    </a:lnTo>
                    <a:lnTo>
                      <a:pt x="0" y="91"/>
                    </a:lnTo>
                    <a:lnTo>
                      <a:pt x="91" y="197"/>
                    </a:lnTo>
                    <a:lnTo>
                      <a:pt x="94" y="520"/>
                    </a:lnTo>
                    <a:lnTo>
                      <a:pt x="142" y="520"/>
                    </a:lnTo>
                    <a:lnTo>
                      <a:pt x="137" y="197"/>
                    </a:lnTo>
                    <a:lnTo>
                      <a:pt x="228" y="91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7" name="组合 44">
              <a:extLst>
                <a:ext uri="{FF2B5EF4-FFF2-40B4-BE49-F238E27FC236}">
                  <a16:creationId xmlns:a16="http://schemas.microsoft.com/office/drawing/2014/main" id="{16D56ACC-2A02-4595-942E-8B3B88462985}"/>
                </a:ext>
              </a:extLst>
            </p:cNvPr>
            <p:cNvGrpSpPr/>
            <p:nvPr/>
          </p:nvGrpSpPr>
          <p:grpSpPr>
            <a:xfrm>
              <a:off x="2299891" y="5621337"/>
              <a:ext cx="554037" cy="930275"/>
              <a:chOff x="5067301" y="5932488"/>
              <a:chExt cx="554037" cy="930275"/>
            </a:xfrm>
          </p:grpSpPr>
          <p:sp>
            <p:nvSpPr>
              <p:cNvPr id="39" name="Freeform 9">
                <a:extLst>
                  <a:ext uri="{FF2B5EF4-FFF2-40B4-BE49-F238E27FC236}">
                    <a16:creationId xmlns:a16="http://schemas.microsoft.com/office/drawing/2014/main" id="{B0E848C0-886E-4570-85DD-01670015AD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4463" y="6208713"/>
                <a:ext cx="147638" cy="654050"/>
              </a:xfrm>
              <a:custGeom>
                <a:avLst/>
                <a:gdLst>
                  <a:gd name="T0" fmla="*/ 0 w 37"/>
                  <a:gd name="T1" fmla="*/ 163 h 163"/>
                  <a:gd name="T2" fmla="*/ 0 w 37"/>
                  <a:gd name="T3" fmla="*/ 156 h 163"/>
                  <a:gd name="T4" fmla="*/ 2 w 37"/>
                  <a:gd name="T5" fmla="*/ 137 h 163"/>
                  <a:gd name="T6" fmla="*/ 11 w 37"/>
                  <a:gd name="T7" fmla="*/ 79 h 163"/>
                  <a:gd name="T8" fmla="*/ 14 w 37"/>
                  <a:gd name="T9" fmla="*/ 64 h 163"/>
                  <a:gd name="T10" fmla="*/ 17 w 37"/>
                  <a:gd name="T11" fmla="*/ 49 h 163"/>
                  <a:gd name="T12" fmla="*/ 21 w 37"/>
                  <a:gd name="T13" fmla="*/ 35 h 163"/>
                  <a:gd name="T14" fmla="*/ 26 w 37"/>
                  <a:gd name="T15" fmla="*/ 23 h 163"/>
                  <a:gd name="T16" fmla="*/ 30 w 37"/>
                  <a:gd name="T17" fmla="*/ 13 h 163"/>
                  <a:gd name="T18" fmla="*/ 34 w 37"/>
                  <a:gd name="T19" fmla="*/ 6 h 163"/>
                  <a:gd name="T20" fmla="*/ 37 w 37"/>
                  <a:gd name="T21" fmla="*/ 0 h 163"/>
                  <a:gd name="T22" fmla="*/ 35 w 37"/>
                  <a:gd name="T23" fmla="*/ 6 h 163"/>
                  <a:gd name="T24" fmla="*/ 32 w 37"/>
                  <a:gd name="T25" fmla="*/ 14 h 163"/>
                  <a:gd name="T26" fmla="*/ 30 w 37"/>
                  <a:gd name="T27" fmla="*/ 25 h 163"/>
                  <a:gd name="T28" fmla="*/ 28 w 37"/>
                  <a:gd name="T29" fmla="*/ 37 h 163"/>
                  <a:gd name="T30" fmla="*/ 27 w 37"/>
                  <a:gd name="T31" fmla="*/ 51 h 163"/>
                  <a:gd name="T32" fmla="*/ 26 w 37"/>
                  <a:gd name="T33" fmla="*/ 66 h 163"/>
                  <a:gd name="T34" fmla="*/ 26 w 37"/>
                  <a:gd name="T35" fmla="*/ 81 h 163"/>
                  <a:gd name="T36" fmla="*/ 28 w 37"/>
                  <a:gd name="T37" fmla="*/ 137 h 163"/>
                  <a:gd name="T38" fmla="*/ 30 w 37"/>
                  <a:gd name="T39" fmla="*/ 156 h 163"/>
                  <a:gd name="T40" fmla="*/ 30 w 37"/>
                  <a:gd name="T41" fmla="*/ 163 h 163"/>
                  <a:gd name="T42" fmla="*/ 0 w 37"/>
                  <a:gd name="T43" fmla="*/ 163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7" h="163">
                    <a:moveTo>
                      <a:pt x="0" y="163"/>
                    </a:moveTo>
                    <a:cubicBezTo>
                      <a:pt x="0" y="163"/>
                      <a:pt x="0" y="160"/>
                      <a:pt x="0" y="156"/>
                    </a:cubicBezTo>
                    <a:cubicBezTo>
                      <a:pt x="1" y="151"/>
                      <a:pt x="1" y="145"/>
                      <a:pt x="2" y="137"/>
                    </a:cubicBezTo>
                    <a:cubicBezTo>
                      <a:pt x="4" y="121"/>
                      <a:pt x="7" y="100"/>
                      <a:pt x="11" y="79"/>
                    </a:cubicBezTo>
                    <a:cubicBezTo>
                      <a:pt x="12" y="74"/>
                      <a:pt x="13" y="69"/>
                      <a:pt x="14" y="64"/>
                    </a:cubicBezTo>
                    <a:cubicBezTo>
                      <a:pt x="15" y="59"/>
                      <a:pt x="16" y="54"/>
                      <a:pt x="17" y="49"/>
                    </a:cubicBezTo>
                    <a:cubicBezTo>
                      <a:pt x="19" y="44"/>
                      <a:pt x="20" y="40"/>
                      <a:pt x="21" y="35"/>
                    </a:cubicBezTo>
                    <a:cubicBezTo>
                      <a:pt x="23" y="31"/>
                      <a:pt x="24" y="27"/>
                      <a:pt x="26" y="23"/>
                    </a:cubicBezTo>
                    <a:cubicBezTo>
                      <a:pt x="27" y="20"/>
                      <a:pt x="28" y="16"/>
                      <a:pt x="30" y="13"/>
                    </a:cubicBezTo>
                    <a:cubicBezTo>
                      <a:pt x="31" y="10"/>
                      <a:pt x="32" y="8"/>
                      <a:pt x="34" y="6"/>
                    </a:cubicBezTo>
                    <a:cubicBezTo>
                      <a:pt x="36" y="2"/>
                      <a:pt x="37" y="0"/>
                      <a:pt x="37" y="0"/>
                    </a:cubicBezTo>
                    <a:cubicBezTo>
                      <a:pt x="37" y="0"/>
                      <a:pt x="36" y="2"/>
                      <a:pt x="35" y="6"/>
                    </a:cubicBezTo>
                    <a:cubicBezTo>
                      <a:pt x="34" y="9"/>
                      <a:pt x="33" y="11"/>
                      <a:pt x="32" y="14"/>
                    </a:cubicBezTo>
                    <a:cubicBezTo>
                      <a:pt x="32" y="17"/>
                      <a:pt x="31" y="21"/>
                      <a:pt x="30" y="25"/>
                    </a:cubicBezTo>
                    <a:cubicBezTo>
                      <a:pt x="29" y="28"/>
                      <a:pt x="29" y="33"/>
                      <a:pt x="28" y="37"/>
                    </a:cubicBezTo>
                    <a:cubicBezTo>
                      <a:pt x="28" y="41"/>
                      <a:pt x="28" y="46"/>
                      <a:pt x="27" y="51"/>
                    </a:cubicBezTo>
                    <a:cubicBezTo>
                      <a:pt x="27" y="56"/>
                      <a:pt x="26" y="60"/>
                      <a:pt x="26" y="66"/>
                    </a:cubicBezTo>
                    <a:cubicBezTo>
                      <a:pt x="26" y="71"/>
                      <a:pt x="26" y="76"/>
                      <a:pt x="26" y="81"/>
                    </a:cubicBezTo>
                    <a:cubicBezTo>
                      <a:pt x="26" y="101"/>
                      <a:pt x="27" y="122"/>
                      <a:pt x="28" y="137"/>
                    </a:cubicBezTo>
                    <a:cubicBezTo>
                      <a:pt x="29" y="145"/>
                      <a:pt x="29" y="151"/>
                      <a:pt x="30" y="156"/>
                    </a:cubicBezTo>
                    <a:cubicBezTo>
                      <a:pt x="30" y="160"/>
                      <a:pt x="30" y="163"/>
                      <a:pt x="30" y="163"/>
                    </a:cubicBezTo>
                    <a:lnTo>
                      <a:pt x="0" y="163"/>
                    </a:lnTo>
                    <a:close/>
                  </a:path>
                </a:pathLst>
              </a:custGeom>
              <a:solidFill>
                <a:srgbClr val="768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0" name="Freeform 10">
                <a:extLst>
                  <a:ext uri="{FF2B5EF4-FFF2-40B4-BE49-F238E27FC236}">
                    <a16:creationId xmlns:a16="http://schemas.microsoft.com/office/drawing/2014/main" id="{67093E60-D54E-4168-954A-4410530359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22863" y="5932488"/>
                <a:ext cx="498475" cy="525463"/>
              </a:xfrm>
              <a:custGeom>
                <a:avLst/>
                <a:gdLst>
                  <a:gd name="T0" fmla="*/ 19 w 124"/>
                  <a:gd name="T1" fmla="*/ 55 h 131"/>
                  <a:gd name="T2" fmla="*/ 32 w 124"/>
                  <a:gd name="T3" fmla="*/ 52 h 131"/>
                  <a:gd name="T4" fmla="*/ 42 w 124"/>
                  <a:gd name="T5" fmla="*/ 11 h 131"/>
                  <a:gd name="T6" fmla="*/ 83 w 124"/>
                  <a:gd name="T7" fmla="*/ 33 h 131"/>
                  <a:gd name="T8" fmla="*/ 94 w 124"/>
                  <a:gd name="T9" fmla="*/ 31 h 131"/>
                  <a:gd name="T10" fmla="*/ 104 w 124"/>
                  <a:gd name="T11" fmla="*/ 34 h 131"/>
                  <a:gd name="T12" fmla="*/ 104 w 124"/>
                  <a:gd name="T13" fmla="*/ 34 h 131"/>
                  <a:gd name="T14" fmla="*/ 117 w 124"/>
                  <a:gd name="T15" fmla="*/ 46 h 131"/>
                  <a:gd name="T16" fmla="*/ 107 w 124"/>
                  <a:gd name="T17" fmla="*/ 80 h 131"/>
                  <a:gd name="T18" fmla="*/ 103 w 124"/>
                  <a:gd name="T19" fmla="*/ 81 h 131"/>
                  <a:gd name="T20" fmla="*/ 106 w 124"/>
                  <a:gd name="T21" fmla="*/ 86 h 131"/>
                  <a:gd name="T22" fmla="*/ 94 w 124"/>
                  <a:gd name="T23" fmla="*/ 124 h 131"/>
                  <a:gd name="T24" fmla="*/ 56 w 124"/>
                  <a:gd name="T25" fmla="*/ 112 h 131"/>
                  <a:gd name="T26" fmla="*/ 53 w 124"/>
                  <a:gd name="T27" fmla="*/ 102 h 131"/>
                  <a:gd name="T28" fmla="*/ 52 w 124"/>
                  <a:gd name="T29" fmla="*/ 104 h 131"/>
                  <a:gd name="T30" fmla="*/ 40 w 124"/>
                  <a:gd name="T31" fmla="*/ 110 h 131"/>
                  <a:gd name="T32" fmla="*/ 34 w 124"/>
                  <a:gd name="T33" fmla="*/ 110 h 131"/>
                  <a:gd name="T34" fmla="*/ 28 w 124"/>
                  <a:gd name="T35" fmla="*/ 110 h 131"/>
                  <a:gd name="T36" fmla="*/ 24 w 124"/>
                  <a:gd name="T37" fmla="*/ 109 h 131"/>
                  <a:gd name="T38" fmla="*/ 7 w 124"/>
                  <a:gd name="T39" fmla="*/ 94 h 131"/>
                  <a:gd name="T40" fmla="*/ 19 w 124"/>
                  <a:gd name="T41" fmla="*/ 55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4" h="131">
                    <a:moveTo>
                      <a:pt x="19" y="55"/>
                    </a:moveTo>
                    <a:cubicBezTo>
                      <a:pt x="23" y="53"/>
                      <a:pt x="27" y="52"/>
                      <a:pt x="32" y="52"/>
                    </a:cubicBezTo>
                    <a:cubicBezTo>
                      <a:pt x="23" y="39"/>
                      <a:pt x="24" y="20"/>
                      <a:pt x="42" y="11"/>
                    </a:cubicBezTo>
                    <a:cubicBezTo>
                      <a:pt x="62" y="0"/>
                      <a:pt x="80" y="15"/>
                      <a:pt x="83" y="33"/>
                    </a:cubicBezTo>
                    <a:cubicBezTo>
                      <a:pt x="87" y="31"/>
                      <a:pt x="90" y="31"/>
                      <a:pt x="94" y="31"/>
                    </a:cubicBezTo>
                    <a:cubicBezTo>
                      <a:pt x="97" y="31"/>
                      <a:pt x="101" y="32"/>
                      <a:pt x="104" y="34"/>
                    </a:cubicBezTo>
                    <a:cubicBezTo>
                      <a:pt x="104" y="34"/>
                      <a:pt x="104" y="34"/>
                      <a:pt x="104" y="34"/>
                    </a:cubicBezTo>
                    <a:cubicBezTo>
                      <a:pt x="110" y="36"/>
                      <a:pt x="115" y="41"/>
                      <a:pt x="117" y="46"/>
                    </a:cubicBezTo>
                    <a:cubicBezTo>
                      <a:pt x="124" y="58"/>
                      <a:pt x="119" y="73"/>
                      <a:pt x="107" y="80"/>
                    </a:cubicBezTo>
                    <a:cubicBezTo>
                      <a:pt x="105" y="80"/>
                      <a:pt x="104" y="81"/>
                      <a:pt x="103" y="81"/>
                    </a:cubicBezTo>
                    <a:cubicBezTo>
                      <a:pt x="104" y="83"/>
                      <a:pt x="105" y="84"/>
                      <a:pt x="106" y="86"/>
                    </a:cubicBezTo>
                    <a:cubicBezTo>
                      <a:pt x="113" y="99"/>
                      <a:pt x="107" y="117"/>
                      <a:pt x="94" y="124"/>
                    </a:cubicBezTo>
                    <a:cubicBezTo>
                      <a:pt x="80" y="131"/>
                      <a:pt x="63" y="125"/>
                      <a:pt x="56" y="112"/>
                    </a:cubicBezTo>
                    <a:cubicBezTo>
                      <a:pt x="54" y="109"/>
                      <a:pt x="54" y="106"/>
                      <a:pt x="53" y="102"/>
                    </a:cubicBezTo>
                    <a:cubicBezTo>
                      <a:pt x="53" y="103"/>
                      <a:pt x="52" y="103"/>
                      <a:pt x="52" y="104"/>
                    </a:cubicBezTo>
                    <a:cubicBezTo>
                      <a:pt x="48" y="107"/>
                      <a:pt x="45" y="109"/>
                      <a:pt x="40" y="110"/>
                    </a:cubicBezTo>
                    <a:cubicBezTo>
                      <a:pt x="38" y="110"/>
                      <a:pt x="36" y="110"/>
                      <a:pt x="34" y="110"/>
                    </a:cubicBezTo>
                    <a:cubicBezTo>
                      <a:pt x="32" y="110"/>
                      <a:pt x="30" y="110"/>
                      <a:pt x="28" y="110"/>
                    </a:cubicBezTo>
                    <a:cubicBezTo>
                      <a:pt x="27" y="109"/>
                      <a:pt x="26" y="109"/>
                      <a:pt x="24" y="109"/>
                    </a:cubicBezTo>
                    <a:cubicBezTo>
                      <a:pt x="17" y="106"/>
                      <a:pt x="10" y="101"/>
                      <a:pt x="7" y="94"/>
                    </a:cubicBezTo>
                    <a:cubicBezTo>
                      <a:pt x="0" y="80"/>
                      <a:pt x="5" y="63"/>
                      <a:pt x="19" y="55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1" name="Freeform 11">
                <a:extLst>
                  <a:ext uri="{FF2B5EF4-FFF2-40B4-BE49-F238E27FC236}">
                    <a16:creationId xmlns:a16="http://schemas.microsoft.com/office/drawing/2014/main" id="{2F3605C7-5BF1-4187-BB4B-438887112B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5576" y="6064250"/>
                <a:ext cx="301625" cy="276225"/>
              </a:xfrm>
              <a:custGeom>
                <a:avLst/>
                <a:gdLst>
                  <a:gd name="T0" fmla="*/ 27 w 75"/>
                  <a:gd name="T1" fmla="*/ 15 h 69"/>
                  <a:gd name="T2" fmla="*/ 48 w 75"/>
                  <a:gd name="T3" fmla="*/ 55 h 69"/>
                  <a:gd name="T4" fmla="*/ 27 w 75"/>
                  <a:gd name="T5" fmla="*/ 15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5" h="69">
                    <a:moveTo>
                      <a:pt x="27" y="15"/>
                    </a:moveTo>
                    <a:cubicBezTo>
                      <a:pt x="54" y="0"/>
                      <a:pt x="75" y="41"/>
                      <a:pt x="48" y="55"/>
                    </a:cubicBezTo>
                    <a:cubicBezTo>
                      <a:pt x="21" y="69"/>
                      <a:pt x="0" y="29"/>
                      <a:pt x="27" y="15"/>
                    </a:cubicBezTo>
                    <a:close/>
                  </a:path>
                </a:pathLst>
              </a:custGeom>
              <a:solidFill>
                <a:srgbClr val="FFD0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2" name="Freeform 12">
                <a:extLst>
                  <a:ext uri="{FF2B5EF4-FFF2-40B4-BE49-F238E27FC236}">
                    <a16:creationId xmlns:a16="http://schemas.microsoft.com/office/drawing/2014/main" id="{5EB3D2F9-F54B-4362-B2F6-4EC1382A34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67301" y="6408738"/>
                <a:ext cx="220663" cy="176213"/>
              </a:xfrm>
              <a:custGeom>
                <a:avLst/>
                <a:gdLst>
                  <a:gd name="T0" fmla="*/ 48 w 55"/>
                  <a:gd name="T1" fmla="*/ 44 h 44"/>
                  <a:gd name="T2" fmla="*/ 12 w 55"/>
                  <a:gd name="T3" fmla="*/ 0 h 44"/>
                  <a:gd name="T4" fmla="*/ 48 w 55"/>
                  <a:gd name="T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5" h="44">
                    <a:moveTo>
                      <a:pt x="48" y="44"/>
                    </a:moveTo>
                    <a:cubicBezTo>
                      <a:pt x="48" y="44"/>
                      <a:pt x="55" y="5"/>
                      <a:pt x="12" y="0"/>
                    </a:cubicBezTo>
                    <a:cubicBezTo>
                      <a:pt x="12" y="0"/>
                      <a:pt x="0" y="40"/>
                      <a:pt x="48" y="44"/>
                    </a:cubicBezTo>
                    <a:close/>
                  </a:path>
                </a:pathLst>
              </a:custGeom>
              <a:solidFill>
                <a:srgbClr val="9DB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8" name="组合 46">
              <a:extLst>
                <a:ext uri="{FF2B5EF4-FFF2-40B4-BE49-F238E27FC236}">
                  <a16:creationId xmlns:a16="http://schemas.microsoft.com/office/drawing/2014/main" id="{DADE7B3C-C46A-42A1-A4A9-B9A54CDE4B53}"/>
                </a:ext>
              </a:extLst>
            </p:cNvPr>
            <p:cNvGrpSpPr/>
            <p:nvPr/>
          </p:nvGrpSpPr>
          <p:grpSpPr>
            <a:xfrm>
              <a:off x="5489576" y="4502150"/>
              <a:ext cx="417512" cy="477838"/>
              <a:chOff x="5489576" y="4845050"/>
              <a:chExt cx="417512" cy="477838"/>
            </a:xfrm>
          </p:grpSpPr>
          <p:sp>
            <p:nvSpPr>
              <p:cNvPr id="32" name="Freeform 20">
                <a:extLst>
                  <a:ext uri="{FF2B5EF4-FFF2-40B4-BE49-F238E27FC236}">
                    <a16:creationId xmlns:a16="http://schemas.microsoft.com/office/drawing/2014/main" id="{3A1A2069-442C-4361-BF43-8630BF7388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4351" y="4845050"/>
                <a:ext cx="207963" cy="341313"/>
              </a:xfrm>
              <a:custGeom>
                <a:avLst/>
                <a:gdLst>
                  <a:gd name="T0" fmla="*/ 37 w 52"/>
                  <a:gd name="T1" fmla="*/ 46 h 85"/>
                  <a:gd name="T2" fmla="*/ 37 w 52"/>
                  <a:gd name="T3" fmla="*/ 12 h 85"/>
                  <a:gd name="T4" fmla="*/ 24 w 52"/>
                  <a:gd name="T5" fmla="*/ 55 h 85"/>
                  <a:gd name="T6" fmla="*/ 37 w 52"/>
                  <a:gd name="T7" fmla="*/ 46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2" h="85">
                    <a:moveTo>
                      <a:pt x="37" y="46"/>
                    </a:moveTo>
                    <a:cubicBezTo>
                      <a:pt x="37" y="46"/>
                      <a:pt x="52" y="24"/>
                      <a:pt x="37" y="12"/>
                    </a:cubicBezTo>
                    <a:cubicBezTo>
                      <a:pt x="22" y="0"/>
                      <a:pt x="0" y="25"/>
                      <a:pt x="24" y="55"/>
                    </a:cubicBezTo>
                    <a:cubicBezTo>
                      <a:pt x="48" y="85"/>
                      <a:pt x="37" y="46"/>
                      <a:pt x="37" y="46"/>
                    </a:cubicBezTo>
                    <a:close/>
                  </a:path>
                </a:pathLst>
              </a:custGeom>
              <a:solidFill>
                <a:srgbClr val="D1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3" name="Freeform 21">
                <a:extLst>
                  <a:ext uri="{FF2B5EF4-FFF2-40B4-BE49-F238E27FC236}">
                    <a16:creationId xmlns:a16="http://schemas.microsoft.com/office/drawing/2014/main" id="{184EC86F-C434-4E76-A0F6-F62DD28DAF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9576" y="4929188"/>
                <a:ext cx="273050" cy="273050"/>
              </a:xfrm>
              <a:custGeom>
                <a:avLst/>
                <a:gdLst>
                  <a:gd name="T0" fmla="*/ 37 w 68"/>
                  <a:gd name="T1" fmla="*/ 42 h 68"/>
                  <a:gd name="T2" fmla="*/ 6 w 68"/>
                  <a:gd name="T3" fmla="*/ 28 h 68"/>
                  <a:gd name="T4" fmla="*/ 50 w 68"/>
                  <a:gd name="T5" fmla="*/ 34 h 68"/>
                  <a:gd name="T6" fmla="*/ 37 w 68"/>
                  <a:gd name="T7" fmla="*/ 4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68">
                    <a:moveTo>
                      <a:pt x="37" y="42"/>
                    </a:moveTo>
                    <a:cubicBezTo>
                      <a:pt x="37" y="42"/>
                      <a:pt x="11" y="46"/>
                      <a:pt x="6" y="28"/>
                    </a:cubicBezTo>
                    <a:cubicBezTo>
                      <a:pt x="0" y="10"/>
                      <a:pt x="33" y="0"/>
                      <a:pt x="50" y="34"/>
                    </a:cubicBezTo>
                    <a:cubicBezTo>
                      <a:pt x="68" y="68"/>
                      <a:pt x="37" y="42"/>
                      <a:pt x="37" y="42"/>
                    </a:cubicBezTo>
                    <a:close/>
                  </a:path>
                </a:pathLst>
              </a:custGeom>
              <a:solidFill>
                <a:srgbClr val="D1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4" name="Freeform 22">
                <a:extLst>
                  <a:ext uri="{FF2B5EF4-FFF2-40B4-BE49-F238E27FC236}">
                    <a16:creationId xmlns:a16="http://schemas.microsoft.com/office/drawing/2014/main" id="{C40AACA1-EA9D-4B5A-8954-2343599FFB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9913" y="4957763"/>
                <a:ext cx="257175" cy="288925"/>
              </a:xfrm>
              <a:custGeom>
                <a:avLst/>
                <a:gdLst>
                  <a:gd name="T0" fmla="*/ 29 w 64"/>
                  <a:gd name="T1" fmla="*/ 29 h 72"/>
                  <a:gd name="T2" fmla="*/ 60 w 64"/>
                  <a:gd name="T3" fmla="*/ 45 h 72"/>
                  <a:gd name="T4" fmla="*/ 15 w 64"/>
                  <a:gd name="T5" fmla="*/ 36 h 72"/>
                  <a:gd name="T6" fmla="*/ 29 w 64"/>
                  <a:gd name="T7" fmla="*/ 2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4" h="72">
                    <a:moveTo>
                      <a:pt x="29" y="29"/>
                    </a:moveTo>
                    <a:cubicBezTo>
                      <a:pt x="29" y="29"/>
                      <a:pt x="56" y="26"/>
                      <a:pt x="60" y="45"/>
                    </a:cubicBezTo>
                    <a:cubicBezTo>
                      <a:pt x="64" y="64"/>
                      <a:pt x="31" y="72"/>
                      <a:pt x="15" y="36"/>
                    </a:cubicBezTo>
                    <a:cubicBezTo>
                      <a:pt x="0" y="0"/>
                      <a:pt x="29" y="29"/>
                      <a:pt x="29" y="29"/>
                    </a:cubicBezTo>
                    <a:close/>
                  </a:path>
                </a:pathLst>
              </a:custGeom>
              <a:solidFill>
                <a:srgbClr val="D1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5" name="Freeform 23">
                <a:extLst>
                  <a:ext uri="{FF2B5EF4-FFF2-40B4-BE49-F238E27FC236}">
                    <a16:creationId xmlns:a16="http://schemas.microsoft.com/office/drawing/2014/main" id="{FEF1F656-BD80-4D53-ACD9-D09F9F7FE9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4351" y="4973638"/>
                <a:ext cx="207963" cy="349250"/>
              </a:xfrm>
              <a:custGeom>
                <a:avLst/>
                <a:gdLst>
                  <a:gd name="T0" fmla="*/ 17 w 52"/>
                  <a:gd name="T1" fmla="*/ 40 h 87"/>
                  <a:gd name="T2" fmla="*/ 14 w 52"/>
                  <a:gd name="T3" fmla="*/ 74 h 87"/>
                  <a:gd name="T4" fmla="*/ 30 w 52"/>
                  <a:gd name="T5" fmla="*/ 32 h 87"/>
                  <a:gd name="T6" fmla="*/ 17 w 52"/>
                  <a:gd name="T7" fmla="*/ 4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2" h="87">
                    <a:moveTo>
                      <a:pt x="17" y="40"/>
                    </a:moveTo>
                    <a:cubicBezTo>
                      <a:pt x="17" y="40"/>
                      <a:pt x="0" y="61"/>
                      <a:pt x="14" y="74"/>
                    </a:cubicBezTo>
                    <a:cubicBezTo>
                      <a:pt x="28" y="87"/>
                      <a:pt x="52" y="64"/>
                      <a:pt x="30" y="32"/>
                    </a:cubicBezTo>
                    <a:cubicBezTo>
                      <a:pt x="8" y="0"/>
                      <a:pt x="17" y="40"/>
                      <a:pt x="17" y="40"/>
                    </a:cubicBezTo>
                    <a:close/>
                  </a:path>
                </a:pathLst>
              </a:custGeom>
              <a:solidFill>
                <a:srgbClr val="D1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6" name="Freeform 24">
                <a:extLst>
                  <a:ext uri="{FF2B5EF4-FFF2-40B4-BE49-F238E27FC236}">
                    <a16:creationId xmlns:a16="http://schemas.microsoft.com/office/drawing/2014/main" id="{5211EC66-0444-4425-ABF6-B0CA182FE2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4351" y="5005388"/>
                <a:ext cx="220663" cy="165100"/>
              </a:xfrm>
              <a:custGeom>
                <a:avLst/>
                <a:gdLst>
                  <a:gd name="T0" fmla="*/ 35 w 55"/>
                  <a:gd name="T1" fmla="*/ 33 h 41"/>
                  <a:gd name="T2" fmla="*/ 4 w 55"/>
                  <a:gd name="T3" fmla="*/ 35 h 41"/>
                  <a:gd name="T4" fmla="*/ 20 w 55"/>
                  <a:gd name="T5" fmla="*/ 9 h 41"/>
                  <a:gd name="T6" fmla="*/ 51 w 55"/>
                  <a:gd name="T7" fmla="*/ 7 h 41"/>
                  <a:gd name="T8" fmla="*/ 35 w 55"/>
                  <a:gd name="T9" fmla="*/ 33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5" y="33"/>
                    </a:moveTo>
                    <a:cubicBezTo>
                      <a:pt x="22" y="40"/>
                      <a:pt x="8" y="41"/>
                      <a:pt x="4" y="35"/>
                    </a:cubicBezTo>
                    <a:cubicBezTo>
                      <a:pt x="0" y="28"/>
                      <a:pt x="7" y="16"/>
                      <a:pt x="20" y="9"/>
                    </a:cubicBezTo>
                    <a:cubicBezTo>
                      <a:pt x="33" y="1"/>
                      <a:pt x="46" y="0"/>
                      <a:pt x="51" y="7"/>
                    </a:cubicBezTo>
                    <a:cubicBezTo>
                      <a:pt x="55" y="13"/>
                      <a:pt x="47" y="25"/>
                      <a:pt x="35" y="33"/>
                    </a:cubicBezTo>
                    <a:close/>
                  </a:path>
                </a:pathLst>
              </a:custGeom>
              <a:solidFill>
                <a:srgbClr val="FFD0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7" name="Freeform 25">
                <a:extLst>
                  <a:ext uri="{FF2B5EF4-FFF2-40B4-BE49-F238E27FC236}">
                    <a16:creationId xmlns:a16="http://schemas.microsoft.com/office/drawing/2014/main" id="{AB8458BD-8406-4848-8A3C-E72AD1AE1A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94363" y="5018088"/>
                <a:ext cx="88900" cy="107950"/>
              </a:xfrm>
              <a:custGeom>
                <a:avLst/>
                <a:gdLst>
                  <a:gd name="T0" fmla="*/ 14 w 22"/>
                  <a:gd name="T1" fmla="*/ 27 h 27"/>
                  <a:gd name="T2" fmla="*/ 22 w 22"/>
                  <a:gd name="T3" fmla="*/ 20 h 27"/>
                  <a:gd name="T4" fmla="*/ 10 w 22"/>
                  <a:gd name="T5" fmla="*/ 0 h 27"/>
                  <a:gd name="T6" fmla="*/ 0 w 22"/>
                  <a:gd name="T7" fmla="*/ 3 h 27"/>
                  <a:gd name="T8" fmla="*/ 14 w 22"/>
                  <a:gd name="T9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7">
                    <a:moveTo>
                      <a:pt x="14" y="27"/>
                    </a:moveTo>
                    <a:cubicBezTo>
                      <a:pt x="17" y="25"/>
                      <a:pt x="20" y="22"/>
                      <a:pt x="22" y="2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7" y="0"/>
                      <a:pt x="3" y="2"/>
                      <a:pt x="0" y="3"/>
                    </a:cubicBezTo>
                    <a:lnTo>
                      <a:pt x="14" y="27"/>
                    </a:lnTo>
                    <a:close/>
                  </a:path>
                </a:pathLst>
              </a:custGeom>
              <a:solidFill>
                <a:srgbClr val="854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8" name="Freeform 26">
                <a:extLst>
                  <a:ext uri="{FF2B5EF4-FFF2-40B4-BE49-F238E27FC236}">
                    <a16:creationId xmlns:a16="http://schemas.microsoft.com/office/drawing/2014/main" id="{95D5079C-52D6-47F3-A0B4-52B9552EFA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13401" y="5065713"/>
                <a:ext cx="80963" cy="96838"/>
              </a:xfrm>
              <a:custGeom>
                <a:avLst/>
                <a:gdLst>
                  <a:gd name="T0" fmla="*/ 10 w 20"/>
                  <a:gd name="T1" fmla="*/ 24 h 24"/>
                  <a:gd name="T2" fmla="*/ 20 w 20"/>
                  <a:gd name="T3" fmla="*/ 22 h 24"/>
                  <a:gd name="T4" fmla="*/ 7 w 20"/>
                  <a:gd name="T5" fmla="*/ 0 h 24"/>
                  <a:gd name="T6" fmla="*/ 0 w 20"/>
                  <a:gd name="T7" fmla="*/ 8 h 24"/>
                  <a:gd name="T8" fmla="*/ 10 w 20"/>
                  <a:gd name="T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24">
                    <a:moveTo>
                      <a:pt x="10" y="24"/>
                    </a:moveTo>
                    <a:cubicBezTo>
                      <a:pt x="13" y="24"/>
                      <a:pt x="17" y="23"/>
                      <a:pt x="20" y="22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4" y="3"/>
                      <a:pt x="2" y="6"/>
                      <a:pt x="0" y="8"/>
                    </a:cubicBezTo>
                    <a:lnTo>
                      <a:pt x="10" y="24"/>
                    </a:lnTo>
                    <a:close/>
                  </a:path>
                </a:pathLst>
              </a:custGeom>
              <a:solidFill>
                <a:srgbClr val="854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9" name="组合 48">
              <a:extLst>
                <a:ext uri="{FF2B5EF4-FFF2-40B4-BE49-F238E27FC236}">
                  <a16:creationId xmlns:a16="http://schemas.microsoft.com/office/drawing/2014/main" id="{38D04726-13CB-481E-931A-D96D0F313F28}"/>
                </a:ext>
              </a:extLst>
            </p:cNvPr>
            <p:cNvGrpSpPr/>
            <p:nvPr/>
          </p:nvGrpSpPr>
          <p:grpSpPr>
            <a:xfrm>
              <a:off x="5704682" y="6085681"/>
              <a:ext cx="827087" cy="481013"/>
              <a:chOff x="8966201" y="6076950"/>
              <a:chExt cx="827087" cy="481013"/>
            </a:xfrm>
          </p:grpSpPr>
          <p:sp>
            <p:nvSpPr>
              <p:cNvPr id="27" name="Line 27">
                <a:extLst>
                  <a:ext uri="{FF2B5EF4-FFF2-40B4-BE49-F238E27FC236}">
                    <a16:creationId xmlns:a16="http://schemas.microsoft.com/office/drawing/2014/main" id="{D4689843-C13F-4998-BF5F-0662C1A3D9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793288" y="6076950"/>
                <a:ext cx="0" cy="481013"/>
              </a:xfrm>
              <a:prstGeom prst="line">
                <a:avLst/>
              </a:prstGeom>
              <a:noFill/>
              <a:ln w="112713" cap="flat">
                <a:solidFill>
                  <a:srgbClr val="FF754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" name="Line 28">
                <a:extLst>
                  <a:ext uri="{FF2B5EF4-FFF2-40B4-BE49-F238E27FC236}">
                    <a16:creationId xmlns:a16="http://schemas.microsoft.com/office/drawing/2014/main" id="{C68F7BB2-E33B-4945-BA89-C00102CF95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504363" y="6076950"/>
                <a:ext cx="0" cy="481013"/>
              </a:xfrm>
              <a:prstGeom prst="line">
                <a:avLst/>
              </a:prstGeom>
              <a:noFill/>
              <a:ln w="112713" cap="flat">
                <a:solidFill>
                  <a:srgbClr val="FF754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" name="Line 29">
                <a:extLst>
                  <a:ext uri="{FF2B5EF4-FFF2-40B4-BE49-F238E27FC236}">
                    <a16:creationId xmlns:a16="http://schemas.microsoft.com/office/drawing/2014/main" id="{A4EBFF7C-62FD-4611-B485-26B6E568C0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247188" y="6076950"/>
                <a:ext cx="0" cy="481013"/>
              </a:xfrm>
              <a:prstGeom prst="line">
                <a:avLst/>
              </a:prstGeom>
              <a:noFill/>
              <a:ln w="112713" cap="flat">
                <a:solidFill>
                  <a:srgbClr val="FF754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" name="Line 30">
                <a:extLst>
                  <a:ext uri="{FF2B5EF4-FFF2-40B4-BE49-F238E27FC236}">
                    <a16:creationId xmlns:a16="http://schemas.microsoft.com/office/drawing/2014/main" id="{5A677B75-5E5F-4F97-B073-1DA0A5D863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974138" y="6076950"/>
                <a:ext cx="0" cy="481013"/>
              </a:xfrm>
              <a:prstGeom prst="line">
                <a:avLst/>
              </a:prstGeom>
              <a:noFill/>
              <a:ln w="112713" cap="flat">
                <a:solidFill>
                  <a:srgbClr val="FF754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" name="Line 31">
                <a:extLst>
                  <a:ext uri="{FF2B5EF4-FFF2-40B4-BE49-F238E27FC236}">
                    <a16:creationId xmlns:a16="http://schemas.microsoft.com/office/drawing/2014/main" id="{88F65E2C-75C7-404F-ADF0-DA1A0A9B63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966201" y="6324600"/>
                <a:ext cx="803275" cy="0"/>
              </a:xfrm>
              <a:prstGeom prst="line">
                <a:avLst/>
              </a:prstGeom>
              <a:noFill/>
              <a:ln w="144463" cap="flat">
                <a:solidFill>
                  <a:srgbClr val="FF754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10" name="组合 43">
              <a:extLst>
                <a:ext uri="{FF2B5EF4-FFF2-40B4-BE49-F238E27FC236}">
                  <a16:creationId xmlns:a16="http://schemas.microsoft.com/office/drawing/2014/main" id="{BDA773ED-CF0B-417C-94B5-8E00A046F47A}"/>
                </a:ext>
              </a:extLst>
            </p:cNvPr>
            <p:cNvGrpSpPr/>
            <p:nvPr/>
          </p:nvGrpSpPr>
          <p:grpSpPr>
            <a:xfrm>
              <a:off x="4356497" y="5110956"/>
              <a:ext cx="1230313" cy="1411288"/>
              <a:chOff x="5938838" y="-787400"/>
              <a:chExt cx="1230313" cy="1411288"/>
            </a:xfrm>
          </p:grpSpPr>
          <p:sp>
            <p:nvSpPr>
              <p:cNvPr id="19" name="Rectangle 34">
                <a:extLst>
                  <a:ext uri="{FF2B5EF4-FFF2-40B4-BE49-F238E27FC236}">
                    <a16:creationId xmlns:a16="http://schemas.microsoft.com/office/drawing/2014/main" id="{33ABF4F2-3D8B-48EC-9C69-8BE52FC4AA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27838" y="-676275"/>
                <a:ext cx="241300" cy="754063"/>
              </a:xfrm>
              <a:prstGeom prst="rect">
                <a:avLst/>
              </a:prstGeom>
              <a:solidFill>
                <a:srgbClr val="FFC8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" name="Rectangle 35">
                <a:extLst>
                  <a:ext uri="{FF2B5EF4-FFF2-40B4-BE49-F238E27FC236}">
                    <a16:creationId xmlns:a16="http://schemas.microsoft.com/office/drawing/2014/main" id="{3D33F7B7-ED87-4E02-BB07-7F59EA5202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27838" y="-787400"/>
                <a:ext cx="241300" cy="127000"/>
              </a:xfrm>
              <a:prstGeom prst="rect">
                <a:avLst/>
              </a:prstGeom>
              <a:solidFill>
                <a:srgbClr val="D760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" name="Freeform 36">
                <a:extLst>
                  <a:ext uri="{FF2B5EF4-FFF2-40B4-BE49-F238E27FC236}">
                    <a16:creationId xmlns:a16="http://schemas.microsoft.com/office/drawing/2014/main" id="{BA9BEAFF-5B85-437B-9001-8483AD8326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67413" y="-639762"/>
                <a:ext cx="1177925" cy="1263650"/>
              </a:xfrm>
              <a:custGeom>
                <a:avLst/>
                <a:gdLst>
                  <a:gd name="T0" fmla="*/ 742 w 742"/>
                  <a:gd name="T1" fmla="*/ 796 h 796"/>
                  <a:gd name="T2" fmla="*/ 742 w 742"/>
                  <a:gd name="T3" fmla="*/ 379 h 796"/>
                  <a:gd name="T4" fmla="*/ 372 w 742"/>
                  <a:gd name="T5" fmla="*/ 0 h 796"/>
                  <a:gd name="T6" fmla="*/ 0 w 742"/>
                  <a:gd name="T7" fmla="*/ 379 h 796"/>
                  <a:gd name="T8" fmla="*/ 0 w 742"/>
                  <a:gd name="T9" fmla="*/ 796 h 796"/>
                  <a:gd name="T10" fmla="*/ 742 w 742"/>
                  <a:gd name="T11" fmla="*/ 796 h 7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2" h="796">
                    <a:moveTo>
                      <a:pt x="742" y="796"/>
                    </a:moveTo>
                    <a:lnTo>
                      <a:pt x="742" y="379"/>
                    </a:lnTo>
                    <a:lnTo>
                      <a:pt x="372" y="0"/>
                    </a:lnTo>
                    <a:lnTo>
                      <a:pt x="0" y="379"/>
                    </a:lnTo>
                    <a:lnTo>
                      <a:pt x="0" y="796"/>
                    </a:lnTo>
                    <a:lnTo>
                      <a:pt x="742" y="796"/>
                    </a:lnTo>
                    <a:close/>
                  </a:path>
                </a:pathLst>
              </a:custGeom>
              <a:solidFill>
                <a:srgbClr val="A4E7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" name="Freeform 37">
                <a:extLst>
                  <a:ext uri="{FF2B5EF4-FFF2-40B4-BE49-F238E27FC236}">
                    <a16:creationId xmlns:a16="http://schemas.microsoft.com/office/drawing/2014/main" id="{46E6D50C-45F9-4DBB-A85C-407D4D43F6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38838" y="-663575"/>
                <a:ext cx="1230313" cy="661988"/>
              </a:xfrm>
              <a:custGeom>
                <a:avLst/>
                <a:gdLst>
                  <a:gd name="T0" fmla="*/ 0 w 775"/>
                  <a:gd name="T1" fmla="*/ 402 h 417"/>
                  <a:gd name="T2" fmla="*/ 385 w 775"/>
                  <a:gd name="T3" fmla="*/ 0 h 417"/>
                  <a:gd name="T4" fmla="*/ 775 w 775"/>
                  <a:gd name="T5" fmla="*/ 417 h 4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75" h="417">
                    <a:moveTo>
                      <a:pt x="0" y="402"/>
                    </a:moveTo>
                    <a:lnTo>
                      <a:pt x="385" y="0"/>
                    </a:lnTo>
                    <a:lnTo>
                      <a:pt x="775" y="417"/>
                    </a:lnTo>
                  </a:path>
                </a:pathLst>
              </a:custGeom>
              <a:noFill/>
              <a:ln w="120650" cap="flat">
                <a:solidFill>
                  <a:srgbClr val="D7603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" name="Freeform 38">
                <a:extLst>
                  <a:ext uri="{FF2B5EF4-FFF2-40B4-BE49-F238E27FC236}">
                    <a16:creationId xmlns:a16="http://schemas.microsoft.com/office/drawing/2014/main" id="{B38732D2-98BD-421F-8801-2622DD3932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11876" y="46038"/>
                <a:ext cx="144463" cy="328613"/>
              </a:xfrm>
              <a:custGeom>
                <a:avLst/>
                <a:gdLst>
                  <a:gd name="T0" fmla="*/ 36 w 36"/>
                  <a:gd name="T1" fmla="*/ 82 h 82"/>
                  <a:gd name="T2" fmla="*/ 36 w 36"/>
                  <a:gd name="T3" fmla="*/ 23 h 82"/>
                  <a:gd name="T4" fmla="*/ 18 w 36"/>
                  <a:gd name="T5" fmla="*/ 0 h 82"/>
                  <a:gd name="T6" fmla="*/ 0 w 36"/>
                  <a:gd name="T7" fmla="*/ 23 h 82"/>
                  <a:gd name="T8" fmla="*/ 0 w 36"/>
                  <a:gd name="T9" fmla="*/ 82 h 82"/>
                  <a:gd name="T10" fmla="*/ 36 w 36"/>
                  <a:gd name="T11" fmla="*/ 8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" h="82">
                    <a:moveTo>
                      <a:pt x="36" y="82"/>
                    </a:moveTo>
                    <a:cubicBezTo>
                      <a:pt x="36" y="23"/>
                      <a:pt x="36" y="23"/>
                      <a:pt x="36" y="23"/>
                    </a:cubicBezTo>
                    <a:cubicBezTo>
                      <a:pt x="36" y="10"/>
                      <a:pt x="28" y="0"/>
                      <a:pt x="18" y="0"/>
                    </a:cubicBezTo>
                    <a:cubicBezTo>
                      <a:pt x="8" y="0"/>
                      <a:pt x="0" y="10"/>
                      <a:pt x="0" y="23"/>
                    </a:cubicBezTo>
                    <a:cubicBezTo>
                      <a:pt x="0" y="82"/>
                      <a:pt x="0" y="82"/>
                      <a:pt x="0" y="82"/>
                    </a:cubicBezTo>
                    <a:lnTo>
                      <a:pt x="36" y="82"/>
                    </a:lnTo>
                    <a:close/>
                  </a:path>
                </a:pathLst>
              </a:custGeom>
              <a:solidFill>
                <a:srgbClr val="FFFFFF"/>
              </a:solidFill>
              <a:ln w="80963" cap="flat">
                <a:solidFill>
                  <a:srgbClr val="D7603C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" name="Freeform 39">
                <a:extLst>
                  <a:ext uri="{FF2B5EF4-FFF2-40B4-BE49-F238E27FC236}">
                    <a16:creationId xmlns:a16="http://schemas.microsoft.com/office/drawing/2014/main" id="{23B63BF6-0BA1-409E-835C-1C06177C93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2288" y="46038"/>
                <a:ext cx="147638" cy="328613"/>
              </a:xfrm>
              <a:custGeom>
                <a:avLst/>
                <a:gdLst>
                  <a:gd name="T0" fmla="*/ 37 w 37"/>
                  <a:gd name="T1" fmla="*/ 82 h 82"/>
                  <a:gd name="T2" fmla="*/ 37 w 37"/>
                  <a:gd name="T3" fmla="*/ 22 h 82"/>
                  <a:gd name="T4" fmla="*/ 18 w 37"/>
                  <a:gd name="T5" fmla="*/ 0 h 82"/>
                  <a:gd name="T6" fmla="*/ 0 w 37"/>
                  <a:gd name="T7" fmla="*/ 22 h 82"/>
                  <a:gd name="T8" fmla="*/ 0 w 37"/>
                  <a:gd name="T9" fmla="*/ 82 h 82"/>
                  <a:gd name="T10" fmla="*/ 37 w 37"/>
                  <a:gd name="T11" fmla="*/ 8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82">
                    <a:moveTo>
                      <a:pt x="37" y="82"/>
                    </a:moveTo>
                    <a:cubicBezTo>
                      <a:pt x="37" y="22"/>
                      <a:pt x="37" y="22"/>
                      <a:pt x="37" y="22"/>
                    </a:cubicBezTo>
                    <a:cubicBezTo>
                      <a:pt x="37" y="10"/>
                      <a:pt x="28" y="0"/>
                      <a:pt x="18" y="0"/>
                    </a:cubicBezTo>
                    <a:cubicBezTo>
                      <a:pt x="8" y="0"/>
                      <a:pt x="0" y="10"/>
                      <a:pt x="0" y="22"/>
                    </a:cubicBezTo>
                    <a:cubicBezTo>
                      <a:pt x="0" y="82"/>
                      <a:pt x="0" y="82"/>
                      <a:pt x="0" y="82"/>
                    </a:cubicBezTo>
                    <a:lnTo>
                      <a:pt x="37" y="82"/>
                    </a:lnTo>
                    <a:close/>
                  </a:path>
                </a:pathLst>
              </a:custGeom>
              <a:solidFill>
                <a:srgbClr val="FFFFFF"/>
              </a:solidFill>
              <a:ln w="80963" cap="flat">
                <a:solidFill>
                  <a:srgbClr val="D7603C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" name="Oval 40">
                <a:extLst>
                  <a:ext uri="{FF2B5EF4-FFF2-40B4-BE49-F238E27FC236}">
                    <a16:creationId xmlns:a16="http://schemas.microsoft.com/office/drawing/2014/main" id="{ED7A6935-330C-469F-BCAF-DFEBB35EED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00801" y="-306387"/>
                <a:ext cx="309563" cy="307975"/>
              </a:xfrm>
              <a:prstGeom prst="ellipse">
                <a:avLst/>
              </a:prstGeom>
              <a:solidFill>
                <a:srgbClr val="FFFFFF"/>
              </a:solidFill>
              <a:ln w="80963" cap="flat">
                <a:solidFill>
                  <a:srgbClr val="D7603C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" name="Rectangle 41">
                <a:extLst>
                  <a:ext uri="{FF2B5EF4-FFF2-40B4-BE49-F238E27FC236}">
                    <a16:creationId xmlns:a16="http://schemas.microsoft.com/office/drawing/2014/main" id="{FACD5BF3-4BC9-4BCC-A700-54DCE1D44D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05563" y="227013"/>
                <a:ext cx="301625" cy="396875"/>
              </a:xfrm>
              <a:prstGeom prst="rect">
                <a:avLst/>
              </a:prstGeom>
              <a:solidFill>
                <a:srgbClr val="8E50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11" name="组合 49">
              <a:extLst>
                <a:ext uri="{FF2B5EF4-FFF2-40B4-BE49-F238E27FC236}">
                  <a16:creationId xmlns:a16="http://schemas.microsoft.com/office/drawing/2014/main" id="{25191A56-5510-4B9B-8DB7-8F5FD692245D}"/>
                </a:ext>
              </a:extLst>
            </p:cNvPr>
            <p:cNvGrpSpPr/>
            <p:nvPr/>
          </p:nvGrpSpPr>
          <p:grpSpPr>
            <a:xfrm>
              <a:off x="2817813" y="4741195"/>
              <a:ext cx="1165227" cy="1738980"/>
              <a:chOff x="6040438" y="5422900"/>
              <a:chExt cx="835025" cy="1246188"/>
            </a:xfrm>
          </p:grpSpPr>
          <p:sp>
            <p:nvSpPr>
              <p:cNvPr id="17" name="Freeform 5">
                <a:extLst>
                  <a:ext uri="{FF2B5EF4-FFF2-40B4-BE49-F238E27FC236}">
                    <a16:creationId xmlns:a16="http://schemas.microsoft.com/office/drawing/2014/main" id="{76F778D4-BE3E-49C3-A12C-2F59146DB3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0438" y="5422900"/>
                <a:ext cx="835025" cy="833438"/>
              </a:xfrm>
              <a:custGeom>
                <a:avLst/>
                <a:gdLst>
                  <a:gd name="T0" fmla="*/ 152 w 208"/>
                  <a:gd name="T1" fmla="*/ 68 h 208"/>
                  <a:gd name="T2" fmla="*/ 105 w 208"/>
                  <a:gd name="T3" fmla="*/ 0 h 208"/>
                  <a:gd name="T4" fmla="*/ 58 w 208"/>
                  <a:gd name="T5" fmla="*/ 68 h 208"/>
                  <a:gd name="T6" fmla="*/ 104 w 208"/>
                  <a:gd name="T7" fmla="*/ 208 h 208"/>
                  <a:gd name="T8" fmla="*/ 104 w 208"/>
                  <a:gd name="T9" fmla="*/ 208 h 208"/>
                  <a:gd name="T10" fmla="*/ 104 w 208"/>
                  <a:gd name="T11" fmla="*/ 208 h 208"/>
                  <a:gd name="T12" fmla="*/ 104 w 208"/>
                  <a:gd name="T13" fmla="*/ 208 h 208"/>
                  <a:gd name="T14" fmla="*/ 104 w 208"/>
                  <a:gd name="T15" fmla="*/ 208 h 208"/>
                  <a:gd name="T16" fmla="*/ 152 w 208"/>
                  <a:gd name="T17" fmla="*/ 68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8" h="208">
                    <a:moveTo>
                      <a:pt x="152" y="68"/>
                    </a:moveTo>
                    <a:cubicBezTo>
                      <a:pt x="128" y="29"/>
                      <a:pt x="105" y="0"/>
                      <a:pt x="105" y="0"/>
                    </a:cubicBezTo>
                    <a:cubicBezTo>
                      <a:pt x="105" y="0"/>
                      <a:pt x="83" y="30"/>
                      <a:pt x="58" y="68"/>
                    </a:cubicBezTo>
                    <a:cubicBezTo>
                      <a:pt x="0" y="154"/>
                      <a:pt x="64" y="205"/>
                      <a:pt x="104" y="208"/>
                    </a:cubicBezTo>
                    <a:cubicBezTo>
                      <a:pt x="104" y="208"/>
                      <a:pt x="104" y="208"/>
                      <a:pt x="104" y="208"/>
                    </a:cubicBezTo>
                    <a:cubicBezTo>
                      <a:pt x="104" y="208"/>
                      <a:pt x="104" y="208"/>
                      <a:pt x="104" y="208"/>
                    </a:cubicBezTo>
                    <a:cubicBezTo>
                      <a:pt x="104" y="208"/>
                      <a:pt x="104" y="208"/>
                      <a:pt x="104" y="208"/>
                    </a:cubicBezTo>
                    <a:cubicBezTo>
                      <a:pt x="104" y="208"/>
                      <a:pt x="104" y="208"/>
                      <a:pt x="104" y="208"/>
                    </a:cubicBezTo>
                    <a:cubicBezTo>
                      <a:pt x="148" y="205"/>
                      <a:pt x="208" y="160"/>
                      <a:pt x="152" y="68"/>
                    </a:cubicBezTo>
                    <a:close/>
                  </a:path>
                </a:pathLst>
              </a:custGeom>
              <a:solidFill>
                <a:srgbClr val="E6E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" name="Freeform 6">
                <a:extLst>
                  <a:ext uri="{FF2B5EF4-FFF2-40B4-BE49-F238E27FC236}">
                    <a16:creationId xmlns:a16="http://schemas.microsoft.com/office/drawing/2014/main" id="{F14D1BE1-E5CA-411E-BC85-C09F0BCE8F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84913" y="5843588"/>
                <a:ext cx="361950" cy="825500"/>
              </a:xfrm>
              <a:custGeom>
                <a:avLst/>
                <a:gdLst>
                  <a:gd name="T0" fmla="*/ 228 w 228"/>
                  <a:gd name="T1" fmla="*/ 91 h 520"/>
                  <a:gd name="T2" fmla="*/ 129 w 228"/>
                  <a:gd name="T3" fmla="*/ 149 h 520"/>
                  <a:gd name="T4" fmla="*/ 114 w 228"/>
                  <a:gd name="T5" fmla="*/ 0 h 520"/>
                  <a:gd name="T6" fmla="*/ 99 w 228"/>
                  <a:gd name="T7" fmla="*/ 149 h 520"/>
                  <a:gd name="T8" fmla="*/ 0 w 228"/>
                  <a:gd name="T9" fmla="*/ 91 h 520"/>
                  <a:gd name="T10" fmla="*/ 91 w 228"/>
                  <a:gd name="T11" fmla="*/ 197 h 520"/>
                  <a:gd name="T12" fmla="*/ 94 w 228"/>
                  <a:gd name="T13" fmla="*/ 520 h 520"/>
                  <a:gd name="T14" fmla="*/ 142 w 228"/>
                  <a:gd name="T15" fmla="*/ 520 h 520"/>
                  <a:gd name="T16" fmla="*/ 137 w 228"/>
                  <a:gd name="T17" fmla="*/ 197 h 520"/>
                  <a:gd name="T18" fmla="*/ 228 w 228"/>
                  <a:gd name="T19" fmla="*/ 91 h 5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520">
                    <a:moveTo>
                      <a:pt x="228" y="91"/>
                    </a:moveTo>
                    <a:lnTo>
                      <a:pt x="129" y="149"/>
                    </a:lnTo>
                    <a:lnTo>
                      <a:pt x="114" y="0"/>
                    </a:lnTo>
                    <a:lnTo>
                      <a:pt x="99" y="149"/>
                    </a:lnTo>
                    <a:lnTo>
                      <a:pt x="0" y="91"/>
                    </a:lnTo>
                    <a:lnTo>
                      <a:pt x="91" y="197"/>
                    </a:lnTo>
                    <a:lnTo>
                      <a:pt x="94" y="520"/>
                    </a:lnTo>
                    <a:lnTo>
                      <a:pt x="142" y="520"/>
                    </a:lnTo>
                    <a:lnTo>
                      <a:pt x="137" y="197"/>
                    </a:lnTo>
                    <a:lnTo>
                      <a:pt x="228" y="91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12" name="组合 52">
              <a:extLst>
                <a:ext uri="{FF2B5EF4-FFF2-40B4-BE49-F238E27FC236}">
                  <a16:creationId xmlns:a16="http://schemas.microsoft.com/office/drawing/2014/main" id="{D12FFF15-0442-4CE8-90F6-CE607EFE5ACD}"/>
                </a:ext>
              </a:extLst>
            </p:cNvPr>
            <p:cNvGrpSpPr/>
            <p:nvPr/>
          </p:nvGrpSpPr>
          <p:grpSpPr>
            <a:xfrm>
              <a:off x="1614184" y="5586413"/>
              <a:ext cx="554037" cy="930275"/>
              <a:chOff x="5067301" y="5932488"/>
              <a:chExt cx="554037" cy="930275"/>
            </a:xfrm>
          </p:grpSpPr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4219763A-1CF4-4829-9B01-7010D9696C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4463" y="6208713"/>
                <a:ext cx="147638" cy="654050"/>
              </a:xfrm>
              <a:custGeom>
                <a:avLst/>
                <a:gdLst>
                  <a:gd name="T0" fmla="*/ 0 w 37"/>
                  <a:gd name="T1" fmla="*/ 163 h 163"/>
                  <a:gd name="T2" fmla="*/ 0 w 37"/>
                  <a:gd name="T3" fmla="*/ 156 h 163"/>
                  <a:gd name="T4" fmla="*/ 2 w 37"/>
                  <a:gd name="T5" fmla="*/ 137 h 163"/>
                  <a:gd name="T6" fmla="*/ 11 w 37"/>
                  <a:gd name="T7" fmla="*/ 79 h 163"/>
                  <a:gd name="T8" fmla="*/ 14 w 37"/>
                  <a:gd name="T9" fmla="*/ 64 h 163"/>
                  <a:gd name="T10" fmla="*/ 17 w 37"/>
                  <a:gd name="T11" fmla="*/ 49 h 163"/>
                  <a:gd name="T12" fmla="*/ 21 w 37"/>
                  <a:gd name="T13" fmla="*/ 35 h 163"/>
                  <a:gd name="T14" fmla="*/ 26 w 37"/>
                  <a:gd name="T15" fmla="*/ 23 h 163"/>
                  <a:gd name="T16" fmla="*/ 30 w 37"/>
                  <a:gd name="T17" fmla="*/ 13 h 163"/>
                  <a:gd name="T18" fmla="*/ 34 w 37"/>
                  <a:gd name="T19" fmla="*/ 6 h 163"/>
                  <a:gd name="T20" fmla="*/ 37 w 37"/>
                  <a:gd name="T21" fmla="*/ 0 h 163"/>
                  <a:gd name="T22" fmla="*/ 35 w 37"/>
                  <a:gd name="T23" fmla="*/ 6 h 163"/>
                  <a:gd name="T24" fmla="*/ 32 w 37"/>
                  <a:gd name="T25" fmla="*/ 14 h 163"/>
                  <a:gd name="T26" fmla="*/ 30 w 37"/>
                  <a:gd name="T27" fmla="*/ 25 h 163"/>
                  <a:gd name="T28" fmla="*/ 28 w 37"/>
                  <a:gd name="T29" fmla="*/ 37 h 163"/>
                  <a:gd name="T30" fmla="*/ 27 w 37"/>
                  <a:gd name="T31" fmla="*/ 51 h 163"/>
                  <a:gd name="T32" fmla="*/ 26 w 37"/>
                  <a:gd name="T33" fmla="*/ 66 h 163"/>
                  <a:gd name="T34" fmla="*/ 26 w 37"/>
                  <a:gd name="T35" fmla="*/ 81 h 163"/>
                  <a:gd name="T36" fmla="*/ 28 w 37"/>
                  <a:gd name="T37" fmla="*/ 137 h 163"/>
                  <a:gd name="T38" fmla="*/ 30 w 37"/>
                  <a:gd name="T39" fmla="*/ 156 h 163"/>
                  <a:gd name="T40" fmla="*/ 30 w 37"/>
                  <a:gd name="T41" fmla="*/ 163 h 163"/>
                  <a:gd name="T42" fmla="*/ 0 w 37"/>
                  <a:gd name="T43" fmla="*/ 163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7" h="163">
                    <a:moveTo>
                      <a:pt x="0" y="163"/>
                    </a:moveTo>
                    <a:cubicBezTo>
                      <a:pt x="0" y="163"/>
                      <a:pt x="0" y="160"/>
                      <a:pt x="0" y="156"/>
                    </a:cubicBezTo>
                    <a:cubicBezTo>
                      <a:pt x="1" y="151"/>
                      <a:pt x="1" y="145"/>
                      <a:pt x="2" y="137"/>
                    </a:cubicBezTo>
                    <a:cubicBezTo>
                      <a:pt x="4" y="121"/>
                      <a:pt x="7" y="100"/>
                      <a:pt x="11" y="79"/>
                    </a:cubicBezTo>
                    <a:cubicBezTo>
                      <a:pt x="12" y="74"/>
                      <a:pt x="13" y="69"/>
                      <a:pt x="14" y="64"/>
                    </a:cubicBezTo>
                    <a:cubicBezTo>
                      <a:pt x="15" y="59"/>
                      <a:pt x="16" y="54"/>
                      <a:pt x="17" y="49"/>
                    </a:cubicBezTo>
                    <a:cubicBezTo>
                      <a:pt x="19" y="44"/>
                      <a:pt x="20" y="40"/>
                      <a:pt x="21" y="35"/>
                    </a:cubicBezTo>
                    <a:cubicBezTo>
                      <a:pt x="23" y="31"/>
                      <a:pt x="24" y="27"/>
                      <a:pt x="26" y="23"/>
                    </a:cubicBezTo>
                    <a:cubicBezTo>
                      <a:pt x="27" y="20"/>
                      <a:pt x="28" y="16"/>
                      <a:pt x="30" y="13"/>
                    </a:cubicBezTo>
                    <a:cubicBezTo>
                      <a:pt x="31" y="10"/>
                      <a:pt x="32" y="8"/>
                      <a:pt x="34" y="6"/>
                    </a:cubicBezTo>
                    <a:cubicBezTo>
                      <a:pt x="36" y="2"/>
                      <a:pt x="37" y="0"/>
                      <a:pt x="37" y="0"/>
                    </a:cubicBezTo>
                    <a:cubicBezTo>
                      <a:pt x="37" y="0"/>
                      <a:pt x="36" y="2"/>
                      <a:pt x="35" y="6"/>
                    </a:cubicBezTo>
                    <a:cubicBezTo>
                      <a:pt x="34" y="9"/>
                      <a:pt x="33" y="11"/>
                      <a:pt x="32" y="14"/>
                    </a:cubicBezTo>
                    <a:cubicBezTo>
                      <a:pt x="32" y="17"/>
                      <a:pt x="31" y="21"/>
                      <a:pt x="30" y="25"/>
                    </a:cubicBezTo>
                    <a:cubicBezTo>
                      <a:pt x="29" y="28"/>
                      <a:pt x="29" y="33"/>
                      <a:pt x="28" y="37"/>
                    </a:cubicBezTo>
                    <a:cubicBezTo>
                      <a:pt x="28" y="41"/>
                      <a:pt x="28" y="46"/>
                      <a:pt x="27" y="51"/>
                    </a:cubicBezTo>
                    <a:cubicBezTo>
                      <a:pt x="27" y="56"/>
                      <a:pt x="26" y="60"/>
                      <a:pt x="26" y="66"/>
                    </a:cubicBezTo>
                    <a:cubicBezTo>
                      <a:pt x="26" y="71"/>
                      <a:pt x="26" y="76"/>
                      <a:pt x="26" y="81"/>
                    </a:cubicBezTo>
                    <a:cubicBezTo>
                      <a:pt x="26" y="101"/>
                      <a:pt x="27" y="122"/>
                      <a:pt x="28" y="137"/>
                    </a:cubicBezTo>
                    <a:cubicBezTo>
                      <a:pt x="29" y="145"/>
                      <a:pt x="29" y="151"/>
                      <a:pt x="30" y="156"/>
                    </a:cubicBezTo>
                    <a:cubicBezTo>
                      <a:pt x="30" y="160"/>
                      <a:pt x="30" y="163"/>
                      <a:pt x="30" y="163"/>
                    </a:cubicBezTo>
                    <a:lnTo>
                      <a:pt x="0" y="163"/>
                    </a:lnTo>
                    <a:close/>
                  </a:path>
                </a:pathLst>
              </a:custGeom>
              <a:solidFill>
                <a:srgbClr val="768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B0740699-A1A5-43E5-8DEF-DAC9CC7A76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22863" y="5932488"/>
                <a:ext cx="498475" cy="525463"/>
              </a:xfrm>
              <a:custGeom>
                <a:avLst/>
                <a:gdLst>
                  <a:gd name="T0" fmla="*/ 19 w 124"/>
                  <a:gd name="T1" fmla="*/ 55 h 131"/>
                  <a:gd name="T2" fmla="*/ 32 w 124"/>
                  <a:gd name="T3" fmla="*/ 52 h 131"/>
                  <a:gd name="T4" fmla="*/ 42 w 124"/>
                  <a:gd name="T5" fmla="*/ 11 h 131"/>
                  <a:gd name="T6" fmla="*/ 83 w 124"/>
                  <a:gd name="T7" fmla="*/ 33 h 131"/>
                  <a:gd name="T8" fmla="*/ 94 w 124"/>
                  <a:gd name="T9" fmla="*/ 31 h 131"/>
                  <a:gd name="T10" fmla="*/ 104 w 124"/>
                  <a:gd name="T11" fmla="*/ 34 h 131"/>
                  <a:gd name="T12" fmla="*/ 104 w 124"/>
                  <a:gd name="T13" fmla="*/ 34 h 131"/>
                  <a:gd name="T14" fmla="*/ 117 w 124"/>
                  <a:gd name="T15" fmla="*/ 46 h 131"/>
                  <a:gd name="T16" fmla="*/ 107 w 124"/>
                  <a:gd name="T17" fmla="*/ 80 h 131"/>
                  <a:gd name="T18" fmla="*/ 103 w 124"/>
                  <a:gd name="T19" fmla="*/ 81 h 131"/>
                  <a:gd name="T20" fmla="*/ 106 w 124"/>
                  <a:gd name="T21" fmla="*/ 86 h 131"/>
                  <a:gd name="T22" fmla="*/ 94 w 124"/>
                  <a:gd name="T23" fmla="*/ 124 h 131"/>
                  <a:gd name="T24" fmla="*/ 56 w 124"/>
                  <a:gd name="T25" fmla="*/ 112 h 131"/>
                  <a:gd name="T26" fmla="*/ 53 w 124"/>
                  <a:gd name="T27" fmla="*/ 102 h 131"/>
                  <a:gd name="T28" fmla="*/ 52 w 124"/>
                  <a:gd name="T29" fmla="*/ 104 h 131"/>
                  <a:gd name="T30" fmla="*/ 40 w 124"/>
                  <a:gd name="T31" fmla="*/ 110 h 131"/>
                  <a:gd name="T32" fmla="*/ 34 w 124"/>
                  <a:gd name="T33" fmla="*/ 110 h 131"/>
                  <a:gd name="T34" fmla="*/ 28 w 124"/>
                  <a:gd name="T35" fmla="*/ 110 h 131"/>
                  <a:gd name="T36" fmla="*/ 24 w 124"/>
                  <a:gd name="T37" fmla="*/ 109 h 131"/>
                  <a:gd name="T38" fmla="*/ 7 w 124"/>
                  <a:gd name="T39" fmla="*/ 94 h 131"/>
                  <a:gd name="T40" fmla="*/ 19 w 124"/>
                  <a:gd name="T41" fmla="*/ 55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4" h="131">
                    <a:moveTo>
                      <a:pt x="19" y="55"/>
                    </a:moveTo>
                    <a:cubicBezTo>
                      <a:pt x="23" y="53"/>
                      <a:pt x="27" y="52"/>
                      <a:pt x="32" y="52"/>
                    </a:cubicBezTo>
                    <a:cubicBezTo>
                      <a:pt x="23" y="39"/>
                      <a:pt x="24" y="20"/>
                      <a:pt x="42" y="11"/>
                    </a:cubicBezTo>
                    <a:cubicBezTo>
                      <a:pt x="62" y="0"/>
                      <a:pt x="80" y="15"/>
                      <a:pt x="83" y="33"/>
                    </a:cubicBezTo>
                    <a:cubicBezTo>
                      <a:pt x="87" y="31"/>
                      <a:pt x="90" y="31"/>
                      <a:pt x="94" y="31"/>
                    </a:cubicBezTo>
                    <a:cubicBezTo>
                      <a:pt x="97" y="31"/>
                      <a:pt x="101" y="32"/>
                      <a:pt x="104" y="34"/>
                    </a:cubicBezTo>
                    <a:cubicBezTo>
                      <a:pt x="104" y="34"/>
                      <a:pt x="104" y="34"/>
                      <a:pt x="104" y="34"/>
                    </a:cubicBezTo>
                    <a:cubicBezTo>
                      <a:pt x="110" y="36"/>
                      <a:pt x="115" y="41"/>
                      <a:pt x="117" y="46"/>
                    </a:cubicBezTo>
                    <a:cubicBezTo>
                      <a:pt x="124" y="58"/>
                      <a:pt x="119" y="73"/>
                      <a:pt x="107" y="80"/>
                    </a:cubicBezTo>
                    <a:cubicBezTo>
                      <a:pt x="105" y="80"/>
                      <a:pt x="104" y="81"/>
                      <a:pt x="103" y="81"/>
                    </a:cubicBezTo>
                    <a:cubicBezTo>
                      <a:pt x="104" y="83"/>
                      <a:pt x="105" y="84"/>
                      <a:pt x="106" y="86"/>
                    </a:cubicBezTo>
                    <a:cubicBezTo>
                      <a:pt x="113" y="99"/>
                      <a:pt x="107" y="117"/>
                      <a:pt x="94" y="124"/>
                    </a:cubicBezTo>
                    <a:cubicBezTo>
                      <a:pt x="80" y="131"/>
                      <a:pt x="63" y="125"/>
                      <a:pt x="56" y="112"/>
                    </a:cubicBezTo>
                    <a:cubicBezTo>
                      <a:pt x="54" y="109"/>
                      <a:pt x="54" y="106"/>
                      <a:pt x="53" y="102"/>
                    </a:cubicBezTo>
                    <a:cubicBezTo>
                      <a:pt x="53" y="103"/>
                      <a:pt x="52" y="103"/>
                      <a:pt x="52" y="104"/>
                    </a:cubicBezTo>
                    <a:cubicBezTo>
                      <a:pt x="48" y="107"/>
                      <a:pt x="45" y="109"/>
                      <a:pt x="40" y="110"/>
                    </a:cubicBezTo>
                    <a:cubicBezTo>
                      <a:pt x="38" y="110"/>
                      <a:pt x="36" y="110"/>
                      <a:pt x="34" y="110"/>
                    </a:cubicBezTo>
                    <a:cubicBezTo>
                      <a:pt x="32" y="110"/>
                      <a:pt x="30" y="110"/>
                      <a:pt x="28" y="110"/>
                    </a:cubicBezTo>
                    <a:cubicBezTo>
                      <a:pt x="27" y="109"/>
                      <a:pt x="26" y="109"/>
                      <a:pt x="24" y="109"/>
                    </a:cubicBezTo>
                    <a:cubicBezTo>
                      <a:pt x="17" y="106"/>
                      <a:pt x="10" y="101"/>
                      <a:pt x="7" y="94"/>
                    </a:cubicBezTo>
                    <a:cubicBezTo>
                      <a:pt x="0" y="80"/>
                      <a:pt x="5" y="63"/>
                      <a:pt x="19" y="55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01679FDF-1899-4ECD-B9F4-BEB8ED8732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5576" y="6064250"/>
                <a:ext cx="301625" cy="276225"/>
              </a:xfrm>
              <a:custGeom>
                <a:avLst/>
                <a:gdLst>
                  <a:gd name="T0" fmla="*/ 27 w 75"/>
                  <a:gd name="T1" fmla="*/ 15 h 69"/>
                  <a:gd name="T2" fmla="*/ 48 w 75"/>
                  <a:gd name="T3" fmla="*/ 55 h 69"/>
                  <a:gd name="T4" fmla="*/ 27 w 75"/>
                  <a:gd name="T5" fmla="*/ 15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5" h="69">
                    <a:moveTo>
                      <a:pt x="27" y="15"/>
                    </a:moveTo>
                    <a:cubicBezTo>
                      <a:pt x="54" y="0"/>
                      <a:pt x="75" y="41"/>
                      <a:pt x="48" y="55"/>
                    </a:cubicBezTo>
                    <a:cubicBezTo>
                      <a:pt x="21" y="69"/>
                      <a:pt x="0" y="29"/>
                      <a:pt x="27" y="15"/>
                    </a:cubicBezTo>
                    <a:close/>
                  </a:path>
                </a:pathLst>
              </a:custGeom>
              <a:solidFill>
                <a:srgbClr val="FFD0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" name="Freeform 12">
                <a:extLst>
                  <a:ext uri="{FF2B5EF4-FFF2-40B4-BE49-F238E27FC236}">
                    <a16:creationId xmlns:a16="http://schemas.microsoft.com/office/drawing/2014/main" id="{96246A22-7D31-42BD-864B-CB3B6CC0D4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67301" y="6408738"/>
                <a:ext cx="220663" cy="176213"/>
              </a:xfrm>
              <a:custGeom>
                <a:avLst/>
                <a:gdLst>
                  <a:gd name="T0" fmla="*/ 48 w 55"/>
                  <a:gd name="T1" fmla="*/ 44 h 44"/>
                  <a:gd name="T2" fmla="*/ 12 w 55"/>
                  <a:gd name="T3" fmla="*/ 0 h 44"/>
                  <a:gd name="T4" fmla="*/ 48 w 55"/>
                  <a:gd name="T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5" h="44">
                    <a:moveTo>
                      <a:pt x="48" y="44"/>
                    </a:moveTo>
                    <a:cubicBezTo>
                      <a:pt x="48" y="44"/>
                      <a:pt x="55" y="5"/>
                      <a:pt x="12" y="0"/>
                    </a:cubicBezTo>
                    <a:cubicBezTo>
                      <a:pt x="12" y="0"/>
                      <a:pt x="0" y="40"/>
                      <a:pt x="48" y="44"/>
                    </a:cubicBezTo>
                    <a:close/>
                  </a:path>
                </a:pathLst>
              </a:custGeom>
              <a:solidFill>
                <a:srgbClr val="9DB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BB9A9AD3-9A1F-4624-80F1-5FAAB81BCABF}"/>
              </a:ext>
            </a:extLst>
          </p:cNvPr>
          <p:cNvSpPr/>
          <p:nvPr/>
        </p:nvSpPr>
        <p:spPr>
          <a:xfrm>
            <a:off x="699843" y="100902"/>
            <a:ext cx="19159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5400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5400" b="0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3C5E0F73-0821-43D1-9AC6-71F40E828CC9}"/>
              </a:ext>
            </a:extLst>
          </p:cNvPr>
          <p:cNvSpPr/>
          <p:nvPr/>
        </p:nvSpPr>
        <p:spPr>
          <a:xfrm>
            <a:off x="118996" y="108627"/>
            <a:ext cx="830915" cy="830915"/>
          </a:xfrm>
          <a:prstGeom prst="ellipse">
            <a:avLst/>
          </a:prstGeom>
          <a:solidFill>
            <a:srgbClr val="FF00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41118558-4852-409B-BE61-9DDABDF0D5D7}"/>
              </a:ext>
            </a:extLst>
          </p:cNvPr>
          <p:cNvSpPr/>
          <p:nvPr/>
        </p:nvSpPr>
        <p:spPr>
          <a:xfrm>
            <a:off x="1353243" y="1096819"/>
            <a:ext cx="30123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… : 2 = 7</a:t>
            </a:r>
            <a:endParaRPr lang="en-US" sz="5400" b="0" cap="none" spc="0" dirty="0">
              <a:ln w="0"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ACE06D1F-DB51-4F4F-BB08-F6D0477BC18F}"/>
              </a:ext>
            </a:extLst>
          </p:cNvPr>
          <p:cNvSpPr/>
          <p:nvPr/>
        </p:nvSpPr>
        <p:spPr>
          <a:xfrm>
            <a:off x="1264883" y="1070665"/>
            <a:ext cx="9541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en-US" sz="5400" b="0" cap="none" spc="0" dirty="0">
              <a:ln w="0"/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4D0F19B8-DAE9-465B-B837-5854E7E1DDD0}"/>
              </a:ext>
            </a:extLst>
          </p:cNvPr>
          <p:cNvSpPr/>
          <p:nvPr/>
        </p:nvSpPr>
        <p:spPr>
          <a:xfrm>
            <a:off x="6627495" y="1055488"/>
            <a:ext cx="30123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… : 2 = 8</a:t>
            </a:r>
            <a:endParaRPr lang="en-US" sz="5400" b="0" cap="none" spc="0" dirty="0">
              <a:ln w="0"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6D671584-8642-438D-8E9F-A4C3E16BEEF0}"/>
              </a:ext>
            </a:extLst>
          </p:cNvPr>
          <p:cNvSpPr/>
          <p:nvPr/>
        </p:nvSpPr>
        <p:spPr>
          <a:xfrm>
            <a:off x="6511711" y="1015007"/>
            <a:ext cx="9541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lang="en-US" sz="5400" b="0" cap="none" spc="0" dirty="0">
              <a:ln w="0"/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A376CC78-8BF1-4348-ADCC-409CCE73A291}"/>
              </a:ext>
            </a:extLst>
          </p:cNvPr>
          <p:cNvSpPr/>
          <p:nvPr/>
        </p:nvSpPr>
        <p:spPr>
          <a:xfrm>
            <a:off x="1317888" y="2702612"/>
            <a:ext cx="30123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… : 2 = 5</a:t>
            </a:r>
            <a:endParaRPr lang="en-US" sz="5400" b="0" cap="none" spc="0" dirty="0">
              <a:ln w="0"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D9886B19-63C7-488B-8749-D572FAC045C4}"/>
              </a:ext>
            </a:extLst>
          </p:cNvPr>
          <p:cNvSpPr/>
          <p:nvPr/>
        </p:nvSpPr>
        <p:spPr>
          <a:xfrm>
            <a:off x="1180743" y="2646269"/>
            <a:ext cx="9541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5400" b="0" cap="none" spc="0" dirty="0">
              <a:ln w="0"/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8FA1C470-6E52-41D4-9FE1-C0BB85C2E4C1}"/>
              </a:ext>
            </a:extLst>
          </p:cNvPr>
          <p:cNvSpPr/>
          <p:nvPr/>
        </p:nvSpPr>
        <p:spPr>
          <a:xfrm>
            <a:off x="1298037" y="3696212"/>
            <a:ext cx="33970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… : 2 = 10</a:t>
            </a:r>
            <a:endParaRPr lang="en-US" sz="5400" b="0" cap="none" spc="0" dirty="0">
              <a:ln w="0"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D9E9CE28-26E1-4FCE-A5CC-D2A41FBADAA4}"/>
              </a:ext>
            </a:extLst>
          </p:cNvPr>
          <p:cNvSpPr/>
          <p:nvPr/>
        </p:nvSpPr>
        <p:spPr>
          <a:xfrm>
            <a:off x="1204105" y="3678690"/>
            <a:ext cx="9541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en-US" sz="5400" b="0" cap="none" spc="0" dirty="0">
              <a:ln w="0"/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5973BC90-2A96-4910-8EE3-820214DC25C1}"/>
              </a:ext>
            </a:extLst>
          </p:cNvPr>
          <p:cNvSpPr/>
          <p:nvPr/>
        </p:nvSpPr>
        <p:spPr>
          <a:xfrm>
            <a:off x="1286004" y="4626769"/>
            <a:ext cx="30123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… : 2 = 4</a:t>
            </a:r>
            <a:endParaRPr lang="en-US" sz="5400" b="0" cap="none" spc="0" dirty="0">
              <a:ln w="0"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61F1CD35-4EED-4D03-870E-09B9229F1E13}"/>
              </a:ext>
            </a:extLst>
          </p:cNvPr>
          <p:cNvSpPr/>
          <p:nvPr/>
        </p:nvSpPr>
        <p:spPr>
          <a:xfrm>
            <a:off x="1463631" y="4588030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5400" b="0" cap="none" spc="0" dirty="0">
              <a:ln w="0"/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731CA20D-6817-4C82-AD51-64612F87F14F}"/>
              </a:ext>
            </a:extLst>
          </p:cNvPr>
          <p:cNvSpPr/>
          <p:nvPr/>
        </p:nvSpPr>
        <p:spPr>
          <a:xfrm>
            <a:off x="6948396" y="2610035"/>
            <a:ext cx="30123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… : 2 = 6</a:t>
            </a:r>
            <a:endParaRPr lang="en-US" sz="5400" b="0" cap="none" spc="0" dirty="0">
              <a:ln w="0"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0FA12839-0704-4B1F-BAE6-938E76F42869}"/>
              </a:ext>
            </a:extLst>
          </p:cNvPr>
          <p:cNvSpPr/>
          <p:nvPr/>
        </p:nvSpPr>
        <p:spPr>
          <a:xfrm>
            <a:off x="6878331" y="2544512"/>
            <a:ext cx="9541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en-US" sz="5400" b="0" cap="none" spc="0" dirty="0">
              <a:ln w="0"/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88130882-CC5B-4100-85F8-50AB9BE2E010}"/>
              </a:ext>
            </a:extLst>
          </p:cNvPr>
          <p:cNvSpPr/>
          <p:nvPr/>
        </p:nvSpPr>
        <p:spPr>
          <a:xfrm>
            <a:off x="6960819" y="3586014"/>
            <a:ext cx="30123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… : 2 = 9</a:t>
            </a:r>
            <a:endParaRPr lang="en-US" sz="5400" b="0" cap="none" spc="0" dirty="0">
              <a:ln w="0"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427861CB-C434-4A79-BF9C-8A3FF583904B}"/>
              </a:ext>
            </a:extLst>
          </p:cNvPr>
          <p:cNvSpPr/>
          <p:nvPr/>
        </p:nvSpPr>
        <p:spPr>
          <a:xfrm>
            <a:off x="6837952" y="3545582"/>
            <a:ext cx="9541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endParaRPr lang="en-US" sz="5400" b="0" cap="none" spc="0" dirty="0">
              <a:ln w="0"/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39889210-0CF5-4E21-87A8-06D2BB748394}"/>
              </a:ext>
            </a:extLst>
          </p:cNvPr>
          <p:cNvSpPr/>
          <p:nvPr/>
        </p:nvSpPr>
        <p:spPr>
          <a:xfrm>
            <a:off x="6988764" y="4474468"/>
            <a:ext cx="30123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… : 2 = 3</a:t>
            </a:r>
            <a:endParaRPr lang="en-US" sz="5400" b="0" cap="none" spc="0" dirty="0">
              <a:ln w="0"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DEDE044E-E578-49FB-A176-4176F92E0813}"/>
              </a:ext>
            </a:extLst>
          </p:cNvPr>
          <p:cNvSpPr/>
          <p:nvPr/>
        </p:nvSpPr>
        <p:spPr>
          <a:xfrm>
            <a:off x="7113958" y="4425520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5400" b="0" cap="none" spc="0" dirty="0">
              <a:ln w="0"/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5403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/>
      <p:bldP spid="60" grpId="0"/>
      <p:bldP spid="62" grpId="0"/>
      <p:bldP spid="64" grpId="0"/>
      <p:bldP spid="76" grpId="0"/>
      <p:bldP spid="78" grpId="0"/>
      <p:bldP spid="80" grpId="0"/>
      <p:bldP spid="8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22">
            <a:extLst>
              <a:ext uri="{FF2B5EF4-FFF2-40B4-BE49-F238E27FC236}">
                <a16:creationId xmlns:a16="http://schemas.microsoft.com/office/drawing/2014/main" id="{86352CFA-074B-45B7-81C8-E19A32A6EF2E}"/>
              </a:ext>
            </a:extLst>
          </p:cNvPr>
          <p:cNvSpPr>
            <a:spLocks/>
          </p:cNvSpPr>
          <p:nvPr/>
        </p:nvSpPr>
        <p:spPr bwMode="auto">
          <a:xfrm>
            <a:off x="-153988" y="6469063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B9A9AD3-9A1F-4624-80F1-5FAAB81BCABF}"/>
              </a:ext>
            </a:extLst>
          </p:cNvPr>
          <p:cNvSpPr/>
          <p:nvPr/>
        </p:nvSpPr>
        <p:spPr>
          <a:xfrm>
            <a:off x="1062922" y="100902"/>
            <a:ext cx="118974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4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3C5E0F73-0821-43D1-9AC6-71F40E828CC9}"/>
              </a:ext>
            </a:extLst>
          </p:cNvPr>
          <p:cNvSpPr/>
          <p:nvPr/>
        </p:nvSpPr>
        <p:spPr>
          <a:xfrm>
            <a:off x="118996" y="108627"/>
            <a:ext cx="830915" cy="830915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72CFB75-ABBF-4E91-BDE5-DE8FF71E2A82}"/>
              </a:ext>
            </a:extLst>
          </p:cNvPr>
          <p:cNvSpPr txBox="1"/>
          <p:nvPr/>
        </p:nvSpPr>
        <p:spPr>
          <a:xfrm>
            <a:off x="0" y="930668"/>
            <a:ext cx="630237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algn="ctr">
              <a:defRPr sz="5400">
                <a:ln w="0"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Chia đều số kẹo trong lọ (hũ) cho </a:t>
            </a:r>
            <a:endParaRPr kumimoji="0" lang="en-US" sz="3000" b="0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 bạn</a:t>
            </a:r>
            <a:r>
              <a:rPr kumimoji="0" lang="vi-VN" sz="3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vi-VN" sz="3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Mỗi bạn </a:t>
            </a:r>
            <a:r>
              <a:rPr kumimoji="0" lang="vi-VN" sz="3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 mấy cái kẹo?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73C1C04-CF74-4F47-9E74-BE100AD05D38}"/>
              </a:ext>
            </a:extLst>
          </p:cNvPr>
          <p:cNvSpPr/>
          <p:nvPr/>
        </p:nvSpPr>
        <p:spPr>
          <a:xfrm>
            <a:off x="6231125" y="939542"/>
            <a:ext cx="58418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Lấy hết số kẹo trong lọ chia cho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mỗi bạn 2 cái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Có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mấy bạn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được chia?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2E919D-FE44-49DD-B23B-50A622277E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3356" y="1902523"/>
            <a:ext cx="5497177" cy="435901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A97F1F3-FCEA-4B6F-B124-498149B765CF}"/>
              </a:ext>
            </a:extLst>
          </p:cNvPr>
          <p:cNvCxnSpPr>
            <a:cxnSpLocks/>
          </p:cNvCxnSpPr>
          <p:nvPr/>
        </p:nvCxnSpPr>
        <p:spPr>
          <a:xfrm>
            <a:off x="6096000" y="939542"/>
            <a:ext cx="0" cy="5918458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DE80C64B-EC1B-4355-A5A1-1B40B1ECB5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997" y="2080017"/>
            <a:ext cx="5645536" cy="4330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311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1521</TotalTime>
  <Words>162</Words>
  <Application>Microsoft Office PowerPoint</Application>
  <PresentationFormat>Widescreen</PresentationFormat>
  <Paragraphs>51</Paragraphs>
  <Slides>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5" baseType="lpstr">
      <vt:lpstr>等线</vt:lpstr>
      <vt:lpstr>等线 Light</vt:lpstr>
      <vt:lpstr>宋体</vt:lpstr>
      <vt:lpstr>Arial</vt:lpstr>
      <vt:lpstr>Calibri</vt:lpstr>
      <vt:lpstr>Times New Roman</vt:lpstr>
      <vt:lpstr>方正胖娃简体</vt:lpstr>
      <vt:lpstr>Office 主题​​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Tuyền Phạm</dc:creator>
  <cp:lastModifiedBy>My Pc</cp:lastModifiedBy>
  <cp:revision>41</cp:revision>
  <dcterms:created xsi:type="dcterms:W3CDTF">2022-03-05T01:18:57Z</dcterms:created>
  <dcterms:modified xsi:type="dcterms:W3CDTF">2026-01-25T11:13:50Z</dcterms:modified>
</cp:coreProperties>
</file>